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90" r:id="rId4"/>
    <p:sldId id="296" r:id="rId5"/>
    <p:sldId id="297" r:id="rId6"/>
    <p:sldId id="298" r:id="rId7"/>
    <p:sldId id="299" r:id="rId8"/>
    <p:sldId id="30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Financial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Time value of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Value of Money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0760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i="1" dirty="0" smtClean="0"/>
              <a:t>Assuming a positive investment return…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Present value: future amounts are worth less than amounts received today</a:t>
            </a:r>
          </a:p>
          <a:p>
            <a:pPr marL="0" indent="0" algn="ctr">
              <a:buNone/>
            </a:pPr>
            <a:r>
              <a:rPr lang="en-US" sz="3600" dirty="0"/>
              <a:t>PV = cash flow / (1+ yield)</a:t>
            </a:r>
            <a:r>
              <a:rPr lang="en-US" sz="4800" baseline="30000" dirty="0"/>
              <a:t>^years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Future value: amounts received today will be worth more in the future</a:t>
            </a:r>
          </a:p>
          <a:p>
            <a:pPr marL="0" indent="0" algn="ctr">
              <a:buNone/>
            </a:pPr>
            <a:r>
              <a:rPr lang="en-US" sz="3600" dirty="0" smtClean="0"/>
              <a:t>FV </a:t>
            </a:r>
            <a:r>
              <a:rPr lang="en-US" sz="3600" dirty="0"/>
              <a:t>= cash flow </a:t>
            </a:r>
            <a:r>
              <a:rPr lang="en-US" sz="3600" dirty="0" smtClean="0"/>
              <a:t>x </a:t>
            </a:r>
            <a:r>
              <a:rPr lang="en-US" sz="3600" dirty="0"/>
              <a:t>(1+ yield)</a:t>
            </a:r>
            <a:r>
              <a:rPr lang="en-US" sz="4800" baseline="30000" dirty="0"/>
              <a:t>^years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8168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Value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118" y="1934297"/>
            <a:ext cx="7070723" cy="419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6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Value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360" y="2381304"/>
            <a:ext cx="7464240" cy="317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4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Value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310" y="1908539"/>
            <a:ext cx="7244340" cy="429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7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Value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508" y="2368426"/>
            <a:ext cx="7849944" cy="333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4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Value Exercise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9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Value Exercise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5830</TotalTime>
  <Words>84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Financial Management</vt:lpstr>
      <vt:lpstr>Time Value of Money Concepts</vt:lpstr>
      <vt:lpstr>Present Value Example</vt:lpstr>
      <vt:lpstr>Future Value Example</vt:lpstr>
      <vt:lpstr>Present Value Exercise</vt:lpstr>
      <vt:lpstr>Future Value Exercise</vt:lpstr>
      <vt:lpstr>Present Value Exercise Solution</vt:lpstr>
      <vt:lpstr>Future Value Exercise Solution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188</cp:revision>
  <dcterms:created xsi:type="dcterms:W3CDTF">2014-08-05T07:47:07Z</dcterms:created>
  <dcterms:modified xsi:type="dcterms:W3CDTF">2017-02-11T10:01:23Z</dcterms:modified>
</cp:coreProperties>
</file>