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7" r:id="rId2"/>
    <p:sldId id="298" r:id="rId3"/>
    <p:sldId id="299" r:id="rId4"/>
    <p:sldId id="30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Value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310" y="1908539"/>
            <a:ext cx="7244340" cy="429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17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Value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508" y="2368426"/>
            <a:ext cx="7849944" cy="333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48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Value Exercise Solution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189" y="1853271"/>
            <a:ext cx="7402581" cy="439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59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Value Exercise Solution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446" y="2291192"/>
            <a:ext cx="7668067" cy="325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09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5834</TotalTime>
  <Words>14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Present Value Exercise</vt:lpstr>
      <vt:lpstr>Future Value Exercise</vt:lpstr>
      <vt:lpstr>Present Value Exercise Solution</vt:lpstr>
      <vt:lpstr>Future Value Exercise Solution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188</cp:revision>
  <dcterms:created xsi:type="dcterms:W3CDTF">2014-08-05T07:47:07Z</dcterms:created>
  <dcterms:modified xsi:type="dcterms:W3CDTF">2017-02-11T10:01:41Z</dcterms:modified>
</cp:coreProperties>
</file>