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6" r:id="rId3"/>
    <p:sldId id="285" r:id="rId4"/>
    <p:sldId id="293" r:id="rId5"/>
    <p:sldId id="292" r:id="rId6"/>
    <p:sldId id="294" r:id="rId7"/>
    <p:sldId id="29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4/12/2017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balance.com/capital-structure-definition-393275" TargetMode="External"/><Relationship Id="rId2" Type="http://schemas.openxmlformats.org/officeDocument/2006/relationships/hyperlink" Target="https://www.thebalance.com/cost-of-capital-for-a-business-39313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br.org/2015/04/a-refresher-on-cost-of-capita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Cost of capital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18563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Cost of capital</a:t>
            </a:r>
          </a:p>
          <a:p>
            <a:r>
              <a:rPr lang="en-US" sz="3600" dirty="0">
                <a:hlinkClick r:id="rId2"/>
              </a:rPr>
              <a:t>https://</a:t>
            </a:r>
            <a:r>
              <a:rPr lang="en-US" sz="3600" dirty="0" smtClean="0">
                <a:hlinkClick r:id="rId2"/>
              </a:rPr>
              <a:t>www.thebalance.com/cost-of-capital-for-a-business-393132</a:t>
            </a:r>
            <a:endParaRPr lang="en-US" sz="3600" dirty="0" smtClean="0"/>
          </a:p>
          <a:p>
            <a:r>
              <a:rPr lang="en-US" sz="3600" dirty="0">
                <a:hlinkClick r:id="rId3"/>
              </a:rPr>
              <a:t>https://</a:t>
            </a:r>
            <a:r>
              <a:rPr lang="en-US" sz="3600" dirty="0" smtClean="0">
                <a:hlinkClick r:id="rId3"/>
              </a:rPr>
              <a:t>www.thebalance.com/capital-structure-definition-393275</a:t>
            </a:r>
            <a:endParaRPr lang="en-US" sz="3600" dirty="0" smtClean="0"/>
          </a:p>
          <a:p>
            <a:r>
              <a:rPr lang="en-US" sz="3600" dirty="0">
                <a:hlinkClick r:id="rId4"/>
              </a:rPr>
              <a:t>https://</a:t>
            </a:r>
            <a:r>
              <a:rPr lang="en-US" sz="3600" dirty="0" smtClean="0">
                <a:hlinkClick r:id="rId4"/>
              </a:rPr>
              <a:t>hbr.org/2015/04/a-refresher-on-cost-of-capital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20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Capital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8740" y="2669698"/>
            <a:ext cx="9555480" cy="2174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39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Equity with Dividend Growth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196" y="3016935"/>
            <a:ext cx="2595710" cy="119663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2282" y="2055222"/>
            <a:ext cx="5866204" cy="394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9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Weighting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109" y="2583692"/>
            <a:ext cx="9574742" cy="2233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87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Weighted Average Cost of Capital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024" y="2738238"/>
            <a:ext cx="10582912" cy="188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9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Project Financing:</a:t>
            </a:r>
            <a:br>
              <a:rPr lang="en-US" dirty="0" smtClean="0"/>
            </a:br>
            <a:r>
              <a:rPr lang="en-US" dirty="0" smtClean="0"/>
              <a:t>Marginal Cost of Capital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242" y="2071654"/>
            <a:ext cx="10485168" cy="390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58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6328</TotalTime>
  <Words>38</Words>
  <Application>Microsoft Office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Retrospect</vt:lpstr>
      <vt:lpstr>Financial Management</vt:lpstr>
      <vt:lpstr>Readings</vt:lpstr>
      <vt:lpstr>Cost of Capital</vt:lpstr>
      <vt:lpstr>Cost of Equity with Dividend Growth</vt:lpstr>
      <vt:lpstr>Capital Weighting</vt:lpstr>
      <vt:lpstr>Weighted Average Cost of Capital</vt:lpstr>
      <vt:lpstr>New Project Financing: Marginal Cost of Capital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221</cp:revision>
  <dcterms:created xsi:type="dcterms:W3CDTF">2014-08-05T07:47:07Z</dcterms:created>
  <dcterms:modified xsi:type="dcterms:W3CDTF">2017-04-12T12:03:59Z</dcterms:modified>
</cp:coreProperties>
</file>