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6" r:id="rId3"/>
    <p:sldId id="285" r:id="rId4"/>
    <p:sldId id="277" r:id="rId5"/>
    <p:sldId id="287" r:id="rId6"/>
    <p:sldId id="288" r:id="rId7"/>
    <p:sldId id="289" r:id="rId8"/>
    <p:sldId id="29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trepreneur.com/article/76418" TargetMode="External"/><Relationship Id="rId2" Type="http://schemas.openxmlformats.org/officeDocument/2006/relationships/hyperlink" Target="https://onstrategyhq.com/resources/how-to-perform-financial-forecastin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Financial planning and forecasting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Financial forecasting</a:t>
            </a:r>
          </a:p>
          <a:p>
            <a:r>
              <a:rPr lang="en-US" sz="3600" dirty="0" smtClean="0">
                <a:hlinkClick r:id="rId2"/>
              </a:rPr>
              <a:t>https</a:t>
            </a:r>
            <a:r>
              <a:rPr lang="en-US" sz="3600" dirty="0">
                <a:hlinkClick r:id="rId2"/>
              </a:rPr>
              <a:t>://onstrategyhq.com/resources/how-to-perform-financial-forecasting</a:t>
            </a:r>
            <a:r>
              <a:rPr lang="en-US" sz="3600" dirty="0" smtClean="0">
                <a:hlinkClick r:id="rId2"/>
              </a:rPr>
              <a:t>/</a:t>
            </a:r>
            <a:endParaRPr lang="en-US" sz="3600" dirty="0"/>
          </a:p>
          <a:p>
            <a:r>
              <a:rPr lang="en-US" sz="3600" dirty="0">
                <a:hlinkClick r:id="rId3"/>
              </a:rPr>
              <a:t>https://</a:t>
            </a:r>
            <a:r>
              <a:rPr lang="en-US" sz="3600" dirty="0" smtClean="0">
                <a:hlinkClick r:id="rId3"/>
              </a:rPr>
              <a:t>www.entrepreneur.com/article/76418</a:t>
            </a:r>
            <a:endParaRPr lang="en-US" sz="3600" dirty="0" smtClean="0"/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207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Forecasting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Income statement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Balance sheet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Cash flow statement (beyond </a:t>
            </a:r>
            <a:r>
              <a:rPr lang="en-US" sz="3600" dirty="0" smtClean="0"/>
              <a:t>scope </a:t>
            </a:r>
            <a:r>
              <a:rPr lang="en-US" sz="3600" smtClean="0"/>
              <a:t>of this </a:t>
            </a:r>
            <a:r>
              <a:rPr lang="en-US" sz="3600" dirty="0" smtClean="0"/>
              <a:t>course</a:t>
            </a:r>
            <a:r>
              <a:rPr lang="en-US" sz="3600" dirty="0" smtClean="0"/>
              <a:t>)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91039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Forecasting Assumptions: Income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Sales growth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Relationships to sales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Cost of goods sold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Operating expenses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Interest based on debt balance and interest rates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Taxes based on tax rates</a:t>
            </a:r>
          </a:p>
        </p:txBody>
      </p:sp>
    </p:spTree>
    <p:extLst>
      <p:ext uri="{BB962C8B-B14F-4D97-AF65-F5344CB8AC3E}">
        <p14:creationId xmlns:p14="http://schemas.microsoft.com/office/powerpoint/2010/main" val="33208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Forecasting Assumptions: Balance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Relationships to sales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Working capital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Capital expenditures (based on capacity level)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Company policy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New debt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New equity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Dividends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20825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Forecasting Example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8369" y="1801753"/>
            <a:ext cx="4076221" cy="448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74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Forecasting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3812" y="1827512"/>
            <a:ext cx="3767127" cy="44342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6735" y="3085969"/>
            <a:ext cx="3937652" cy="187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63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Forecasting 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5979" y="1814634"/>
            <a:ext cx="7961002" cy="447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63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5964</TotalTime>
  <Words>97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Financial Management</vt:lpstr>
      <vt:lpstr>Readings</vt:lpstr>
      <vt:lpstr>Financial Forecasting</vt:lpstr>
      <vt:lpstr>Financial Forecasting Assumptions: Income Statement</vt:lpstr>
      <vt:lpstr>Financial Forecasting Assumptions: Balance Sheet</vt:lpstr>
      <vt:lpstr>Financial Forecasting Example</vt:lpstr>
      <vt:lpstr>Financial Forecasting Example</vt:lpstr>
      <vt:lpstr>Financial Forecasting Example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199</cp:revision>
  <dcterms:created xsi:type="dcterms:W3CDTF">2014-08-05T07:47:07Z</dcterms:created>
  <dcterms:modified xsi:type="dcterms:W3CDTF">2017-03-03T10:10:38Z</dcterms:modified>
</cp:coreProperties>
</file>