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85" r:id="rId4"/>
    <p:sldId id="277" r:id="rId5"/>
    <p:sldId id="280" r:id="rId6"/>
    <p:sldId id="281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enwealth.com/businessfinanceonline/RA/RatioAnalysi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Ratio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Ratio analysis</a:t>
            </a:r>
            <a:endParaRPr lang="en-US" sz="3600" dirty="0" smtClean="0"/>
          </a:p>
          <a:p>
            <a:r>
              <a:rPr lang="en-US" sz="3600">
                <a:hlinkClick r:id="rId2"/>
              </a:rPr>
              <a:t>http</a:t>
            </a:r>
            <a:r>
              <a:rPr lang="en-US" sz="3600">
                <a:hlinkClick r:id="rId2"/>
              </a:rPr>
              <a:t>://</a:t>
            </a:r>
            <a:r>
              <a:rPr lang="en-US" sz="3600" smtClean="0">
                <a:hlinkClick r:id="rId2"/>
              </a:rPr>
              <a:t>www.zenwealth.com/businessfinanceonline/RA/RatioAnalysis.html</a:t>
            </a:r>
            <a:endParaRPr lang="en-US" sz="360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20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Statement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21982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Horizontal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Vertical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Comparable companies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Ratio analysis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9103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Liquidity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Leverage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Efficiency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Profitability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</a:t>
            </a:r>
          </a:p>
        </p:txBody>
      </p:sp>
    </p:spTree>
    <p:extLst>
      <p:ext uri="{BB962C8B-B14F-4D97-AF65-F5344CB8AC3E}">
        <p14:creationId xmlns:p14="http://schemas.microsoft.com/office/powerpoint/2010/main" val="33208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Liquidity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Current ratio: current assets/current liabilities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Quick ratio:</a:t>
            </a:r>
            <a:br>
              <a:rPr lang="en-US" sz="3600" dirty="0" smtClean="0"/>
            </a:br>
            <a:r>
              <a:rPr lang="en-US" sz="3600" dirty="0" smtClean="0"/>
              <a:t>(cash + investments + receivables)/current liabilities</a:t>
            </a:r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34364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Leverage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Debt to equity: total liabilities/total equity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Interest coverage:</a:t>
            </a:r>
            <a:br>
              <a:rPr lang="en-US" sz="3600" dirty="0" smtClean="0"/>
            </a:br>
            <a:r>
              <a:rPr lang="en-US" sz="3600" dirty="0" smtClean="0"/>
              <a:t>Income before interest and tax/interest expense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43832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Asset turnover: sales/assets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Days sales in receivables:</a:t>
            </a:r>
            <a:br>
              <a:rPr lang="en-US" sz="3600" dirty="0" smtClean="0"/>
            </a:br>
            <a:r>
              <a:rPr lang="en-US" sz="3600" dirty="0" smtClean="0"/>
              <a:t>receivables/(credit sales/365)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Days COGS in inventory:</a:t>
            </a:r>
            <a:br>
              <a:rPr lang="en-US" sz="3600" dirty="0" smtClean="0"/>
            </a:br>
            <a:r>
              <a:rPr lang="en-US" sz="3600" dirty="0" smtClean="0"/>
              <a:t>inventory </a:t>
            </a:r>
            <a:r>
              <a:rPr lang="en-US" sz="3600" dirty="0"/>
              <a:t>/ </a:t>
            </a:r>
            <a:r>
              <a:rPr lang="en-US" sz="3600" dirty="0" smtClean="0"/>
              <a:t>(COGS/365)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Days COGS in </a:t>
            </a:r>
            <a:r>
              <a:rPr lang="en-US" sz="3600" dirty="0" smtClean="0"/>
              <a:t>payables: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payables </a:t>
            </a:r>
            <a:r>
              <a:rPr lang="en-US" sz="3600" dirty="0"/>
              <a:t>/ (COGS/365)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8489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Profitability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Gross margin: gross profit/sales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Operating margin: operating profit/sales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Net margin: net profit/sales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Return on equity: net profit/equity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Return on assets: operating profit/total assets</a:t>
            </a:r>
          </a:p>
        </p:txBody>
      </p:sp>
    </p:spTree>
    <p:extLst>
      <p:ext uri="{BB962C8B-B14F-4D97-AF65-F5344CB8AC3E}">
        <p14:creationId xmlns:p14="http://schemas.microsoft.com/office/powerpoint/2010/main" val="387773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1054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Price/earnings ratio: stock price/EPS</a:t>
            </a:r>
          </a:p>
        </p:txBody>
      </p:sp>
    </p:spTree>
    <p:extLst>
      <p:ext uri="{BB962C8B-B14F-4D97-AF65-F5344CB8AC3E}">
        <p14:creationId xmlns:p14="http://schemas.microsoft.com/office/powerpoint/2010/main" val="185571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5883</TotalTime>
  <Words>100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Financial Management</vt:lpstr>
      <vt:lpstr>Readings</vt:lpstr>
      <vt:lpstr>Financial Statement Analysis</vt:lpstr>
      <vt:lpstr>Financial Ratios</vt:lpstr>
      <vt:lpstr>Liquidity Ratios</vt:lpstr>
      <vt:lpstr>Leverage Ratios</vt:lpstr>
      <vt:lpstr>Efficiency Ratios</vt:lpstr>
      <vt:lpstr>Profitability Ratios</vt:lpstr>
      <vt:lpstr>Market Ratios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191</cp:revision>
  <dcterms:created xsi:type="dcterms:W3CDTF">2014-08-05T07:47:07Z</dcterms:created>
  <dcterms:modified xsi:type="dcterms:W3CDTF">2017-02-06T06:57:12Z</dcterms:modified>
</cp:coreProperties>
</file>