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9" r:id="rId2"/>
    <p:sldId id="310" r:id="rId3"/>
    <p:sldId id="311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5" r:id="rId12"/>
    <p:sldId id="326" r:id="rId13"/>
    <p:sldId id="327" r:id="rId14"/>
    <p:sldId id="328" r:id="rId15"/>
    <p:sldId id="329" r:id="rId16"/>
    <p:sldId id="320" r:id="rId17"/>
    <p:sldId id="321" r:id="rId18"/>
    <p:sldId id="322" r:id="rId19"/>
    <p:sldId id="323" r:id="rId20"/>
    <p:sldId id="32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iffsnotes.com/more-subjects/accounting/accounting-principles-ii/cost-volume-profit-relationships/cost-volume-profit-analysi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r>
              <a:rPr lang="en-US" dirty="0" smtClean="0"/>
              <a:t>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Cvp</a:t>
            </a:r>
            <a:r>
              <a:rPr lang="en-US" dirty="0" smtClean="0"/>
              <a:t>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09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Sales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182" y="1848293"/>
            <a:ext cx="4986596" cy="4397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CVP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1096"/>
          <a:stretch/>
        </p:blipFill>
        <p:spPr>
          <a:xfrm>
            <a:off x="1909531" y="2697699"/>
            <a:ext cx="8433897" cy="242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8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Margin, Operating Profit, and CM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2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Breakeven Sales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 of Safety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38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and 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0" y="2060619"/>
            <a:ext cx="10249007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We can use CVP analysis to evaluate changes in our operations as a result of business decisions or changes in our industry or in the economy.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6289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Structure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0" y="2060619"/>
            <a:ext cx="10249007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Using slide 6 as our base case</a:t>
            </a:r>
            <a:r>
              <a:rPr lang="en-US" sz="3600" dirty="0" smtClean="0"/>
              <a:t>, we are considering a change in our cost structure which would increase fixed costs by $1,200 and decrease variable costs per unit by $1.40.  What is the new operating profit at the planned sales level, and what is the new breakeven analysis?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283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Structure Analysis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969" y="1836177"/>
            <a:ext cx="4979250" cy="438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0" y="2060619"/>
            <a:ext cx="10249007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Using slide 6 as our base case, we are considering an advertising campaign which will cost $2,400 and which will increase sales by 150 units.  What is the new operating profit?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4308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smtClean="0"/>
              <a:t>CVP analysis</a:t>
            </a:r>
            <a:endParaRPr lang="en-US" sz="3600" dirty="0"/>
          </a:p>
          <a:p>
            <a:r>
              <a:rPr lang="en-US" sz="3600" dirty="0" smtClean="0">
                <a:hlinkClick r:id="rId2"/>
              </a:rPr>
              <a:t>http</a:t>
            </a:r>
            <a:r>
              <a:rPr lang="en-US" sz="3600" dirty="0">
                <a:hlinkClick r:id="rId2"/>
              </a:rPr>
              <a:t>://</a:t>
            </a:r>
            <a:r>
              <a:rPr lang="en-US" sz="3600" dirty="0" smtClean="0">
                <a:hlinkClick r:id="rId2"/>
              </a:rPr>
              <a:t>www.cliffsnotes.com/more-subjects/accounting/accounting-principles-ii/cost-volume-profit-relationships/cost-volume-profit-analysis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3978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212" y="2343959"/>
            <a:ext cx="7244819" cy="300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11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CVP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Cost-volume-profit analysis is a method for analyzing operating performance based on the classification of operating expenses as fixed or variable costs.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Variable costs change when sales </a:t>
            </a:r>
            <a:r>
              <a:rPr lang="en-US" sz="3600" dirty="0" smtClean="0"/>
              <a:t>change.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Fixed costs do </a:t>
            </a:r>
            <a:r>
              <a:rPr lang="en-US" sz="3600" u="sng" dirty="0"/>
              <a:t>not</a:t>
            </a:r>
            <a:r>
              <a:rPr lang="en-US" sz="3600" dirty="0"/>
              <a:t> change when sales </a:t>
            </a:r>
            <a:r>
              <a:rPr lang="en-US" sz="3600" dirty="0" smtClean="0"/>
              <a:t>change.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1329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CVP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0" y="2060619"/>
            <a:ext cx="1087578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Contribution </a:t>
            </a:r>
            <a:r>
              <a:rPr lang="en-US" sz="3600" dirty="0" smtClean="0"/>
              <a:t>margin (CM) </a:t>
            </a:r>
            <a:r>
              <a:rPr lang="en-US" sz="3600" dirty="0"/>
              <a:t>= sales – variable </a:t>
            </a:r>
            <a:r>
              <a:rPr lang="en-US" sz="3600" dirty="0" smtClean="0"/>
              <a:t>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Contribution </a:t>
            </a:r>
            <a:r>
              <a:rPr lang="en-US" sz="3600" dirty="0"/>
              <a:t>margin </a:t>
            </a:r>
            <a:r>
              <a:rPr lang="en-US" sz="3600" dirty="0" smtClean="0"/>
              <a:t>ratio = CM / sales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Operating profit = CM – fixed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Breakeven sales, units = fixed costs / CM per </a:t>
            </a:r>
            <a:r>
              <a:rPr lang="en-US" sz="3600" dirty="0"/>
              <a:t>unit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Breakeven sales, $ = </a:t>
            </a:r>
            <a:r>
              <a:rPr lang="en-US" sz="3600" dirty="0"/>
              <a:t>fixed costs / </a:t>
            </a:r>
            <a:r>
              <a:rPr lang="en-US" sz="3600" dirty="0" smtClean="0"/>
              <a:t>CM ratio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517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Information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798" y="2402165"/>
            <a:ext cx="8387771" cy="251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9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Margin, Operating Profit, and CM Ratio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799" y="1878635"/>
            <a:ext cx="5657757" cy="432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Breakeven Sales Analysis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6030" y="1975770"/>
            <a:ext cx="5800899" cy="416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6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CVP Calculations Part 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0" y="2060619"/>
            <a:ext cx="10532343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Margin of safety = </a:t>
            </a:r>
            <a:r>
              <a:rPr lang="en-US" sz="3600" u="sng" dirty="0" smtClean="0"/>
              <a:t>sales – breakeven sales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				              sales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Target sales, units = </a:t>
            </a:r>
            <a:r>
              <a:rPr lang="en-US" sz="3400" u="sng" dirty="0" smtClean="0"/>
              <a:t>Fixed costs + target operating income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       					   	      CM per unit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Target sales, </a:t>
            </a:r>
            <a:r>
              <a:rPr lang="en-US" sz="3600" dirty="0" smtClean="0"/>
              <a:t>$ </a:t>
            </a:r>
            <a:r>
              <a:rPr lang="en-US" sz="3600" dirty="0"/>
              <a:t>= </a:t>
            </a:r>
            <a:r>
              <a:rPr lang="en-US" sz="3400" u="sng" dirty="0"/>
              <a:t>Fixed costs + target operating income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       				</a:t>
            </a:r>
            <a:r>
              <a:rPr lang="en-US" sz="3400" dirty="0" smtClean="0"/>
              <a:t>      		CM ratio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8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 of Safety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103" y="2338560"/>
            <a:ext cx="6164753" cy="327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52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2983</TotalTime>
  <Words>279</Words>
  <Application>Microsoft Office PowerPoint</Application>
  <PresentationFormat>Widescreen</PresentationFormat>
  <Paragraphs>37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Calibri Light</vt:lpstr>
      <vt:lpstr>Wingdings</vt:lpstr>
      <vt:lpstr>Retrospect</vt:lpstr>
      <vt:lpstr>Management Accounting</vt:lpstr>
      <vt:lpstr>Readings</vt:lpstr>
      <vt:lpstr>CVP Analysis</vt:lpstr>
      <vt:lpstr>CVP Calculations</vt:lpstr>
      <vt:lpstr>Company Information</vt:lpstr>
      <vt:lpstr>Contribution Margin, Operating Profit, and CM Ratio</vt:lpstr>
      <vt:lpstr>Breakeven Sales Analysis</vt:lpstr>
      <vt:lpstr>CVP Calculations Part Two</vt:lpstr>
      <vt:lpstr>Margin of Safety</vt:lpstr>
      <vt:lpstr>Target Sales</vt:lpstr>
      <vt:lpstr>CVP Exercise</vt:lpstr>
      <vt:lpstr>Contribution Margin, Operating Profit, and CM Ratio</vt:lpstr>
      <vt:lpstr>Breakeven Sales Analysis</vt:lpstr>
      <vt:lpstr>Margin of Safety</vt:lpstr>
      <vt:lpstr>Target Sales</vt:lpstr>
      <vt:lpstr>Decision Making and Sensitivity Analysis</vt:lpstr>
      <vt:lpstr>Cost Structure Analysis</vt:lpstr>
      <vt:lpstr>Cost Structure Analysis</vt:lpstr>
      <vt:lpstr>Sensitivity Analysis</vt:lpstr>
      <vt:lpstr>Sensitivity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111</cp:revision>
  <dcterms:created xsi:type="dcterms:W3CDTF">2014-08-05T07:47:07Z</dcterms:created>
  <dcterms:modified xsi:type="dcterms:W3CDTF">2017-02-11T09:45:34Z</dcterms:modified>
</cp:coreProperties>
</file>