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25" r:id="rId2"/>
    <p:sldId id="326" r:id="rId3"/>
    <p:sldId id="327" r:id="rId4"/>
    <p:sldId id="328" r:id="rId5"/>
    <p:sldId id="32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93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CVP Exercise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b="1096"/>
          <a:stretch/>
        </p:blipFill>
        <p:spPr>
          <a:xfrm>
            <a:off x="1909531" y="2697699"/>
            <a:ext cx="8433897" cy="2428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28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Contribution Margin, Operating Profit, and CM Ratio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3795" y="1917271"/>
            <a:ext cx="5605369" cy="425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22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Breakeven Sales Analysis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566" y="1999127"/>
            <a:ext cx="6407828" cy="4118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3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Margin of Safety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9356" y="2312801"/>
            <a:ext cx="5974248" cy="3147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8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 Sales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0296" y="1886930"/>
            <a:ext cx="4912367" cy="4294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382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2986</TotalTime>
  <Words>19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Calibri</vt:lpstr>
      <vt:lpstr>Calibri Light</vt:lpstr>
      <vt:lpstr>Retrospect</vt:lpstr>
      <vt:lpstr>CVP Exercise</vt:lpstr>
      <vt:lpstr>Contribution Margin, Operating Profit, and CM Ratio</vt:lpstr>
      <vt:lpstr>Breakeven Sales Analysis</vt:lpstr>
      <vt:lpstr>Margin of Safety</vt:lpstr>
      <vt:lpstr>Target Sales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112</cp:revision>
  <dcterms:created xsi:type="dcterms:W3CDTF">2014-08-05T07:47:07Z</dcterms:created>
  <dcterms:modified xsi:type="dcterms:W3CDTF">2017-02-11T10:00:12Z</dcterms:modified>
</cp:coreProperties>
</file>