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39" r:id="rId2"/>
    <p:sldId id="340" r:id="rId3"/>
    <p:sldId id="366" r:id="rId4"/>
    <p:sldId id="367" r:id="rId5"/>
    <p:sldId id="368" r:id="rId6"/>
    <p:sldId id="369" r:id="rId7"/>
    <p:sldId id="370" r:id="rId8"/>
    <p:sldId id="3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gma.org/resources/tools/essential-tools/activity-based-costing.html" TargetMode="External"/><Relationship Id="rId2" Type="http://schemas.openxmlformats.org/officeDocument/2006/relationships/hyperlink" Target="http://www.cliffsnotes.com/more-subjects/accounting/accounting-principles-ii/incremental-analysis/introduction-to-incremental-analysi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ccountingtools.com/activity-based-costin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Accounting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Activity based costing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2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Activity based costing</a:t>
            </a:r>
            <a:endParaRPr lang="en-US" sz="3900" dirty="0">
              <a:hlinkClick r:id="rId2"/>
            </a:endParaRPr>
          </a:p>
          <a:p>
            <a:r>
              <a:rPr lang="en-US" sz="3600" dirty="0">
                <a:hlinkClick r:id="rId3"/>
              </a:rPr>
              <a:t>http://</a:t>
            </a:r>
            <a:r>
              <a:rPr lang="en-US" sz="3600" dirty="0" smtClean="0">
                <a:hlinkClick r:id="rId3"/>
              </a:rPr>
              <a:t>www.cgma.org/resources/tools/essential-tools/activity-based-costing.html</a:t>
            </a:r>
            <a:endParaRPr lang="en-US" sz="3600" dirty="0" smtClean="0"/>
          </a:p>
          <a:p>
            <a:r>
              <a:rPr lang="en-US" sz="3600" dirty="0">
                <a:hlinkClick r:id="rId4"/>
              </a:rPr>
              <a:t>http://</a:t>
            </a:r>
            <a:r>
              <a:rPr lang="en-US" sz="3600" dirty="0" smtClean="0">
                <a:hlinkClick r:id="rId4"/>
              </a:rPr>
              <a:t>www.accountingtools.com/activity-based-costing</a:t>
            </a:r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379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Based Costing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41598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activities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cost drivers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Assign costs to cost pools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Calculate activity-based cost rates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Assign costs to cost objects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Prepare reports</a:t>
            </a:r>
            <a:r>
              <a:rPr lang="en-US" sz="3400" dirty="0" smtClean="0"/>
              <a:t> 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3724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Based Costing vs. Traditional Costing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41598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Traditional costing: one cost driver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Total estimated overhead/estimated direct labor hours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Activity Based Costing: multiple cost drivers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Overhead pool 1/estimated activity 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Overhead pool 2/estimated activity 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Overhead pool </a:t>
            </a:r>
            <a:r>
              <a:rPr lang="en-US" sz="3200" dirty="0" smtClean="0"/>
              <a:t>3/estimated activity 3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2971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 vs. Traditional Costing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921" y="2643505"/>
            <a:ext cx="10507117" cy="261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86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 vs. Traditional Costing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906" y="2394658"/>
            <a:ext cx="10527919" cy="229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65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 vs. Traditional Costing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210" y="2243824"/>
            <a:ext cx="10164646" cy="346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63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 vs. Traditional Costing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178" y="2214786"/>
            <a:ext cx="8232847" cy="1751906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65463" y="4327303"/>
            <a:ext cx="10313402" cy="19318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Traditional costing </a:t>
            </a:r>
            <a:r>
              <a:rPr lang="en-US" sz="3600" i="1" dirty="0" err="1" smtClean="0"/>
              <a:t>overallocates</a:t>
            </a:r>
            <a:r>
              <a:rPr lang="en-US" sz="3600" dirty="0"/>
              <a:t> </a:t>
            </a:r>
            <a:r>
              <a:rPr lang="en-US" sz="3600" dirty="0" smtClean="0"/>
              <a:t>overhead costs to division A and </a:t>
            </a:r>
            <a:r>
              <a:rPr lang="en-US" sz="3600" i="1" dirty="0" err="1" smtClean="0"/>
              <a:t>underallocates</a:t>
            </a:r>
            <a:r>
              <a:rPr lang="en-US" sz="3600" dirty="0" smtClean="0"/>
              <a:t> overhead costs to division B; ABC costing enables better decision making</a:t>
            </a:r>
            <a:endParaRPr lang="en-US" sz="32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6459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3523</TotalTime>
  <Words>126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Management Accounting</vt:lpstr>
      <vt:lpstr>Readings</vt:lpstr>
      <vt:lpstr>Activity Based Costing</vt:lpstr>
      <vt:lpstr>Activity Based Costing vs. Traditional Costing</vt:lpstr>
      <vt:lpstr>ABC vs. Traditional Costing Example</vt:lpstr>
      <vt:lpstr>ABC vs. Traditional Costing Example</vt:lpstr>
      <vt:lpstr>ABC vs. Traditional Costing Example</vt:lpstr>
      <vt:lpstr>ABC vs. Traditional Costing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149</cp:revision>
  <dcterms:created xsi:type="dcterms:W3CDTF">2014-08-05T07:47:07Z</dcterms:created>
  <dcterms:modified xsi:type="dcterms:W3CDTF">2017-04-09T13:24:46Z</dcterms:modified>
</cp:coreProperties>
</file>