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39" r:id="rId2"/>
    <p:sldId id="340" r:id="rId3"/>
    <p:sldId id="367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68" r:id="rId15"/>
    <p:sldId id="369" r:id="rId16"/>
    <p:sldId id="3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ccountlearning.com/budgetary-control-objectives-advantages-disadvantages/" TargetMode="External"/><Relationship Id="rId2" Type="http://schemas.openxmlformats.org/officeDocument/2006/relationships/hyperlink" Target="http://www.myaccountingcourse.com/accounting-dictionary/budgetary-contro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countingverse.com/managerial-accounting/responsibility-accounting/what-is-responsibility-accounting.html" TargetMode="External"/><Relationship Id="rId4" Type="http://schemas.openxmlformats.org/officeDocument/2006/relationships/hyperlink" Target="http://www.cliffsnotes.com/more-subjects/accounting/accounting-principles-ii/incremental-analysis/introduction-to-incremental-analysi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Budgetary control and responsibility accounting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7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8" y="2076399"/>
            <a:ext cx="6139727" cy="394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46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8091" y="1853532"/>
            <a:ext cx="5216777" cy="437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4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65" y="2867026"/>
            <a:ext cx="11663289" cy="179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11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430" y="2254959"/>
            <a:ext cx="11126214" cy="345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2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Responsibility Accounting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716" y="2261286"/>
            <a:ext cx="6707527" cy="353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8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Responsibility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19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center: expenses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Revenue center: revenues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Profit center:</a:t>
            </a:r>
            <a:r>
              <a:rPr lang="en-US" sz="3600" dirty="0"/>
              <a:t> revenues and expenses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Investment center: profit and investments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4105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Responsibility </a:t>
            </a:r>
            <a:r>
              <a:rPr lang="en-US" dirty="0" smtClean="0"/>
              <a:t>Accounting Income Statement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061" y="2209771"/>
            <a:ext cx="7000838" cy="368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3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3033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Budgetary control</a:t>
            </a:r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www.myaccountingcourse.com/accounting-dictionary/budgetary-control</a:t>
            </a:r>
            <a:endParaRPr lang="en-US" sz="3600" dirty="0" smtClean="0"/>
          </a:p>
          <a:p>
            <a:r>
              <a:rPr lang="en-US" sz="3600" dirty="0">
                <a:hlinkClick r:id="rId3"/>
              </a:rPr>
              <a:t>http://accountlearning.com/budgetary-control-objectives-advantages-disadvantages</a:t>
            </a:r>
            <a:r>
              <a:rPr lang="en-US" sz="3600" dirty="0" smtClean="0">
                <a:hlinkClick r:id="rId3"/>
              </a:rPr>
              <a:t>/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Responsibility accounting</a:t>
            </a:r>
            <a:endParaRPr lang="en-US" sz="3600" dirty="0">
              <a:hlinkClick r:id="rId4"/>
            </a:endParaRPr>
          </a:p>
          <a:p>
            <a:r>
              <a:rPr lang="en-US" sz="3600" dirty="0">
                <a:hlinkClick r:id="rId5"/>
              </a:rPr>
              <a:t>http://</a:t>
            </a:r>
            <a:r>
              <a:rPr lang="en-US" sz="3600" dirty="0" smtClean="0">
                <a:hlinkClick r:id="rId5"/>
              </a:rPr>
              <a:t>www.accountingverse.com/managerial-accounting/responsibility-accounting/what-is-responsibility-accounting.html</a:t>
            </a:r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37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Budgetary </a:t>
            </a:r>
            <a:r>
              <a:rPr lang="en-US" dirty="0" smtClean="0"/>
              <a:t>Control: Master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60620"/>
            <a:ext cx="10058400" cy="444321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Sales 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Production/ending inventory/COGS budget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 materials budget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Direct labor budget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Manufacturing overhead 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Selling, general and administrative expenses 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Capital </a:t>
            </a:r>
            <a:r>
              <a:rPr lang="en-US" sz="3400" dirty="0"/>
              <a:t>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Cash budget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Budgeted income statement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 smtClean="0"/>
              <a:t>Budgeted balance sheet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78698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55" y="2063521"/>
            <a:ext cx="6107250" cy="392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94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211" y="2244259"/>
            <a:ext cx="7599378" cy="356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33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1544" y="2192743"/>
            <a:ext cx="7749584" cy="363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64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6630" y="2308653"/>
            <a:ext cx="7379700" cy="346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0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815" y="2553786"/>
            <a:ext cx="8461329" cy="249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60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Budget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9575" y="2196892"/>
            <a:ext cx="6438657" cy="339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13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3601</TotalTime>
  <Words>106</Words>
  <Application>Microsoft Office PowerPoint</Application>
  <PresentationFormat>Widescreen</PresentationFormat>
  <Paragraphs>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Calibri Light</vt:lpstr>
      <vt:lpstr>Wingdings</vt:lpstr>
      <vt:lpstr>Retrospect</vt:lpstr>
      <vt:lpstr>Management Accounting</vt:lpstr>
      <vt:lpstr>Readings</vt:lpstr>
      <vt:lpstr>Budgetary Control: Master Budget</vt:lpstr>
      <vt:lpstr>Master Budget</vt:lpstr>
      <vt:lpstr>Master Budget</vt:lpstr>
      <vt:lpstr>Master Budget</vt:lpstr>
      <vt:lpstr>Master Budget</vt:lpstr>
      <vt:lpstr>Master Budget</vt:lpstr>
      <vt:lpstr>Master Budget</vt:lpstr>
      <vt:lpstr>Master Budget</vt:lpstr>
      <vt:lpstr>Master Budget</vt:lpstr>
      <vt:lpstr>Master Budget</vt:lpstr>
      <vt:lpstr>Master Budget</vt:lpstr>
      <vt:lpstr>Responsibility Accounting</vt:lpstr>
      <vt:lpstr>Responsibility Centers</vt:lpstr>
      <vt:lpstr>Responsibility Accounting Income Statement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151</cp:revision>
  <dcterms:created xsi:type="dcterms:W3CDTF">2014-08-05T07:47:07Z</dcterms:created>
  <dcterms:modified xsi:type="dcterms:W3CDTF">2017-04-09T13:46:03Z</dcterms:modified>
</cp:coreProperties>
</file>