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407" r:id="rId2"/>
    <p:sldId id="404" r:id="rId3"/>
    <p:sldId id="405" r:id="rId4"/>
    <p:sldId id="40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93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Absorption vs. Variable </a:t>
            </a:r>
            <a:r>
              <a:rPr lang="en-US" dirty="0" smtClean="0"/>
              <a:t>Costing Activity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9145" y="1939314"/>
            <a:ext cx="8134669" cy="4213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54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Absorption vs. Variable </a:t>
            </a:r>
            <a:r>
              <a:rPr lang="en-US" dirty="0" smtClean="0"/>
              <a:t>Costing Example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148" y="2132065"/>
            <a:ext cx="11100663" cy="383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91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Absorption vs. Variable </a:t>
            </a:r>
            <a:r>
              <a:rPr lang="en-US" dirty="0" smtClean="0"/>
              <a:t>Costing Example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357" y="2149091"/>
            <a:ext cx="9960323" cy="3723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64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Absorption vs. Variable </a:t>
            </a:r>
            <a:r>
              <a:rPr lang="en-US" dirty="0" smtClean="0"/>
              <a:t>Costing 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6100" y="2037763"/>
            <a:ext cx="6140760" cy="402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65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3310</TotalTime>
  <Words>24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Retrospect</vt:lpstr>
      <vt:lpstr>Absorption vs. Variable Costing Activity</vt:lpstr>
      <vt:lpstr>Absorption vs. Variable Costing Example</vt:lpstr>
      <vt:lpstr>Absorption vs. Variable Costing Example</vt:lpstr>
      <vt:lpstr>Absorption vs. Variable Costing Example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142</cp:revision>
  <dcterms:created xsi:type="dcterms:W3CDTF">2014-08-05T07:47:07Z</dcterms:created>
  <dcterms:modified xsi:type="dcterms:W3CDTF">2017-03-10T10:55:48Z</dcterms:modified>
</cp:coreProperties>
</file>