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309" r:id="rId2"/>
    <p:sldId id="325" r:id="rId3"/>
    <p:sldId id="326" r:id="rId4"/>
    <p:sldId id="327" r:id="rId5"/>
    <p:sldId id="329" r:id="rId6"/>
    <p:sldId id="330" r:id="rId7"/>
    <p:sldId id="328" r:id="rId8"/>
    <p:sldId id="334" r:id="rId9"/>
    <p:sldId id="331" r:id="rId10"/>
    <p:sldId id="333" r:id="rId11"/>
    <p:sldId id="332" r:id="rId12"/>
    <p:sldId id="335" r:id="rId13"/>
    <p:sldId id="337" r:id="rId14"/>
    <p:sldId id="336" r:id="rId15"/>
    <p:sldId id="33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93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2/6/2017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utorialspoint.com/accounting_basics/management_versus_cost_accounting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f.edu/~dtanner/dtch/dt_ch5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 to management accounting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09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Tools Example </a:t>
            </a:r>
            <a:r>
              <a:rPr lang="en-US" dirty="0" smtClean="0"/>
              <a:t>Two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345" y="2540475"/>
            <a:ext cx="9926270" cy="288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59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Total </a:t>
            </a:r>
            <a:r>
              <a:rPr lang="en-US" sz="3600" dirty="0" smtClean="0"/>
              <a:t>cost formula: y = mx + b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High-low </a:t>
            </a:r>
            <a:r>
              <a:rPr lang="en-US" sz="3600" dirty="0" smtClean="0"/>
              <a:t>method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(High costs-low costs)/(high units-low units) = VC/unit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Total costs – variable costs = fixed costs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84276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Cost Formula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Fixed costs = $400,000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Variable cost/unit = $60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Unit sales = x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Total </a:t>
            </a:r>
            <a:r>
              <a:rPr lang="en-US" sz="3600" dirty="0" smtClean="0"/>
              <a:t>cost </a:t>
            </a:r>
            <a:r>
              <a:rPr lang="en-US" sz="3600" dirty="0" smtClean="0"/>
              <a:t>(y) formula:</a:t>
            </a:r>
          </a:p>
          <a:p>
            <a:pPr marL="0" indent="0" algn="ctr">
              <a:buNone/>
            </a:pPr>
            <a:r>
              <a:rPr lang="en-US" sz="3600" dirty="0" smtClean="0"/>
              <a:t>y </a:t>
            </a:r>
            <a:r>
              <a:rPr lang="en-US" sz="3600" dirty="0" smtClean="0"/>
              <a:t>= </a:t>
            </a:r>
            <a:r>
              <a:rPr lang="en-US" sz="3600" dirty="0" smtClean="0"/>
              <a:t>$60x </a:t>
            </a:r>
            <a:r>
              <a:rPr lang="en-US" sz="3600" dirty="0" smtClean="0"/>
              <a:t>+ </a:t>
            </a:r>
            <a:r>
              <a:rPr lang="en-US" sz="3600" dirty="0" smtClean="0"/>
              <a:t>$400,000</a:t>
            </a:r>
          </a:p>
        </p:txBody>
      </p:sp>
    </p:spTree>
    <p:extLst>
      <p:ext uri="{BB962C8B-B14F-4D97-AF65-F5344CB8AC3E}">
        <p14:creationId xmlns:p14="http://schemas.microsoft.com/office/powerpoint/2010/main" val="17294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High-Low Method Example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615" y="1840391"/>
            <a:ext cx="6055730" cy="4431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6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High-Low Method Exercise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0413" y="2037762"/>
            <a:ext cx="6992134" cy="402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50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High-Low Method Exercise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1730" y="2635206"/>
            <a:ext cx="7589499" cy="2402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24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Management </a:t>
            </a:r>
            <a:r>
              <a:rPr lang="en-US" sz="3600" dirty="0" smtClean="0"/>
              <a:t>accounting vs. cost accounting</a:t>
            </a:r>
          </a:p>
          <a:p>
            <a:pPr marL="0" indent="0">
              <a:buNone/>
            </a:pPr>
            <a:r>
              <a:rPr lang="en-US" sz="3600" dirty="0" smtClean="0">
                <a:hlinkClick r:id="rId2"/>
              </a:rPr>
              <a:t>https://www.tutorialspoint.com/accounting_basics/management_versus_cost_accounting.htm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7076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Accounting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Management accounting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Planning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Controlling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Performance evaluation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accounting: cost control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Both important for decision making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12463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Accounting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Expected value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estimation and forecasting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CVP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Relevant costing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Absorption and marginal costing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Flexible budgets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Responsibility accounting</a:t>
            </a: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59714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Management Accounting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Estimation and forecasting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estimation techniques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http://www.unf.edu/~</a:t>
            </a:r>
            <a:r>
              <a:rPr lang="en-US" sz="3600" dirty="0" smtClean="0">
                <a:hlinkClick r:id="rId2"/>
              </a:rPr>
              <a:t>dtanner/dtch/dt_ch5.htm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492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 and Forecasting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4689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Statistics tools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Expected </a:t>
            </a:r>
            <a:r>
              <a:rPr lang="en-US" sz="3400" dirty="0" smtClean="0"/>
              <a:t>value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Standard deviation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Coefficient of variation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estimation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Total cost formula: y = mx + b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High-low method</a:t>
            </a:r>
          </a:p>
        </p:txBody>
      </p:sp>
    </p:spTree>
    <p:extLst>
      <p:ext uri="{BB962C8B-B14F-4D97-AF65-F5344CB8AC3E}">
        <p14:creationId xmlns:p14="http://schemas.microsoft.com/office/powerpoint/2010/main" val="374885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Expected </a:t>
            </a:r>
            <a:r>
              <a:rPr lang="en-US" sz="3600" dirty="0" smtClean="0"/>
              <a:t>value: ∑ (estimate x probability)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Standard deviation: square root of </a:t>
            </a:r>
            <a:r>
              <a:rPr lang="en-US" sz="3600" dirty="0"/>
              <a:t>∑ </a:t>
            </a:r>
            <a:r>
              <a:rPr lang="en-US" sz="3600" dirty="0" smtClean="0"/>
              <a:t>variances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Coefficient </a:t>
            </a:r>
            <a:r>
              <a:rPr lang="en-US" sz="3600" dirty="0" smtClean="0"/>
              <a:t>of </a:t>
            </a:r>
            <a:r>
              <a:rPr lang="en-US" sz="3600" dirty="0" smtClean="0"/>
              <a:t>variation: SD/EV</a:t>
            </a:r>
          </a:p>
          <a:p>
            <a:pPr marL="0" indent="0" algn="ctr">
              <a:buNone/>
            </a:pPr>
            <a:r>
              <a:rPr lang="en-US" sz="3600" i="1" dirty="0" smtClean="0"/>
              <a:t>NOTE: standard deviation will be given</a:t>
            </a:r>
            <a:endParaRPr lang="en-US" sz="3600" i="1" dirty="0" smtClean="0"/>
          </a:p>
        </p:txBody>
      </p:sp>
    </p:spTree>
    <p:extLst>
      <p:ext uri="{BB962C8B-B14F-4D97-AF65-F5344CB8AC3E}">
        <p14:creationId xmlns:p14="http://schemas.microsoft.com/office/powerpoint/2010/main" val="43601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Tools Example One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3345" y="2540474"/>
            <a:ext cx="9926270" cy="2881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78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3037</TotalTime>
  <Words>207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Calibri Light</vt:lpstr>
      <vt:lpstr>Wingdings</vt:lpstr>
      <vt:lpstr>Retrospect</vt:lpstr>
      <vt:lpstr>Management Accounting</vt:lpstr>
      <vt:lpstr>Readings</vt:lpstr>
      <vt:lpstr>Management Accounting</vt:lpstr>
      <vt:lpstr>Management Accounting Tools</vt:lpstr>
      <vt:lpstr>Management Accounting</vt:lpstr>
      <vt:lpstr>Readings</vt:lpstr>
      <vt:lpstr>Estimation and Forecasting Concepts</vt:lpstr>
      <vt:lpstr>Statistics Tools</vt:lpstr>
      <vt:lpstr>Statistics Tools Example One</vt:lpstr>
      <vt:lpstr>Statistics Tools Example Two</vt:lpstr>
      <vt:lpstr>Cost Estimation</vt:lpstr>
      <vt:lpstr>Total Cost Formula Example</vt:lpstr>
      <vt:lpstr>High-Low Method Example</vt:lpstr>
      <vt:lpstr>High-Low Method Exercise</vt:lpstr>
      <vt:lpstr>High-Low Method Exercise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116</cp:revision>
  <dcterms:created xsi:type="dcterms:W3CDTF">2014-08-05T07:47:07Z</dcterms:created>
  <dcterms:modified xsi:type="dcterms:W3CDTF">2017-02-06T19:30:15Z</dcterms:modified>
</cp:coreProperties>
</file>