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73" r:id="rId3"/>
    <p:sldId id="280" r:id="rId4"/>
    <p:sldId id="274" r:id="rId5"/>
    <p:sldId id="281" r:id="rId6"/>
    <p:sldId id="282" r:id="rId7"/>
    <p:sldId id="283" r:id="rId8"/>
    <p:sldId id="275" r:id="rId9"/>
    <p:sldId id="276" r:id="rId10"/>
    <p:sldId id="27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Principles of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 to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37881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Classical approach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Scientific principles to create efficiency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u="sng" dirty="0" smtClean="0"/>
              <a:t>Bureaucracy</a:t>
            </a:r>
            <a:r>
              <a:rPr lang="en-US" sz="3400" dirty="0" smtClean="0"/>
              <a:t> is ideal organizational structure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Behavioral approach: focus on people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Quantitative approach: statistics and optimization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Contemporary approaches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Systems approach: focus on </a:t>
            </a:r>
            <a:r>
              <a:rPr lang="en-US" sz="3400" u="sng" dirty="0" smtClean="0"/>
              <a:t>interdependency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Contingency approach: </a:t>
            </a:r>
            <a:r>
              <a:rPr lang="en-US" sz="3400" dirty="0"/>
              <a:t>each </a:t>
            </a:r>
            <a:r>
              <a:rPr lang="en-US" sz="3400" dirty="0" smtClean="0"/>
              <a:t>organization is different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124413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Managers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Managers identify critical issues and form responses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Create and coordinate systems to get things done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Manager/employee relationship drives loyalty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Managers affect financial performance</a:t>
            </a:r>
          </a:p>
        </p:txBody>
      </p:sp>
    </p:spTree>
    <p:extLst>
      <p:ext uri="{BB962C8B-B14F-4D97-AF65-F5344CB8AC3E}">
        <p14:creationId xmlns:p14="http://schemas.microsoft.com/office/powerpoint/2010/main" val="382096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are Managers</a:t>
            </a:r>
            <a:r>
              <a:rPr lang="en-US" dirty="0" smtClean="0"/>
              <a:t>?  Where Do They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27578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Coordinate and oversee work of other people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Line/middle/senior management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Managers work in </a:t>
            </a:r>
            <a:r>
              <a:rPr lang="en-US" sz="3600" u="sng" dirty="0" smtClean="0"/>
              <a:t>organizations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Purpose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People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Structure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422379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of Managers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Planning: set goals and establish strategies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Organizing: what/how/who for activities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Leading: work with people towards goals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Controlling: monitor, evaluate, correct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00" dirty="0" smtClean="0"/>
          </a:p>
          <a:p>
            <a:pPr marL="0" indent="0" algn="ctr">
              <a:buNone/>
            </a:pPr>
            <a:r>
              <a:rPr lang="en-US" sz="3600" i="1" dirty="0" smtClean="0"/>
              <a:t>All lead to… achieving the organization’s purpose</a:t>
            </a:r>
            <a:endParaRPr lang="en-US" sz="3600" i="1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18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of Managers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18563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Interpersonal: </a:t>
            </a:r>
            <a:r>
              <a:rPr lang="en-US" sz="3600" u="sng" dirty="0" smtClean="0"/>
              <a:t>figurehead</a:t>
            </a:r>
            <a:r>
              <a:rPr lang="en-US" sz="3600" dirty="0" smtClean="0"/>
              <a:t> and leader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Informational: collect and share information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Decisional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Entrepreneur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Problem solver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Resource allocator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Negotiator </a:t>
            </a:r>
          </a:p>
        </p:txBody>
      </p:sp>
    </p:spTree>
    <p:extLst>
      <p:ext uri="{BB962C8B-B14F-4D97-AF65-F5344CB8AC3E}">
        <p14:creationId xmlns:p14="http://schemas.microsoft.com/office/powerpoint/2010/main" val="395760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Skills of Managers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44321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Technical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J</a:t>
            </a:r>
            <a:r>
              <a:rPr lang="en-US" sz="3400" dirty="0" smtClean="0"/>
              <a:t>ob-specific knowledge and techniques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Line managers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Human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A</a:t>
            </a:r>
            <a:r>
              <a:rPr lang="en-US" sz="3400" dirty="0" smtClean="0"/>
              <a:t>bility to work well with others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Middle managers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Conceptual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Understanding complex situations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Senior managers</a:t>
            </a: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96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Efficiency vs. Effectiveness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Efficiency: maximum output from minimum inputs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Effectiveness: successfully achieving organizational goals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77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in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43033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Global uncertainties</a:t>
            </a: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Changing workplaces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Ethics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Risk management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Technology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Customer service focus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Innovation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Sustainability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74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Study Management?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Universality of management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Companies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Government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NGOs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Work reality: manage or be managed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Understand challenges and rewards of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26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2803</TotalTime>
  <Words>240</Words>
  <Application>Microsoft Office PowerPoint</Application>
  <PresentationFormat>Widescreen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Wingdings</vt:lpstr>
      <vt:lpstr>Retrospect</vt:lpstr>
      <vt:lpstr>Principles of Management</vt:lpstr>
      <vt:lpstr>Why are Managers Important?</vt:lpstr>
      <vt:lpstr>Who are Managers?  Where Do They Work?</vt:lpstr>
      <vt:lpstr>Functions of Managers</vt:lpstr>
      <vt:lpstr>Roles of Managers</vt:lpstr>
      <vt:lpstr>Skills of Managers</vt:lpstr>
      <vt:lpstr>Efficiency vs. Effectiveness</vt:lpstr>
      <vt:lpstr>Changes in Management</vt:lpstr>
      <vt:lpstr>Why Study Management?</vt:lpstr>
      <vt:lpstr>History of Management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79</cp:revision>
  <dcterms:created xsi:type="dcterms:W3CDTF">2014-08-05T07:47:07Z</dcterms:created>
  <dcterms:modified xsi:type="dcterms:W3CDTF">2016-11-04T13:10:44Z</dcterms:modified>
</cp:coreProperties>
</file>