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5" r:id="rId4"/>
    <p:sldId id="277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Communication and 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Interpersonal Communication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Sender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Message sent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Medium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Receiver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Message received</a:t>
            </a:r>
            <a:endParaRPr lang="en-US" sz="36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263594" y="1852407"/>
            <a:ext cx="5062462" cy="382135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i="1" dirty="0" smtClean="0"/>
              <a:t>All parts of the process are affected by “noise”</a:t>
            </a:r>
          </a:p>
        </p:txBody>
      </p:sp>
    </p:spTree>
    <p:extLst>
      <p:ext uri="{BB962C8B-B14F-4D97-AF65-F5344CB8AC3E}">
        <p14:creationId xmlns:p14="http://schemas.microsoft.com/office/powerpoint/2010/main" val="151676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Formal vs. informal communication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Direction of communication flow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Organizational communication networks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Workplace design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4364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</a:t>
            </a:r>
            <a:r>
              <a:rPr lang="en-US" dirty="0"/>
              <a:t>Maslow’s </a:t>
            </a:r>
            <a:r>
              <a:rPr lang="en-US" dirty="0" smtClean="0"/>
              <a:t>Hierarchy </a:t>
            </a:r>
            <a:r>
              <a:rPr lang="en-US" dirty="0"/>
              <a:t>of </a:t>
            </a:r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Physiological </a:t>
            </a:r>
            <a:r>
              <a:rPr lang="en-US" sz="3600" dirty="0" smtClean="0"/>
              <a:t>needs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Safety</a:t>
            </a:r>
            <a:r>
              <a:rPr lang="en-US" sz="3600" dirty="0"/>
              <a:t> </a:t>
            </a:r>
            <a:r>
              <a:rPr lang="en-US" sz="3600" dirty="0" smtClean="0"/>
              <a:t>needs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</a:t>
            </a:r>
            <a:r>
              <a:rPr lang="en-US" sz="3600" dirty="0"/>
              <a:t> </a:t>
            </a:r>
            <a:r>
              <a:rPr lang="en-US" sz="3600" dirty="0" smtClean="0"/>
              <a:t>needs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Esteem</a:t>
            </a:r>
            <a:r>
              <a:rPr lang="en-US" sz="3600" dirty="0"/>
              <a:t> </a:t>
            </a:r>
            <a:r>
              <a:rPr lang="en-US" sz="3600" dirty="0" smtClean="0"/>
              <a:t>needs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Self-actualization</a:t>
            </a:r>
            <a:r>
              <a:rPr lang="en-US" sz="3600" dirty="0"/>
              <a:t> </a:t>
            </a:r>
            <a:r>
              <a:rPr lang="en-US" sz="3600" dirty="0" smtClean="0"/>
              <a:t>needs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37591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r>
              <a:rPr lang="en-US" dirty="0" smtClean="0"/>
              <a:t>: McGregor’s Theory X and Theory 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Theory X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Workers dislike work and want to avoid responsibility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Workers need to be closely controlled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Theory 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Workers </a:t>
            </a:r>
            <a:r>
              <a:rPr lang="en-US" sz="3400" dirty="0" smtClean="0"/>
              <a:t>enjoy work </a:t>
            </a:r>
            <a:r>
              <a:rPr lang="en-US" sz="3400" dirty="0"/>
              <a:t>and </a:t>
            </a:r>
            <a:r>
              <a:rPr lang="en-US" sz="3400" dirty="0" smtClean="0"/>
              <a:t>accept responsibility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Workers are motivated by participation and responsibility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65533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Theories of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Goal-setting theory: goals drive performance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Reinforcement theory: </a:t>
            </a:r>
            <a:r>
              <a:rPr lang="en-US" sz="3600" dirty="0" err="1" smtClean="0"/>
              <a:t>reinforcers</a:t>
            </a:r>
            <a:r>
              <a:rPr lang="en-US" sz="3600" dirty="0" smtClean="0"/>
              <a:t> drive </a:t>
            </a:r>
            <a:r>
              <a:rPr lang="en-US" sz="3600" dirty="0" smtClean="0"/>
              <a:t>performance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Equity theory: fair treatment drives performance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Expectancy theory: </a:t>
            </a:r>
            <a:r>
              <a:rPr lang="en-US" sz="3600" dirty="0"/>
              <a:t>expected </a:t>
            </a:r>
            <a:r>
              <a:rPr lang="en-US" sz="3600" dirty="0" smtClean="0"/>
              <a:t>personal and professional outcomes </a:t>
            </a:r>
            <a:r>
              <a:rPr lang="en-US" sz="3600" dirty="0" smtClean="0"/>
              <a:t>drive performance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8435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Motivating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4018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Job </a:t>
            </a:r>
            <a:r>
              <a:rPr lang="en-US" sz="3600" dirty="0" smtClean="0"/>
              <a:t>enlargement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Job </a:t>
            </a:r>
            <a:r>
              <a:rPr lang="en-US" sz="3600" dirty="0" smtClean="0"/>
              <a:t>enrichment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Job characteristics model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Skill variety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Task identity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Task significance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Autonomy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177301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Issues in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Motivating in a challenging economy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Managing cross-cultural challenges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Motivating unique groups of workers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58788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3079</TotalTime>
  <Words>170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Principles of Management</vt:lpstr>
      <vt:lpstr>The Interpersonal Communication Process</vt:lpstr>
      <vt:lpstr>Organizational Communication</vt:lpstr>
      <vt:lpstr>Motivation: Maslow’s Hierarchy of Needs</vt:lpstr>
      <vt:lpstr>Motivation: McGregor’s Theory X and Theory Y</vt:lpstr>
      <vt:lpstr>Contemporary Theories of Motivation</vt:lpstr>
      <vt:lpstr>Designing Motivating Jobs</vt:lpstr>
      <vt:lpstr>Current Issues in Motivation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99</cp:revision>
  <dcterms:created xsi:type="dcterms:W3CDTF">2014-08-05T07:47:07Z</dcterms:created>
  <dcterms:modified xsi:type="dcterms:W3CDTF">2017-02-01T12:20:30Z</dcterms:modified>
</cp:coreProperties>
</file>