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73" r:id="rId3"/>
    <p:sldId id="275" r:id="rId4"/>
    <p:sldId id="274" r:id="rId5"/>
    <p:sldId id="27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 to controlling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Control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Measure actual performance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Compare performance to standard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Take managerial action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Correct performance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Revise standard</a:t>
            </a:r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Feedforward controls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Concurrent (= same time) controls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Feedback controls</a:t>
            </a:r>
          </a:p>
        </p:txBody>
      </p:sp>
    </p:spTree>
    <p:extLst>
      <p:ext uri="{BB962C8B-B14F-4D97-AF65-F5344CB8AC3E}">
        <p14:creationId xmlns:p14="http://schemas.microsoft.com/office/powerpoint/2010/main" val="331591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Performance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46897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Financial controls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Balanced scorecard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Innovation and learning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Internal processes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Customer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Financial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Information </a:t>
            </a:r>
            <a:r>
              <a:rPr lang="en-US" sz="3600" dirty="0" smtClean="0"/>
              <a:t>controls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Benchmarking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6174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Contemporary Issues in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Cross-cultural differences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Workplace privacy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Customer interactions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Corporate governance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Board of directors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smtClean="0"/>
              <a:t>Internal controls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02152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2863</TotalTime>
  <Words>69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Principles of Management</vt:lpstr>
      <vt:lpstr>The Control Process</vt:lpstr>
      <vt:lpstr>Control Concepts</vt:lpstr>
      <vt:lpstr>Organizational Performance Tools</vt:lpstr>
      <vt:lpstr>Contemporary Issues in Control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91</cp:revision>
  <dcterms:created xsi:type="dcterms:W3CDTF">2014-08-05T07:47:07Z</dcterms:created>
  <dcterms:modified xsi:type="dcterms:W3CDTF">2017-01-16T06:32:41Z</dcterms:modified>
</cp:coreProperties>
</file>