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73" r:id="rId3"/>
    <p:sldId id="274" r:id="rId4"/>
    <p:sldId id="275" r:id="rId5"/>
    <p:sldId id="277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Managers as decision makers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Decision Making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27578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a problem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decision criteria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Allocate weights to the criteria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Develop alternatives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Analyze alternatives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Select an alternative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Implement the alternative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Evaluate decision effectiveness</a:t>
            </a:r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Manager </a:t>
            </a:r>
            <a:r>
              <a:rPr lang="en-US" dirty="0"/>
              <a:t>as </a:t>
            </a:r>
            <a:r>
              <a:rPr lang="en-US" dirty="0" smtClean="0"/>
              <a:t>Decision Maker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Rationality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Bounded rationality: “good enough”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role of intuition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Evidence-based management</a:t>
            </a:r>
          </a:p>
        </p:txBody>
      </p:sp>
    </p:spTree>
    <p:extLst>
      <p:ext uri="{BB962C8B-B14F-4D97-AF65-F5344CB8AC3E}">
        <p14:creationId xmlns:p14="http://schemas.microsoft.com/office/powerpoint/2010/main" val="60786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432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Structured problems/programmed decisions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Procedures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Rules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Policy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Unstructured problems/</a:t>
            </a:r>
            <a:r>
              <a:rPr lang="en-US" sz="3600" dirty="0" err="1" smtClean="0"/>
              <a:t>nonprogrammed</a:t>
            </a:r>
            <a:r>
              <a:rPr lang="en-US" sz="3600" dirty="0" smtClean="0"/>
              <a:t> decisions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Decision making conditions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Certainty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Risk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Uncertainty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00418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27578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Linear thinking style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External </a:t>
            </a:r>
            <a:r>
              <a:rPr lang="en-US" sz="3400" dirty="0" smtClean="0"/>
              <a:t>information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Logical thinking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Nonlinear thinking</a:t>
            </a:r>
            <a:r>
              <a:rPr lang="en-US" sz="3600" dirty="0"/>
              <a:t> style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Feelings </a:t>
            </a:r>
            <a:r>
              <a:rPr lang="en-US" sz="3400" dirty="0" smtClean="0"/>
              <a:t>and </a:t>
            </a:r>
            <a:r>
              <a:rPr lang="en-US" sz="3400" dirty="0" smtClean="0"/>
              <a:t>intuition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Creative thinking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Biases and errors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Overconfidence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Selective perception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Hindsight </a:t>
            </a:r>
          </a:p>
        </p:txBody>
      </p:sp>
    </p:spTree>
    <p:extLst>
      <p:ext uri="{BB962C8B-B14F-4D97-AF65-F5344CB8AC3E}">
        <p14:creationId xmlns:p14="http://schemas.microsoft.com/office/powerpoint/2010/main" val="101312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Decision Making in Today’s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Understand cultural differences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Know when it’s time to quit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Use an effective decision making process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Learn to spot the unexpected and quickly adapt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38937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2903</TotalTime>
  <Words>126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Principles of Management</vt:lpstr>
      <vt:lpstr>The Decision Making Process</vt:lpstr>
      <vt:lpstr>The Manager as Decision Maker</vt:lpstr>
      <vt:lpstr>Types of Decisions</vt:lpstr>
      <vt:lpstr>Decision Making Styles</vt:lpstr>
      <vt:lpstr>Effective Decision Making in Today’s World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89</cp:revision>
  <dcterms:created xsi:type="dcterms:W3CDTF">2014-08-05T07:47:07Z</dcterms:created>
  <dcterms:modified xsi:type="dcterms:W3CDTF">2016-11-26T12:28:34Z</dcterms:modified>
</cp:coreProperties>
</file>