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1"/>
  </p:notesMasterIdLst>
  <p:sldIdLst>
    <p:sldId id="256" r:id="rId2"/>
    <p:sldId id="273" r:id="rId3"/>
    <p:sldId id="274" r:id="rId4"/>
    <p:sldId id="279" r:id="rId5"/>
    <p:sldId id="275" r:id="rId6"/>
    <p:sldId id="280" r:id="rId7"/>
    <p:sldId id="276" r:id="rId8"/>
    <p:sldId id="278" r:id="rId9"/>
    <p:sldId id="277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34" autoAdjust="0"/>
  </p:normalViewPr>
  <p:slideViewPr>
    <p:cSldViewPr snapToGrid="0">
      <p:cViewPr varScale="1">
        <p:scale>
          <a:sx n="74" d="100"/>
          <a:sy n="74" d="100"/>
        </p:scale>
        <p:origin x="456" y="72"/>
      </p:cViewPr>
      <p:guideLst/>
    </p:cSldViewPr>
  </p:slideViewPr>
  <p:outlineViewPr>
    <p:cViewPr>
      <p:scale>
        <a:sx n="33" d="100"/>
        <a:sy n="33" d="100"/>
      </p:scale>
      <p:origin x="0" y="-128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223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2DBAE8-FF17-4849-A616-481586995206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A029E7-5F21-431E-8FF8-9A59AA73D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613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11/14/2016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11/14/2016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11/14/2016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11/14/2016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11/14/2016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11/14/2016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11/14/2016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11/14/2016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11/14/2016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11/14/2016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11/14/2016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11/14/2016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Principles of Management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Managing social responsibility and ethics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90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</a:t>
            </a:r>
            <a:r>
              <a:rPr lang="en-US" dirty="0" smtClean="0"/>
              <a:t>Responsibility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Social </a:t>
            </a:r>
            <a:r>
              <a:rPr lang="en-US" sz="3600" dirty="0" smtClean="0"/>
              <a:t>obligation: follow the law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Social </a:t>
            </a:r>
            <a:r>
              <a:rPr lang="en-US" sz="3600" dirty="0" smtClean="0"/>
              <a:t>responsiveness: respond to social need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b="1" i="1" dirty="0" smtClean="0"/>
              <a:t>Social </a:t>
            </a:r>
            <a:r>
              <a:rPr lang="en-US" sz="3600" b="1" i="1" dirty="0" smtClean="0"/>
              <a:t>responsibility</a:t>
            </a:r>
            <a:r>
              <a:rPr lang="en-US" sz="3600" dirty="0" smtClean="0"/>
              <a:t>: </a:t>
            </a:r>
            <a:r>
              <a:rPr lang="en-US" sz="3600" i="1" dirty="0" smtClean="0"/>
              <a:t>proactively do the right things and act in ways that are good for society</a:t>
            </a:r>
            <a:endParaRPr lang="en-US" sz="3600" i="1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820964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Green </a:t>
            </a:r>
            <a:r>
              <a:rPr lang="en-US" dirty="0" smtClean="0"/>
              <a:t>Management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79" y="2047740"/>
            <a:ext cx="10184613" cy="425002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Green management</a:t>
            </a:r>
            <a:r>
              <a:rPr lang="en-US" sz="3600" dirty="0" smtClean="0"/>
              <a:t>: take into consideration the impact of the organization on the natural environment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Green approaches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Legal approach: comply with law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Market approach: respond to customers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Stakeholder approach: respond to society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Activist approach: proactively protect earth’s resources</a:t>
            </a: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3515527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Ethics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Ethics: principles, values, and beliefs that define right and wrong behavior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Values: basic beliefs about what is right and wrong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621654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Ethics and Personal Characteristics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27578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Stage </a:t>
            </a:r>
            <a:r>
              <a:rPr lang="en-US" sz="3600" dirty="0"/>
              <a:t>of moral development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err="1"/>
              <a:t>Preconventional</a:t>
            </a:r>
            <a:r>
              <a:rPr lang="en-US" sz="3400" dirty="0"/>
              <a:t>: choice based on external factors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/>
              <a:t>Conventional: choice based on relationships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Principled: </a:t>
            </a:r>
            <a:r>
              <a:rPr lang="en-US" sz="3400" dirty="0"/>
              <a:t>choice based on personal ethics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Personality characteristics</a:t>
            </a:r>
            <a:endParaRPr lang="en-US" sz="36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Ego </a:t>
            </a:r>
            <a:r>
              <a:rPr lang="en-US" sz="3400" dirty="0" smtClean="0"/>
              <a:t>strength: strength of personal beliefs</a:t>
            </a:r>
            <a:endParaRPr lang="en-US" sz="34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Locus of </a:t>
            </a:r>
            <a:r>
              <a:rPr lang="en-US" sz="3400" dirty="0" smtClean="0"/>
              <a:t>control: strength of personal responsibility</a:t>
            </a: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94494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Ethics and Organizations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Structural variables: goals/appraisal/rewards</a:t>
            </a:r>
            <a:endParaRPr lang="en-US" sz="3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Organizational </a:t>
            </a:r>
            <a:r>
              <a:rPr lang="en-US" sz="3600" dirty="0" smtClean="0"/>
              <a:t>culture: values based management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Issue </a:t>
            </a:r>
            <a:r>
              <a:rPr lang="en-US" sz="3600" dirty="0" smtClean="0"/>
              <a:t>intensity: make ethical issues important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4074738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Ethics in an International </a:t>
            </a:r>
            <a:r>
              <a:rPr lang="en-US" dirty="0" smtClean="0"/>
              <a:t>Context:</a:t>
            </a:r>
            <a:br>
              <a:rPr lang="en-US" dirty="0" smtClean="0"/>
            </a:br>
            <a:r>
              <a:rPr lang="en-US" dirty="0" smtClean="0"/>
              <a:t>UN </a:t>
            </a:r>
            <a:r>
              <a:rPr lang="en-US" dirty="0"/>
              <a:t>Global Compact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79" y="2047740"/>
            <a:ext cx="10158855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400" dirty="0" smtClean="0"/>
              <a:t>Human rights: respect human rights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400" dirty="0" smtClean="0"/>
              <a:t>Labor standards: no discrimination/forced labor/child labor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400" dirty="0" smtClean="0"/>
              <a:t>Environment: promote environmental responsibility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400" dirty="0" smtClean="0"/>
              <a:t>Anti-corruption: no corruption/bribes/extortion</a:t>
            </a:r>
            <a:endParaRPr lang="en-US" sz="3400" dirty="0"/>
          </a:p>
          <a:p>
            <a:pPr marL="0" indent="0">
              <a:buNone/>
            </a:pP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3317022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Encouraging Ethical Behavior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327302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Employee selection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Code of </a:t>
            </a:r>
            <a:r>
              <a:rPr lang="en-US" sz="3600" dirty="0" smtClean="0"/>
              <a:t>ethics: statement of values and ethical rules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Leadership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Performance assessment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Ethics training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Independent social </a:t>
            </a:r>
            <a:r>
              <a:rPr lang="en-US" sz="3600" dirty="0" smtClean="0"/>
              <a:t>audits: evaluate decision ethics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Protective </a:t>
            </a:r>
            <a:r>
              <a:rPr lang="en-US" sz="3600" dirty="0" smtClean="0"/>
              <a:t>mechanisms: no fear of reprimand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286678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Social Responsibility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26290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Managing social irresponsibility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Ethical </a:t>
            </a:r>
            <a:r>
              <a:rPr lang="en-US" sz="3400" dirty="0" smtClean="0"/>
              <a:t>leadership: role model for values and ethics</a:t>
            </a:r>
            <a:endParaRPr lang="en-US" sz="34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Employee </a:t>
            </a:r>
            <a:r>
              <a:rPr lang="en-US" sz="3400" dirty="0" smtClean="0"/>
              <a:t>protection: whistle-blowers </a:t>
            </a:r>
            <a:endParaRPr lang="en-US" sz="3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Social </a:t>
            </a:r>
            <a:r>
              <a:rPr lang="en-US" sz="3600" dirty="0" smtClean="0"/>
              <a:t>entrepreneurship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Businesses promoting social change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Philanthropy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Employee volunteering</a:t>
            </a:r>
          </a:p>
        </p:txBody>
      </p:sp>
    </p:spTree>
    <p:extLst>
      <p:ext uri="{BB962C8B-B14F-4D97-AF65-F5344CB8AC3E}">
        <p14:creationId xmlns:p14="http://schemas.microsoft.com/office/powerpoint/2010/main" val="1422632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2950</TotalTime>
  <Words>268</Words>
  <Application>Microsoft Office PowerPoint</Application>
  <PresentationFormat>Widescreen</PresentationFormat>
  <Paragraphs>49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</vt:lpstr>
      <vt:lpstr>Calibri Light</vt:lpstr>
      <vt:lpstr>Wingdings</vt:lpstr>
      <vt:lpstr>Retrospect</vt:lpstr>
      <vt:lpstr>Principles of Management</vt:lpstr>
      <vt:lpstr>Social Responsibility Concepts</vt:lpstr>
      <vt:lpstr>Green Management Concepts</vt:lpstr>
      <vt:lpstr>Ethics Concepts</vt:lpstr>
      <vt:lpstr>Ethics and Personal Characteristics</vt:lpstr>
      <vt:lpstr>Ethics and Organizations</vt:lpstr>
      <vt:lpstr>Ethics in an International Context: UN Global Compact</vt:lpstr>
      <vt:lpstr>Encouraging Ethical Behavior</vt:lpstr>
      <vt:lpstr>Current Social Responsibility Issues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99</cp:revision>
  <dcterms:created xsi:type="dcterms:W3CDTF">2014-08-05T07:47:07Z</dcterms:created>
  <dcterms:modified xsi:type="dcterms:W3CDTF">2016-11-14T08:33:54Z</dcterms:modified>
</cp:coreProperties>
</file>