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73" r:id="rId4"/>
    <p:sldId id="275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organizational </a:t>
            </a:r>
            <a:r>
              <a:rPr lang="en-US" dirty="0" smtClean="0"/>
              <a:t>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Organizational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273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 specialization: what are you good at?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Departmentalization: who do you work with?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Chain of command: who do you report to?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Span of control: how many people do you manage?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Centralization and decentralization: who decides?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Formalization: how many rules do you have?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78798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Mechanistic vs. Organic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1985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High specialization/cross-functional teams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Rigid </a:t>
            </a:r>
            <a:r>
              <a:rPr lang="en-US" sz="3600" dirty="0" smtClean="0"/>
              <a:t>departmentalization/cross-hierarchical </a:t>
            </a:r>
            <a:r>
              <a:rPr lang="en-US" sz="3600" dirty="0" smtClean="0"/>
              <a:t>teams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Clear chain of command/free flow of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Narrow spans of control/wide spans of 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Centralization/decentralization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High formalization/low formalization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</a:t>
            </a:r>
            <a:r>
              <a:rPr lang="en-US" dirty="0" smtClean="0"/>
              <a:t>Affecting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1985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Strategy: </a:t>
            </a:r>
            <a:r>
              <a:rPr lang="en-US" sz="3600" dirty="0"/>
              <a:t>cost </a:t>
            </a:r>
            <a:r>
              <a:rPr lang="en-US" sz="3600" dirty="0" smtClean="0"/>
              <a:t>control vs. innovation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Size: </a:t>
            </a:r>
            <a:r>
              <a:rPr lang="en-US" sz="3600" dirty="0"/>
              <a:t>large </a:t>
            </a:r>
            <a:r>
              <a:rPr lang="en-US" sz="3600" dirty="0" smtClean="0"/>
              <a:t>vs. small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Technology: routine </a:t>
            </a:r>
            <a:r>
              <a:rPr lang="en-US" sz="3600" dirty="0" smtClean="0"/>
              <a:t>vs. </a:t>
            </a:r>
            <a:r>
              <a:rPr lang="en-US" sz="3600" dirty="0" err="1" smtClean="0"/>
              <a:t>nonroutine</a:t>
            </a:r>
            <a:r>
              <a:rPr lang="en-US" sz="3600" dirty="0" smtClean="0"/>
              <a:t> technology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Environmental uncertainty: stable </a:t>
            </a:r>
            <a:r>
              <a:rPr lang="en-US" sz="3600" dirty="0" smtClean="0"/>
              <a:t>vs. unstable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3685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Organizational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1985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Functional </a:t>
            </a:r>
            <a:r>
              <a:rPr lang="en-US" sz="3600" dirty="0" smtClean="0"/>
              <a:t>structure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Divisional structure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Product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Customer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Geography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Matrix structure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64020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2899</TotalTime>
  <Words>134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Principles of Management</vt:lpstr>
      <vt:lpstr>Elements of Organizational Design</vt:lpstr>
      <vt:lpstr>Mechanistic vs. Organic Structure</vt:lpstr>
      <vt:lpstr>Factors Affecting Structure</vt:lpstr>
      <vt:lpstr>Traditional Organizational Designs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89</cp:revision>
  <dcterms:created xsi:type="dcterms:W3CDTF">2014-08-05T07:47:07Z</dcterms:created>
  <dcterms:modified xsi:type="dcterms:W3CDTF">2017-02-01T11:03:13Z</dcterms:modified>
</cp:coreProperties>
</file>