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73" r:id="rId3"/>
    <p:sldId id="274" r:id="rId4"/>
    <p:sldId id="275" r:id="rId5"/>
    <p:sldId id="277" r:id="rId6"/>
    <p:sldId id="27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Foundations of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What and Why of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What is planning?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Why do managers plan?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Planning and </a:t>
            </a:r>
            <a:r>
              <a:rPr lang="en-US" sz="3600" dirty="0" smtClean="0"/>
              <a:t>performance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Planning leads to positive financial results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External factors can affect planning effectiveness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Long term planning leads to better performance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and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21983"/>
            <a:ext cx="10058400" cy="4456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of goals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Stated </a:t>
            </a:r>
            <a:r>
              <a:rPr lang="en-US" sz="3400" dirty="0" smtClean="0"/>
              <a:t>goals: “say”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Real </a:t>
            </a:r>
            <a:r>
              <a:rPr lang="en-US" sz="3400" dirty="0" smtClean="0"/>
              <a:t>goals: “do”</a:t>
            </a: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of plans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Strategic </a:t>
            </a:r>
            <a:r>
              <a:rPr lang="en-US" sz="3200" dirty="0" smtClean="0"/>
              <a:t>vs</a:t>
            </a:r>
            <a:r>
              <a:rPr lang="en-US" sz="3200" dirty="0" smtClean="0"/>
              <a:t>. </a:t>
            </a:r>
            <a:r>
              <a:rPr lang="en-US" sz="3200" dirty="0" smtClean="0"/>
              <a:t>operational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Long </a:t>
            </a:r>
            <a:r>
              <a:rPr lang="en-US" sz="3200" dirty="0"/>
              <a:t>term vs. intermediate term vs. short </a:t>
            </a:r>
            <a:r>
              <a:rPr lang="en-US" sz="3200" dirty="0" smtClean="0"/>
              <a:t>term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Specific </a:t>
            </a:r>
            <a:r>
              <a:rPr lang="en-US" sz="3200" dirty="0" smtClean="0"/>
              <a:t>vs</a:t>
            </a:r>
            <a:r>
              <a:rPr lang="en-US" sz="3200" dirty="0" smtClean="0"/>
              <a:t>. </a:t>
            </a:r>
            <a:r>
              <a:rPr lang="en-US" sz="3200" dirty="0" smtClean="0"/>
              <a:t>directional</a:t>
            </a:r>
            <a:endParaRPr lang="en-US" sz="3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 smtClean="0"/>
              <a:t>Single use </a:t>
            </a:r>
            <a:r>
              <a:rPr lang="en-US" sz="3200" dirty="0" smtClean="0"/>
              <a:t>vs</a:t>
            </a:r>
            <a:r>
              <a:rPr lang="en-US" sz="3200" dirty="0" smtClean="0"/>
              <a:t>. </a:t>
            </a:r>
            <a:r>
              <a:rPr lang="en-US" sz="3200" dirty="0" smtClean="0"/>
              <a:t>standing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9352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Goals: SMART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7881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Specific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Measurable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Achievable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Relevant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Timely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21714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Approaches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Formal </a:t>
            </a:r>
            <a:r>
              <a:rPr lang="en-US" sz="3600" dirty="0" smtClean="0"/>
              <a:t>vs. informal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Top-down </a:t>
            </a:r>
            <a:r>
              <a:rPr lang="en-US" sz="3600" dirty="0" smtClean="0"/>
              <a:t>vs. </a:t>
            </a:r>
            <a:r>
              <a:rPr lang="en-US" sz="3600" smtClean="0"/>
              <a:t>bottom-up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622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Contemporary Issues in Planning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Planning in dynamic environments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Environmental scanning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19675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2854</TotalTime>
  <Words>115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Principles of Management</vt:lpstr>
      <vt:lpstr>The What and Why of Planning</vt:lpstr>
      <vt:lpstr>Goals and Plans</vt:lpstr>
      <vt:lpstr>Goals: SMART</vt:lpstr>
      <vt:lpstr>Planning Approaches </vt:lpstr>
      <vt:lpstr>Contemporary Issues in Planning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91</cp:revision>
  <dcterms:created xsi:type="dcterms:W3CDTF">2014-08-05T07:47:07Z</dcterms:created>
  <dcterms:modified xsi:type="dcterms:W3CDTF">2016-11-26T09:10:39Z</dcterms:modified>
</cp:coreProperties>
</file>