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73" r:id="rId3"/>
    <p:sldId id="274" r:id="rId4"/>
    <p:sldId id="275" r:id="rId5"/>
    <p:sldId id="276" r:id="rId6"/>
    <p:sldId id="278" r:id="rId7"/>
    <p:sldId id="277" r:id="rId8"/>
    <p:sldId id="27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-128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2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DBAE8-FF17-4849-A616-481586995206}" type="datetimeFigureOut">
              <a:rPr lang="en-US" smtClean="0"/>
              <a:t>12/7/2016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A029E7-5F21-431E-8FF8-9A59AA73D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12/7/2016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Strategic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u="sng" dirty="0" smtClean="0"/>
              <a:t>Strategy</a:t>
            </a:r>
            <a:r>
              <a:rPr lang="en-US" sz="3600" dirty="0" smtClean="0"/>
              <a:t>: long term plan to operate and compete successfully in a competitive environment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Benefits of strategic management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Enhance organization performance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Assist in managing continually changing situations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Enable complex, diverse organizations to function</a:t>
            </a:r>
          </a:p>
        </p:txBody>
      </p:sp>
    </p:spTree>
    <p:extLst>
      <p:ext uri="{BB962C8B-B14F-4D97-AF65-F5344CB8AC3E}">
        <p14:creationId xmlns:p14="http://schemas.microsoft.com/office/powerpoint/2010/main" val="382096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Strategic </a:t>
            </a:r>
            <a:r>
              <a:rPr lang="en-US" dirty="0" smtClean="0"/>
              <a:t>Management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379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Identify mission/goals/vision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External analysis: opportunities/threats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Internal analysis: strengths/weaknesses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Formulat</a:t>
            </a:r>
            <a:r>
              <a:rPr lang="en-US" sz="3600" dirty="0" smtClean="0"/>
              <a:t>e strategies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Implement strategies</a:t>
            </a:r>
            <a:endParaRPr lang="en-US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Evaluate results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864772" y="2669352"/>
            <a:ext cx="229090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400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SWOT</a:t>
            </a:r>
            <a:r>
              <a:rPr lang="en-US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3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analysis</a:t>
            </a:r>
            <a:endParaRPr lang="en-US" sz="34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997292" y="2643711"/>
            <a:ext cx="6053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83510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Formulation: Corporate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“What business(</a:t>
            </a:r>
            <a:r>
              <a:rPr lang="en-US" sz="3600" dirty="0" err="1" smtClean="0"/>
              <a:t>es</a:t>
            </a:r>
            <a:r>
              <a:rPr lang="en-US" sz="3600" dirty="0" smtClean="0"/>
              <a:t>) do we want to be in?”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Types of corporate strategy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Growth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Stability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Renewal</a:t>
            </a:r>
            <a:endParaRPr lang="en-US" sz="3000" dirty="0" smtClean="0"/>
          </a:p>
          <a:p>
            <a:pPr marL="0" indent="0">
              <a:buNone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77650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Formulation: </a:t>
            </a:r>
            <a:r>
              <a:rPr lang="en-US" dirty="0" smtClean="0"/>
              <a:t>Competitive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“How will we compete?”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Competitive advantage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Cost leadership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Differentiation</a:t>
            </a:r>
          </a:p>
        </p:txBody>
      </p:sp>
    </p:spTree>
    <p:extLst>
      <p:ext uri="{BB962C8B-B14F-4D97-AF65-F5344CB8AC3E}">
        <p14:creationId xmlns:p14="http://schemas.microsoft.com/office/powerpoint/2010/main" val="249255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Industry Analysis: Five Forces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Rivalry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entrants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Supplier power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Buyer power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Substitutes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95489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Formulation: </a:t>
            </a:r>
            <a:r>
              <a:rPr lang="en-US" dirty="0" smtClean="0"/>
              <a:t>Functional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443033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“How will the functional departments support the competitive strategy?”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Functions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Production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Finance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Marketing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HR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IT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865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Strategic Management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47740"/>
            <a:ext cx="10058400" cy="382135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leadership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Strategic flexibility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New organizational strategies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E-business strategies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Customer service</a:t>
            </a:r>
            <a:r>
              <a:rPr lang="en-US" sz="3400" dirty="0"/>
              <a:t> strategies</a:t>
            </a:r>
            <a:endParaRPr lang="en-US" sz="34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Innovation strategies</a:t>
            </a:r>
            <a:endParaRPr lang="en-US" sz="3400" dirty="0" smtClean="0"/>
          </a:p>
        </p:txBody>
      </p:sp>
    </p:spTree>
    <p:extLst>
      <p:ext uri="{BB962C8B-B14F-4D97-AF65-F5344CB8AC3E}">
        <p14:creationId xmlns:p14="http://schemas.microsoft.com/office/powerpoint/2010/main" val="359063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2842</TotalTime>
  <Words>153</Words>
  <Application>Microsoft Office PowerPoint</Application>
  <PresentationFormat>Widescreen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Principles of Management</vt:lpstr>
      <vt:lpstr>Strategic Management</vt:lpstr>
      <vt:lpstr>The Strategic Management Process</vt:lpstr>
      <vt:lpstr>Formulation: Corporate Strategy</vt:lpstr>
      <vt:lpstr>Formulation: Competitive Strategy</vt:lpstr>
      <vt:lpstr>Industry Analysis: Five Forces Model</vt:lpstr>
      <vt:lpstr>Formulation: Functional Strategy</vt:lpstr>
      <vt:lpstr>Current Strategic Management Issues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91</cp:revision>
  <dcterms:created xsi:type="dcterms:W3CDTF">2014-08-05T07:47:07Z</dcterms:created>
  <dcterms:modified xsi:type="dcterms:W3CDTF">2016-12-07T11:59:02Z</dcterms:modified>
</cp:coreProperties>
</file>