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73" r:id="rId3"/>
    <p:sldId id="274" r:id="rId4"/>
    <p:sldId id="280" r:id="rId5"/>
    <p:sldId id="275" r:id="rId6"/>
    <p:sldId id="281" r:id="rId7"/>
    <p:sldId id="276" r:id="rId8"/>
    <p:sldId id="28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Understanding management’s context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Manager: Omnipotent or Symbolic?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Omnipotent view: Managers are directly responsible for an organization’s success or failure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Symbolic view: An organization’s success or failure is due to the </a:t>
            </a:r>
            <a:r>
              <a:rPr lang="en-US" sz="3600" u="sng" dirty="0" smtClean="0"/>
              <a:t>external environment</a:t>
            </a:r>
            <a:r>
              <a:rPr lang="en-US" sz="3600" dirty="0" smtClean="0"/>
              <a:t>, forces outside of management’s control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the External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Economic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Global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Political/legal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Social/cultural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Technological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Demographic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77642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 External Environment Affects Managers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44321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Jobs and employment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Environmental uncertainty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Degree of change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Environmental complexity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Stakeholder relationships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Employees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Customers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Shareholders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Communities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10867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41745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Organizational culture: shared values, principles</a:t>
            </a:r>
            <a:r>
              <a:rPr lang="en-US" sz="3600" dirty="0"/>
              <a:t>, traditions</a:t>
            </a:r>
            <a:r>
              <a:rPr lang="en-US" sz="3600" dirty="0" smtClean="0"/>
              <a:t>, </a:t>
            </a:r>
            <a:r>
              <a:rPr lang="en-US" sz="3600" dirty="0" smtClean="0"/>
              <a:t>and way of doing things that influence the way organizational members act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Strong culture: values widely shared, strong connection between shared values and behavior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Weak culture: values held only by top </a:t>
            </a:r>
            <a:r>
              <a:rPr lang="en-US" sz="3600" dirty="0"/>
              <a:t>management, </a:t>
            </a:r>
            <a:r>
              <a:rPr lang="en-US" sz="3600" dirty="0" smtClean="0"/>
              <a:t>little connection </a:t>
            </a:r>
            <a:r>
              <a:rPr lang="en-US" sz="3600" dirty="0"/>
              <a:t>between shared values and </a:t>
            </a:r>
            <a:r>
              <a:rPr lang="en-US" sz="3600" dirty="0" smtClean="0"/>
              <a:t>behavior</a:t>
            </a:r>
            <a:r>
              <a:rPr lang="en-US" sz="3600" dirty="0" smtClean="0"/>
              <a:t> 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05285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Dimensions of Organizational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41745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Innovation and risk taking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Attention to detail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Outcome orientation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People orientation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Team orientation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Competition/cooperation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5632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and Maintaining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37881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Begins with values </a:t>
            </a:r>
            <a:r>
              <a:rPr lang="en-US" sz="3600" dirty="0" smtClean="0"/>
              <a:t>of organization’s founders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Employee </a:t>
            </a:r>
            <a:r>
              <a:rPr lang="en-US" sz="3600" u="sng" dirty="0" smtClean="0"/>
              <a:t>socialization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Stories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Symbols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Rituals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Language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</a:t>
            </a:r>
            <a:r>
              <a:rPr lang="en-US" sz="3600" dirty="0" smtClean="0"/>
              <a:t>ulture affects the management </a:t>
            </a:r>
            <a:r>
              <a:rPr lang="en-US" sz="3600" u="sng" dirty="0" smtClean="0"/>
              <a:t>functions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Planning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</a:t>
            </a:r>
            <a:r>
              <a:rPr lang="en-US" sz="3400" dirty="0" smtClean="0"/>
              <a:t>rganizing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</a:t>
            </a:r>
            <a:r>
              <a:rPr lang="en-US" sz="3400" dirty="0" smtClean="0"/>
              <a:t>eading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</a:t>
            </a:r>
            <a:r>
              <a:rPr lang="en-US" sz="3400" dirty="0" smtClean="0"/>
              <a:t>ontrolling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35759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Issues in Organizational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Innovation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Customer responsiveness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Workplace spirituality: a sense of purpose </a:t>
            </a:r>
            <a:r>
              <a:rPr lang="en-US" sz="3600" smtClean="0"/>
              <a:t>through meaningful work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07637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2930</TotalTime>
  <Words>196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Principles of Management</vt:lpstr>
      <vt:lpstr>The Manager: Omnipotent or Symbolic?</vt:lpstr>
      <vt:lpstr>Components of the External Environment</vt:lpstr>
      <vt:lpstr>How the External Environment Affects Managers</vt:lpstr>
      <vt:lpstr>Organizational Culture</vt:lpstr>
      <vt:lpstr>Dimensions of Organizational Culture</vt:lpstr>
      <vt:lpstr>Establishing and Maintaining Culture</vt:lpstr>
      <vt:lpstr>Current Issues in Organizational Culture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100</cp:revision>
  <dcterms:created xsi:type="dcterms:W3CDTF">2014-08-05T07:47:07Z</dcterms:created>
  <dcterms:modified xsi:type="dcterms:W3CDTF">2016-11-09T07:56:26Z</dcterms:modified>
</cp:coreProperties>
</file>