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73" r:id="rId3"/>
    <p:sldId id="274" r:id="rId4"/>
    <p:sldId id="278" r:id="rId5"/>
    <p:sldId id="27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tomas.davis@hot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Principles of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Professor Thomas Davis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Email: </a:t>
            </a:r>
            <a:r>
              <a:rPr lang="en-US" sz="3600" dirty="0" smtClean="0">
                <a:hlinkClick r:id="rId2"/>
              </a:rPr>
              <a:t>tomas.davis@hotmail.com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Textbook: reading materials provided on flash drive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96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3</a:t>
            </a:r>
            <a:r>
              <a:rPr lang="en-US" sz="3600" dirty="0" smtClean="0"/>
              <a:t>0% </a:t>
            </a:r>
            <a:r>
              <a:rPr lang="en-US" sz="3600" dirty="0"/>
              <a:t>midterm </a:t>
            </a:r>
            <a:r>
              <a:rPr lang="en-US" sz="3600" dirty="0" smtClean="0"/>
              <a:t>exam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5% attendance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smtClean="0"/>
              <a:t>25% </a:t>
            </a:r>
            <a:r>
              <a:rPr lang="en-US" sz="3600" dirty="0" smtClean="0"/>
              <a:t>project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4</a:t>
            </a:r>
            <a:r>
              <a:rPr lang="en-US" sz="3600" dirty="0" smtClean="0"/>
              <a:t>0</a:t>
            </a:r>
            <a:r>
              <a:rPr lang="en-US" sz="3600" dirty="0"/>
              <a:t>% final </a:t>
            </a:r>
            <a:r>
              <a:rPr lang="en-US" sz="3600" dirty="0" smtClean="0"/>
              <a:t>exam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6524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1: 	</a:t>
            </a:r>
            <a:r>
              <a:rPr lang="en-US" sz="3600" dirty="0" smtClean="0"/>
              <a:t>Chapter </a:t>
            </a:r>
            <a:r>
              <a:rPr lang="en-US" sz="3600" dirty="0"/>
              <a:t>1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2: 	</a:t>
            </a:r>
            <a:r>
              <a:rPr lang="en-US" sz="3600" dirty="0" smtClean="0"/>
              <a:t>Chapter </a:t>
            </a:r>
            <a:r>
              <a:rPr lang="en-US" sz="3600" dirty="0"/>
              <a:t>2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3: 	</a:t>
            </a:r>
            <a:r>
              <a:rPr lang="en-US" sz="3600" dirty="0" smtClean="0"/>
              <a:t>Chapter 5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4: 	</a:t>
            </a:r>
            <a:r>
              <a:rPr lang="en-US" sz="3600" dirty="0" smtClean="0"/>
              <a:t>Chapter </a:t>
            </a:r>
            <a:r>
              <a:rPr lang="en-US" sz="3600" dirty="0"/>
              <a:t>7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5: 	</a:t>
            </a:r>
            <a:r>
              <a:rPr lang="en-US" sz="3600" dirty="0" smtClean="0"/>
              <a:t>Chapter 8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6: 	</a:t>
            </a:r>
            <a:r>
              <a:rPr lang="en-US" sz="3600" dirty="0" smtClean="0"/>
              <a:t>Chapter </a:t>
            </a:r>
            <a:r>
              <a:rPr lang="en-US" sz="3600" dirty="0"/>
              <a:t>9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7:  	</a:t>
            </a:r>
            <a:r>
              <a:rPr lang="en-US" sz="3600" dirty="0" smtClean="0"/>
              <a:t>Review </a:t>
            </a:r>
            <a:r>
              <a:rPr lang="en-US" sz="3600" dirty="0" smtClean="0"/>
              <a:t>for midterm exam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b="1" dirty="0"/>
              <a:t>Week 8:  	</a:t>
            </a:r>
            <a:r>
              <a:rPr lang="en-US" sz="3600" b="1" dirty="0" smtClean="0"/>
              <a:t>Midterm </a:t>
            </a:r>
            <a:r>
              <a:rPr lang="en-US" sz="3600" b="1" dirty="0"/>
              <a:t>e</a:t>
            </a:r>
            <a:r>
              <a:rPr lang="en-US" sz="3600" b="1" dirty="0" smtClean="0"/>
              <a:t>xam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68881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9: 	</a:t>
            </a:r>
            <a:r>
              <a:rPr lang="en-US" sz="3600" dirty="0" smtClean="0"/>
              <a:t>Chapter 10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10: 	Chapter </a:t>
            </a:r>
            <a:r>
              <a:rPr lang="en-US" sz="3600" dirty="0" smtClean="0"/>
              <a:t>15 and 16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11: 	Chapter </a:t>
            </a:r>
            <a:r>
              <a:rPr lang="en-US" sz="3600" dirty="0" smtClean="0"/>
              <a:t>18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12: 	</a:t>
            </a:r>
            <a:r>
              <a:rPr lang="en-US" sz="3600" dirty="0" smtClean="0"/>
              <a:t>Comparison of Western Management and Islam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13: 	Project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14: 	Review for </a:t>
            </a:r>
            <a:r>
              <a:rPr lang="en-US" sz="3600" dirty="0" smtClean="0"/>
              <a:t>final </a:t>
            </a:r>
            <a:r>
              <a:rPr lang="en-US" sz="3600" dirty="0"/>
              <a:t>e</a:t>
            </a:r>
            <a:r>
              <a:rPr lang="en-US" sz="3600" dirty="0" smtClean="0"/>
              <a:t>xam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15: 	Review for f</a:t>
            </a:r>
            <a:r>
              <a:rPr lang="en-US" sz="3600" dirty="0" smtClean="0"/>
              <a:t>inal exam</a:t>
            </a:r>
          </a:p>
        </p:txBody>
      </p:sp>
    </p:spTree>
    <p:extLst>
      <p:ext uri="{BB962C8B-B14F-4D97-AF65-F5344CB8AC3E}">
        <p14:creationId xmlns:p14="http://schemas.microsoft.com/office/powerpoint/2010/main" val="354356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2541</TotalTime>
  <Words>46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Retrospect</vt:lpstr>
      <vt:lpstr>Principles of Management</vt:lpstr>
      <vt:lpstr>Course Administration</vt:lpstr>
      <vt:lpstr>Course Assessment</vt:lpstr>
      <vt:lpstr>Course Outline</vt:lpstr>
      <vt:lpstr>Course Outline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63</cp:revision>
  <dcterms:created xsi:type="dcterms:W3CDTF">2014-08-05T07:47:07Z</dcterms:created>
  <dcterms:modified xsi:type="dcterms:W3CDTF">2016-11-04T02:33:59Z</dcterms:modified>
</cp:coreProperties>
</file>