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28" r:id="rId3"/>
    <p:sldId id="329" r:id="rId4"/>
    <p:sldId id="330" r:id="rId5"/>
    <p:sldId id="331" r:id="rId6"/>
    <p:sldId id="334" r:id="rId7"/>
    <p:sldId id="33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93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300" dirty="0"/>
              <a:t>Financial Principles and Project Cost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Earned value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Earned Value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60619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Earned value analysis is a tool use to perform variance analysis based on percentage of completion for planned expenditures.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This form of value analysis is particularly useful for project management.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42906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Example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8690" y="2265866"/>
            <a:ext cx="5335580" cy="2885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27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 vs. Actual Results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090" y="2562084"/>
            <a:ext cx="8582779" cy="2731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5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 vs. Actual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60619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 have not completed the project, so it is reasonable to expect that total expenditures are less than budgeted expenditures.  </a:t>
            </a:r>
            <a:r>
              <a:rPr lang="en-US" sz="3600" dirty="0" smtClean="0"/>
              <a:t>A more helpful analysis would be to evaluate expenditures based on percentage of completion; this concept is </a:t>
            </a:r>
            <a:r>
              <a:rPr lang="en-US" sz="3600" u="sng" dirty="0" smtClean="0"/>
              <a:t>earned value analysis</a:t>
            </a:r>
            <a:r>
              <a:rPr lang="en-US" sz="3600" dirty="0" smtClean="0"/>
              <a:t>.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420353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Variances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6233" y="1879501"/>
            <a:ext cx="9709284" cy="2576588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316221" y="4701262"/>
            <a:ext cx="10058400" cy="128374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300" dirty="0" smtClean="0"/>
              <a:t>Based on the percentage of completion for each task, I can calculate an “earned value” budget.</a:t>
            </a:r>
            <a:endParaRPr lang="en-US" sz="3300" dirty="0" smtClean="0"/>
          </a:p>
        </p:txBody>
      </p:sp>
    </p:spTree>
    <p:extLst>
      <p:ext uri="{BB962C8B-B14F-4D97-AF65-F5344CB8AC3E}">
        <p14:creationId xmlns:p14="http://schemas.microsoft.com/office/powerpoint/2010/main" val="15481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286603"/>
            <a:ext cx="10480828" cy="1450757"/>
          </a:xfrm>
        </p:spPr>
        <p:txBody>
          <a:bodyPr/>
          <a:lstStyle/>
          <a:p>
            <a:r>
              <a:rPr lang="en-US" dirty="0" smtClean="0"/>
              <a:t>Spending Variances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259" y="1866620"/>
            <a:ext cx="9626256" cy="2628103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316221" y="4701262"/>
            <a:ext cx="10058400" cy="1283742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 can then compare the “earned value” budget to actual expenditures to identify areas for investigation.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66740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3051</TotalTime>
  <Words>143</Words>
  <Application>Microsoft Office PowerPoint</Application>
  <PresentationFormat>Widescreen</PresentationFormat>
  <Paragraphs>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Wingdings</vt:lpstr>
      <vt:lpstr>Retrospect</vt:lpstr>
      <vt:lpstr>Financial Principles and Project Cost Management</vt:lpstr>
      <vt:lpstr>Earned Value Analysis</vt:lpstr>
      <vt:lpstr>Budget Example</vt:lpstr>
      <vt:lpstr>Budget vs. Actual Results</vt:lpstr>
      <vt:lpstr>Budget vs. Actual Results</vt:lpstr>
      <vt:lpstr>Activity Variances</vt:lpstr>
      <vt:lpstr>Spending Variances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117</cp:revision>
  <dcterms:created xsi:type="dcterms:W3CDTF">2014-08-05T07:47:07Z</dcterms:created>
  <dcterms:modified xsi:type="dcterms:W3CDTF">2017-02-20T04:49:57Z</dcterms:modified>
</cp:coreProperties>
</file>