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9" r:id="rId2"/>
    <p:sldId id="30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Exercise Solution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029" y="1916835"/>
            <a:ext cx="9371089" cy="4239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4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Statement Exercise Solution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628" y="1904392"/>
            <a:ext cx="4969704" cy="429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2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830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Balance Sheet Exercise Solution</vt:lpstr>
      <vt:lpstr>Income Statement Exercise Solution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40</cp:revision>
  <dcterms:created xsi:type="dcterms:W3CDTF">2014-08-05T07:47:07Z</dcterms:created>
  <dcterms:modified xsi:type="dcterms:W3CDTF">2017-02-06T11:33:38Z</dcterms:modified>
</cp:coreProperties>
</file>