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344" r:id="rId2"/>
    <p:sldId id="345" r:id="rId3"/>
    <p:sldId id="346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2931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Contribution Margin, Operating Profit, and CM </a:t>
            </a:r>
            <a:r>
              <a:rPr lang="en-US" dirty="0" smtClean="0"/>
              <a:t>Ratio Solution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3868" y="2020302"/>
            <a:ext cx="5445224" cy="4071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0962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Breakeven Sales </a:t>
            </a:r>
            <a:r>
              <a:rPr lang="en-US" dirty="0" smtClean="0"/>
              <a:t>Analysis Solution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9648" y="2102157"/>
            <a:ext cx="6133663" cy="3885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5537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Flexible Budget Exercise Solution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6416" y="2127916"/>
            <a:ext cx="10740128" cy="3797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7467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3017</TotalTime>
  <Words>18</Words>
  <Application>Microsoft Office PowerPoint</Application>
  <PresentationFormat>Widescreen</PresentationFormat>
  <Paragraphs>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Calibri</vt:lpstr>
      <vt:lpstr>Calibri Light</vt:lpstr>
      <vt:lpstr>Retrospect</vt:lpstr>
      <vt:lpstr>Contribution Margin, Operating Profit, and CM Ratio Solution</vt:lpstr>
      <vt:lpstr>Breakeven Sales Analysis Solution</vt:lpstr>
      <vt:lpstr>Flexible Budget Exercise Solution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114</cp:revision>
  <dcterms:created xsi:type="dcterms:W3CDTF">2014-08-05T07:47:07Z</dcterms:created>
  <dcterms:modified xsi:type="dcterms:W3CDTF">2017-02-06T12:43:11Z</dcterms:modified>
</cp:coreProperties>
</file>