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73" r:id="rId3"/>
    <p:sldId id="282" r:id="rId4"/>
    <p:sldId id="279" r:id="rId5"/>
    <p:sldId id="281" r:id="rId6"/>
    <p:sldId id="280" r:id="rId7"/>
    <p:sldId id="278" r:id="rId8"/>
    <p:sldId id="277" r:id="rId9"/>
    <p:sldId id="276" r:id="rId10"/>
    <p:sldId id="28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 to Project Management</a:t>
            </a:r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Phases of Project Management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486" y="1957489"/>
            <a:ext cx="8681987" cy="41342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96225" y="5756858"/>
            <a:ext cx="470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Source</a:t>
            </a:r>
            <a:r>
              <a:rPr lang="en-US" dirty="0" smtClean="0"/>
              <a:t>: PMD Pro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23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Project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95471"/>
            <a:ext cx="10058400" cy="38213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/>
              <a:t>Planning, organizing, and managing resources to bring about the successful completion of specific outputs, outcomes, and goals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Don’t all Projects Succeed?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Inadequate planning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Inadequate </a:t>
            </a:r>
            <a:r>
              <a:rPr lang="en-US" sz="3600" dirty="0"/>
              <a:t>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Unrealistic expectations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I</a:t>
            </a:r>
            <a:r>
              <a:rPr lang="en-US" sz="3600" dirty="0" smtClean="0"/>
              <a:t>nadequate risk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Failure to learn from mistakes</a:t>
            </a:r>
          </a:p>
        </p:txBody>
      </p:sp>
    </p:spTree>
    <p:extLst>
      <p:ext uri="{BB962C8B-B14F-4D97-AF65-F5344CB8AC3E}">
        <p14:creationId xmlns:p14="http://schemas.microsoft.com/office/powerpoint/2010/main" val="22478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Scope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747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 goals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Complex problems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Challenging contexts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Complex relationships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Participatory approach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Transfer of learning</a:t>
            </a:r>
          </a:p>
        </p:txBody>
      </p:sp>
    </p:spTree>
    <p:extLst>
      <p:ext uri="{BB962C8B-B14F-4D97-AF65-F5344CB8AC3E}">
        <p14:creationId xmlns:p14="http://schemas.microsoft.com/office/powerpoint/2010/main" val="7435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 Principles in the Development 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Balanced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Comprehensive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Integrated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Participatory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Iterative</a:t>
            </a:r>
          </a:p>
        </p:txBody>
      </p:sp>
    </p:spTree>
    <p:extLst>
      <p:ext uri="{BB962C8B-B14F-4D97-AF65-F5344CB8AC3E}">
        <p14:creationId xmlns:p14="http://schemas.microsoft.com/office/powerpoint/2010/main" val="318309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Competencies of Project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Technical skills (the focus of this course)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Leadership 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Self-discipline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Development sector expertise</a:t>
            </a:r>
          </a:p>
        </p:txBody>
      </p:sp>
    </p:spTree>
    <p:extLst>
      <p:ext uri="{BB962C8B-B14F-4D97-AF65-F5344CB8AC3E}">
        <p14:creationId xmlns:p14="http://schemas.microsoft.com/office/powerpoint/2010/main" val="129507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2629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Scope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Time management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Resource </a:t>
            </a:r>
            <a:r>
              <a:rPr lang="en-US" sz="3600" dirty="0"/>
              <a:t>management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Risk management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justification </a:t>
            </a:r>
            <a:r>
              <a:rPr lang="en-US" sz="3600" dirty="0"/>
              <a:t>management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Stakeholder </a:t>
            </a:r>
            <a:r>
              <a:rPr lang="en-US" sz="3600" dirty="0"/>
              <a:t>management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04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Phases of Project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Phase 1: Identification and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Phase 2: Setup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Phase 3: Planning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Phase 4: Implementation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Phase 5: Monitoring, evaluation, and 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Phase 6: Transition</a:t>
            </a:r>
          </a:p>
        </p:txBody>
      </p:sp>
    </p:spTree>
    <p:extLst>
      <p:ext uri="{BB962C8B-B14F-4D97-AF65-F5344CB8AC3E}">
        <p14:creationId xmlns:p14="http://schemas.microsoft.com/office/powerpoint/2010/main" val="272401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3040</TotalTime>
  <Words>169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Project Management Fundamentals</vt:lpstr>
      <vt:lpstr>What is Project Management?</vt:lpstr>
      <vt:lpstr>Why Don’t all Projects Succeed?</vt:lpstr>
      <vt:lpstr>Project Management Constraints</vt:lpstr>
      <vt:lpstr>Project Management and Development</vt:lpstr>
      <vt:lpstr>Project Management Principles in the Development Sector</vt:lpstr>
      <vt:lpstr>Competencies of Project Managers</vt:lpstr>
      <vt:lpstr>Project Management Disciplines</vt:lpstr>
      <vt:lpstr>Six Phases of Project Management</vt:lpstr>
      <vt:lpstr>Six Phases of Project Management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98</cp:revision>
  <dcterms:created xsi:type="dcterms:W3CDTF">2014-08-05T07:47:07Z</dcterms:created>
  <dcterms:modified xsi:type="dcterms:W3CDTF">2017-01-09T11:28:27Z</dcterms:modified>
</cp:coreProperties>
</file>