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82" r:id="rId3"/>
    <p:sldId id="279" r:id="rId4"/>
    <p:sldId id="283" r:id="rId5"/>
    <p:sldId id="285" r:id="rId6"/>
    <p:sldId id="281" r:id="rId7"/>
    <p:sldId id="286" r:id="rId8"/>
    <p:sldId id="280" r:id="rId9"/>
    <p:sldId id="287" r:id="rId10"/>
    <p:sldId id="28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Management Fundamentals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Project identification and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Gates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Point of decision: </a:t>
            </a:r>
            <a:r>
              <a:rPr lang="en-US" sz="3600" dirty="0" smtClean="0"/>
              <a:t>proceed/modify/end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Occur at regular intervals during the project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Benefits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Time and resource expenditure management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Robust analysis of project concept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Maintain focus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Ensure original assumptions have not changed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99808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Identification and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Data collection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Data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Project intervention logic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Decision gates</a:t>
            </a:r>
          </a:p>
        </p:txBody>
      </p:sp>
    </p:spTree>
    <p:extLst>
      <p:ext uri="{BB962C8B-B14F-4D97-AF65-F5344CB8AC3E}">
        <p14:creationId xmlns:p14="http://schemas.microsoft.com/office/powerpoint/2010/main" val="224787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Purpose of Data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400" i="1" dirty="0" smtClean="0"/>
              <a:t>To broadly explore a wide variety of a number of issues providing information which, when analyzed, will inform priorities and identify interventions that will address the challenges in a target area</a:t>
            </a:r>
          </a:p>
          <a:p>
            <a:pPr marL="0" indent="0" algn="ctr">
              <a:buNone/>
            </a:pPr>
            <a:endParaRPr lang="en-US" sz="3400" i="1" dirty="0"/>
          </a:p>
          <a:p>
            <a:pPr marL="0" indent="0" algn="ctr">
              <a:buNone/>
            </a:pPr>
            <a:r>
              <a:rPr lang="en-US" sz="3400" dirty="0" smtClean="0"/>
              <a:t>Key concept:</a:t>
            </a:r>
            <a:r>
              <a:rPr lang="en-US" sz="3400" i="1" dirty="0" smtClean="0"/>
              <a:t> stay open </a:t>
            </a:r>
            <a:r>
              <a:rPr lang="en-US" sz="3400" i="1" dirty="0" smtClean="0"/>
              <a:t>minded!</a:t>
            </a:r>
            <a:endParaRPr lang="en-US" sz="3400" i="1" dirty="0" smtClean="0"/>
          </a:p>
        </p:txBody>
      </p:sp>
    </p:spTree>
    <p:extLst>
      <p:ext uri="{BB962C8B-B14F-4D97-AF65-F5344CB8AC3E}">
        <p14:creationId xmlns:p14="http://schemas.microsoft.com/office/powerpoint/2010/main" val="274755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Needs: Triangulation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Felt needs: thoughts, dreams, “wants” of the community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Expressed needs: identified through observation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Comparative needs: compare to others’ situation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Normative needs: evaluation based on professional standards</a:t>
            </a:r>
          </a:p>
        </p:txBody>
      </p:sp>
    </p:spTree>
    <p:extLst>
      <p:ext uri="{BB962C8B-B14F-4D97-AF65-F5344CB8AC3E}">
        <p14:creationId xmlns:p14="http://schemas.microsoft.com/office/powerpoint/2010/main" val="348873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Secondary data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Primary data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Qualitative data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Quantitative data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Method mixing is </a:t>
            </a:r>
            <a:r>
              <a:rPr lang="en-US" sz="3600" dirty="0" smtClean="0"/>
              <a:t>beneficial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23723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Analysis: Current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What is happening now?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Tools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Vulnerability matrices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Ranking exercises/prioritization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Gap assessment analysis/service provision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Focus groups/critical thinking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Problem trees/cause-effect relationships</a:t>
            </a:r>
          </a:p>
        </p:txBody>
      </p:sp>
    </p:spTree>
    <p:extLst>
      <p:ext uri="{BB962C8B-B14F-4D97-AF65-F5344CB8AC3E}">
        <p14:creationId xmlns:p14="http://schemas.microsoft.com/office/powerpoint/2010/main" val="74353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Analysis: Future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What will be different in the future?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Community considerations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Needs prioritization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Other </a:t>
            </a:r>
            <a:r>
              <a:rPr lang="en-US" sz="3400" dirty="0" smtClean="0"/>
              <a:t>existing programs</a:t>
            </a: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Appropriateness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Institutional capacity</a:t>
            </a:r>
            <a:endParaRPr lang="en-US" sz="3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Organization considerations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Resource availability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Feasibility and sustainability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Program </a:t>
            </a:r>
            <a:r>
              <a:rPr lang="en-US" sz="3400" dirty="0" smtClean="0"/>
              <a:t>and portfolio “fit”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311063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Intervention Logic Matrix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5296" y="1863950"/>
            <a:ext cx="5982367" cy="40680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96990" y="5911405"/>
            <a:ext cx="470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Source</a:t>
            </a:r>
            <a:r>
              <a:rPr lang="en-US" dirty="0" smtClean="0"/>
              <a:t>: PMD Pro Guide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09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Intervention Logic 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6106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Indicators: measure/observation of change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Verification: source of indicators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Assumptions: external factors which must be true to proceed from activities to outputs/outcomes/goals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267038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2988</TotalTime>
  <Words>250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Retrospect</vt:lpstr>
      <vt:lpstr>Project Management Fundamentals</vt:lpstr>
      <vt:lpstr>Project Identification and Design</vt:lpstr>
      <vt:lpstr>The Purpose of Data Collection</vt:lpstr>
      <vt:lpstr>Identifying Needs: Triangulation</vt:lpstr>
      <vt:lpstr>Types of Data</vt:lpstr>
      <vt:lpstr>Data Analysis: Current State</vt:lpstr>
      <vt:lpstr>Data Analysis: Future State</vt:lpstr>
      <vt:lpstr>Project Intervention Logic Matrix</vt:lpstr>
      <vt:lpstr>Project Intervention Logic Matrix</vt:lpstr>
      <vt:lpstr>Decision Gates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106</cp:revision>
  <dcterms:created xsi:type="dcterms:W3CDTF">2014-08-05T07:47:07Z</dcterms:created>
  <dcterms:modified xsi:type="dcterms:W3CDTF">2017-01-08T16:53:32Z</dcterms:modified>
</cp:coreProperties>
</file>