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setup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governance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launch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22478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560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Accountability</a:t>
            </a:r>
            <a:endParaRPr lang="en-US" sz="3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Organizational commitment and accountability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Project advocates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Support network for project manager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Authority</a:t>
            </a:r>
            <a:endParaRPr lang="en-US" sz="3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Identify decision making authority of project manager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Identify other decision makers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Identify procedures to terminate project</a:t>
            </a:r>
          </a:p>
        </p:txBody>
      </p:sp>
    </p:spTree>
    <p:extLst>
      <p:ext uri="{BB962C8B-B14F-4D97-AF65-F5344CB8AC3E}">
        <p14:creationId xmlns:p14="http://schemas.microsoft.com/office/powerpoint/2010/main" val="67488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smtClean="0"/>
              <a:t>Board/Project Sponsor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261886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Includes d</a:t>
            </a:r>
            <a:r>
              <a:rPr lang="en-US" sz="3600" dirty="0" smtClean="0"/>
              <a:t>iverse stakeholders (project board)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Ensures organizational commitment and accountability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Provides s</a:t>
            </a:r>
            <a:r>
              <a:rPr lang="en-US" sz="3600" dirty="0" smtClean="0"/>
              <a:t>upport/advice </a:t>
            </a:r>
            <a:r>
              <a:rPr lang="en-US" sz="3600" dirty="0" smtClean="0"/>
              <a:t>for project manager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Makes </a:t>
            </a:r>
            <a:r>
              <a:rPr lang="en-US" sz="3600" dirty="0" smtClean="0"/>
              <a:t>decisions </a:t>
            </a:r>
            <a:r>
              <a:rPr lang="en-US" sz="3600" dirty="0" smtClean="0"/>
              <a:t>beyond project </a:t>
            </a:r>
            <a:r>
              <a:rPr lang="en-US" sz="3600" dirty="0" smtClean="0"/>
              <a:t>manager’s </a:t>
            </a:r>
            <a:r>
              <a:rPr lang="en-US" sz="3600" dirty="0" smtClean="0"/>
              <a:t>tolerances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Monitors ongoing viability of the project</a:t>
            </a:r>
          </a:p>
          <a:p>
            <a:pPr marL="0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10841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Launching the Project: Project Charter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Purpose and deliverables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High-level </a:t>
            </a:r>
            <a:r>
              <a:rPr lang="en-US" sz="3600" dirty="0" smtClean="0"/>
              <a:t>project estimates: </a:t>
            </a:r>
            <a:r>
              <a:rPr lang="en-US" sz="3600" dirty="0" smtClean="0"/>
              <a:t>activities/schedule/budget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Tolerances (tied to estimates) and change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risks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Assumptions and constraints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51598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Launching the Project: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Formally </a:t>
            </a:r>
            <a:r>
              <a:rPr lang="en-US" sz="3600" dirty="0" smtClean="0"/>
              <a:t>acknowledge the project launch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Introduce stakeholders to project 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stakeholder understanding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0296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560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/>
              <a:t>What could go wrong?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Local conflict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Scope creep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Staff shortages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57344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223250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</a:t>
            </a:r>
            <a:r>
              <a:rPr lang="en-US" sz="3600" dirty="0" smtClean="0"/>
              <a:t>identification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</a:t>
            </a:r>
            <a:r>
              <a:rPr lang="en-US" sz="3600" dirty="0" smtClean="0"/>
              <a:t>assessment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</a:t>
            </a:r>
            <a:r>
              <a:rPr lang="en-US" sz="3400" dirty="0" smtClean="0"/>
              <a:t>robability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</a:t>
            </a:r>
            <a:r>
              <a:rPr lang="en-US" sz="3400" dirty="0" smtClean="0"/>
              <a:t>mpact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response </a:t>
            </a:r>
            <a:r>
              <a:rPr lang="en-US" sz="3600" dirty="0" smtClean="0"/>
              <a:t>planning: avoid/transfer/reduce/accept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monitoring and </a:t>
            </a:r>
            <a:r>
              <a:rPr lang="en-US" sz="3600" dirty="0" smtClean="0"/>
              <a:t>control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57001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1"/>
            <a:ext cx="10058400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Red flag list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For small projects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Brainstorm to </a:t>
            </a:r>
            <a:r>
              <a:rPr lang="en-US" sz="3400" dirty="0" smtClean="0"/>
              <a:t>identify risks; </a:t>
            </a:r>
            <a:r>
              <a:rPr lang="en-US" sz="3400" dirty="0" smtClean="0"/>
              <a:t>review/update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register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Identify risks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Prioritize by probability/impact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Identify risk response for priority risks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655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3101</TotalTime>
  <Words>181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Project Management Fundamentals</vt:lpstr>
      <vt:lpstr>Project Setup</vt:lpstr>
      <vt:lpstr>Project Governance</vt:lpstr>
      <vt:lpstr>Project Board/Project Sponsor</vt:lpstr>
      <vt:lpstr>Launching the Project: Project Charter</vt:lpstr>
      <vt:lpstr>Launching the Project: Communication</vt:lpstr>
      <vt:lpstr>Project Risk</vt:lpstr>
      <vt:lpstr>Risk Management</vt:lpstr>
      <vt:lpstr>Risk Management Tools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107</cp:revision>
  <dcterms:created xsi:type="dcterms:W3CDTF">2014-08-05T07:47:07Z</dcterms:created>
  <dcterms:modified xsi:type="dcterms:W3CDTF">2017-01-08T17:16:19Z</dcterms:modified>
</cp:coreProperties>
</file>