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83" r:id="rId3"/>
    <p:sldId id="284" r:id="rId4"/>
    <p:sldId id="288" r:id="rId5"/>
    <p:sldId id="285" r:id="rId6"/>
    <p:sldId id="287" r:id="rId7"/>
    <p:sldId id="290" r:id="rId8"/>
    <p:sldId id="286" r:id="rId9"/>
    <p:sldId id="294" r:id="rId10"/>
    <p:sldId id="292" r:id="rId11"/>
    <p:sldId id="293" r:id="rId12"/>
    <p:sldId id="29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500" autoAdjust="0"/>
    <p:restoredTop sz="94434" autoAdjust="0"/>
  </p:normalViewPr>
  <p:slideViewPr>
    <p:cSldViewPr snapToGrid="0">
      <p:cViewPr>
        <p:scale>
          <a:sx n="90" d="100"/>
          <a:sy n="90" d="100"/>
        </p:scale>
        <p:origin x="474" y="-78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Management Fundamentals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Project planning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Finance Management: Budgeting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Comprehensive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Direct costs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Indirect costs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Shared services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Detailed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Based on specific activities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Structured in “drill-down” format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38449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Top-down estimates: start with total project cost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Bottom-up estimates: start from task costs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Parametric estimates: based on statistics and data</a:t>
            </a:r>
          </a:p>
          <a:p>
            <a:pPr marL="0" indent="0">
              <a:buNone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59011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Bottom-up Budget Example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100520"/>
            <a:ext cx="10210793" cy="3832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09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Scope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Time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Finance management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6416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Product scope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Description of products and services to be delivered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C</a:t>
            </a:r>
            <a:r>
              <a:rPr lang="en-US" sz="3400" dirty="0" smtClean="0"/>
              <a:t>ustomer-oriented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Project scope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Description of work to be completed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P</a:t>
            </a:r>
            <a:r>
              <a:rPr lang="en-US" sz="3400" dirty="0" smtClean="0"/>
              <a:t>rovider-oriented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48975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Breakdown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1"/>
            <a:ext cx="10058400" cy="428866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 hierarchical list of “work packages” and tasks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Benefit</a:t>
            </a:r>
            <a:r>
              <a:rPr lang="en-US" sz="3400" dirty="0" smtClean="0"/>
              <a:t>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Guidance for sequencing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Basis for accurate resource usage estimates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Identification of required services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Clarification of work hierarchy and interfaces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Help with delegation of tasks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411863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Breakdown Structure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Work tasks </a:t>
            </a:r>
            <a:r>
              <a:rPr lang="en-US" sz="3600" dirty="0" smtClean="0"/>
              <a:t>directly related to project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Indirect work tasks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Planning and control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Stakeholder training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Communications and reporting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Procurement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End of project transition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9180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Breakdown Structure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5433" y="1824393"/>
            <a:ext cx="5312692" cy="443473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83379" y="5889796"/>
            <a:ext cx="470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Source</a:t>
            </a:r>
            <a:r>
              <a:rPr lang="en-US" dirty="0" smtClean="0"/>
              <a:t>: PMD Pro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87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Management: Schedule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184613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Activity definition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Activity sequencing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Activity resource estimation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Activity duration estimation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Schedule development</a:t>
            </a:r>
          </a:p>
        </p:txBody>
      </p:sp>
    </p:spTree>
    <p:extLst>
      <p:ext uri="{BB962C8B-B14F-4D97-AF65-F5344CB8AC3E}">
        <p14:creationId xmlns:p14="http://schemas.microsoft.com/office/powerpoint/2010/main" val="356062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and Duration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Network diagram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Critical path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Gantt chart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567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Diagram with Critical Path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120" y="2044805"/>
            <a:ext cx="9672719" cy="38408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51525" y="5911405"/>
            <a:ext cx="470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Source</a:t>
            </a:r>
            <a:r>
              <a:rPr lang="en-US" dirty="0" smtClean="0"/>
              <a:t>: PMD Pro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81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3627</TotalTime>
  <Words>195</Words>
  <Application>Microsoft Office PowerPoint</Application>
  <PresentationFormat>Widescreen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Wingdings</vt:lpstr>
      <vt:lpstr>Retrospect</vt:lpstr>
      <vt:lpstr>Project Management Fundamentals</vt:lpstr>
      <vt:lpstr>Project Planning</vt:lpstr>
      <vt:lpstr>Scope Management</vt:lpstr>
      <vt:lpstr>Work Breakdown Structure</vt:lpstr>
      <vt:lpstr>Work Breakdown Structure Tasks</vt:lpstr>
      <vt:lpstr>Work Breakdown Structure Example</vt:lpstr>
      <vt:lpstr>Time Management: Schedule Planning</vt:lpstr>
      <vt:lpstr>Resource and Duration Estimation</vt:lpstr>
      <vt:lpstr>Network Diagram with Critical Path</vt:lpstr>
      <vt:lpstr>Finance Management: Budgeting</vt:lpstr>
      <vt:lpstr>Budget Structure</vt:lpstr>
      <vt:lpstr>Bottom-up Budget 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129</cp:revision>
  <dcterms:created xsi:type="dcterms:W3CDTF">2014-08-05T07:47:07Z</dcterms:created>
  <dcterms:modified xsi:type="dcterms:W3CDTF">2017-03-28T19:13:49Z</dcterms:modified>
</cp:coreProperties>
</file>