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84" r:id="rId3"/>
    <p:sldId id="287" r:id="rId4"/>
    <p:sldId id="288" r:id="rId5"/>
    <p:sldId id="289" r:id="rId6"/>
    <p:sldId id="285" r:id="rId7"/>
    <p:sldId id="291" r:id="rId8"/>
    <p:sldId id="292" r:id="rId9"/>
    <p:sldId id="295" r:id="rId10"/>
    <p:sldId id="297" r:id="rId11"/>
    <p:sldId id="296" r:id="rId12"/>
    <p:sldId id="29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Project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the Supply Chain: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Inventory management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Connected to project needs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Minimum stock for lead time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Warehousing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Materials transport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Timely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Cost effective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0276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the Supply Chain: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Asset definition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Cost of $</a:t>
            </a:r>
            <a:r>
              <a:rPr lang="en-US" sz="3400" dirty="0" smtClean="0"/>
              <a:t>1,000 or more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Thee </a:t>
            </a:r>
            <a:r>
              <a:rPr lang="en-US" sz="3400" dirty="0" smtClean="0"/>
              <a:t>year life or more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Asset administration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Recording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Labeling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Monitoring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Safeguarding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Disposal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14946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Internal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Effectiveness and efficiency of operations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Reliability of project outcomes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Compliance with laws and regulations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Protection of physical and intangible assets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Reduce risk of fraud and corruption</a:t>
            </a:r>
          </a:p>
        </p:txBody>
      </p:sp>
    </p:spTree>
    <p:extLst>
      <p:ext uri="{BB962C8B-B14F-4D97-AF65-F5344CB8AC3E}">
        <p14:creationId xmlns:p14="http://schemas.microsoft.com/office/powerpoint/2010/main" val="6301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Managing issues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Managing people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Managing the supply chain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Managing internal controls</a:t>
            </a:r>
          </a:p>
        </p:txBody>
      </p:sp>
    </p:spTree>
    <p:extLst>
      <p:ext uri="{BB962C8B-B14F-4D97-AF65-F5344CB8AC3E}">
        <p14:creationId xmlns:p14="http://schemas.microsoft.com/office/powerpoint/2010/main" val="209165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Issue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</a:t>
            </a:r>
            <a:r>
              <a:rPr lang="en-US" sz="3600" dirty="0" smtClean="0"/>
              <a:t>dentifying issues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Resolving issues </a:t>
            </a:r>
            <a:r>
              <a:rPr lang="en-US" sz="3400" dirty="0" smtClean="0"/>
              <a:t>“on </a:t>
            </a:r>
            <a:r>
              <a:rPr lang="en-US" sz="3400" dirty="0" smtClean="0"/>
              <a:t>site” </a:t>
            </a:r>
            <a:r>
              <a:rPr lang="en-US" sz="3400" dirty="0" smtClean="0"/>
              <a:t>whenever possible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Escalating </a:t>
            </a:r>
            <a:r>
              <a:rPr lang="en-US" sz="3400" dirty="0" smtClean="0"/>
              <a:t>complex issues to the project manager</a:t>
            </a:r>
          </a:p>
        </p:txBody>
      </p:sp>
    </p:spTree>
    <p:extLst>
      <p:ext uri="{BB962C8B-B14F-4D97-AF65-F5344CB8AC3E}">
        <p14:creationId xmlns:p14="http://schemas.microsoft.com/office/powerpoint/2010/main" val="289198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</a:t>
            </a:r>
            <a:r>
              <a:rPr lang="en-US" dirty="0" smtClean="0"/>
              <a:t>Issues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Issue identification and tracking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Issue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Issue communication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Issue control</a:t>
            </a:r>
            <a:br>
              <a:rPr lang="en-US" sz="3600" dirty="0" smtClean="0"/>
            </a:br>
            <a:endParaRPr lang="en-US" sz="1200" dirty="0" smtClean="0"/>
          </a:p>
          <a:p>
            <a:pPr marL="0" indent="0" algn="ctr">
              <a:buNone/>
            </a:pPr>
            <a:r>
              <a:rPr lang="en-US" sz="3600" i="1" dirty="0" smtClean="0"/>
              <a:t>Issue management tool: Issue Log</a:t>
            </a:r>
            <a:endParaRPr lang="en-US" sz="3400" i="1" dirty="0" smtClean="0"/>
          </a:p>
        </p:txBody>
      </p:sp>
    </p:spTree>
    <p:extLst>
      <p:ext uri="{BB962C8B-B14F-4D97-AF65-F5344CB8AC3E}">
        <p14:creationId xmlns:p14="http://schemas.microsoft.com/office/powerpoint/2010/main" val="259826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Log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039" y="2328904"/>
            <a:ext cx="10557924" cy="338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9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Acquiring project staff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Creating job descriptions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Creating organization charts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staff development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Conducting performance assessments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Establishing communication norms</a:t>
            </a:r>
          </a:p>
        </p:txBody>
      </p:sp>
    </p:spTree>
    <p:extLst>
      <p:ext uri="{BB962C8B-B14F-4D97-AF65-F5344CB8AC3E}">
        <p14:creationId xmlns:p14="http://schemas.microsoft.com/office/powerpoint/2010/main" val="115093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</a:t>
            </a:r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Status reports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Meetings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Event-driven communications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Critical issues sessions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Training schedules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Roll-out schedules</a:t>
            </a:r>
          </a:p>
        </p:txBody>
      </p:sp>
    </p:spTree>
    <p:extLst>
      <p:ext uri="{BB962C8B-B14F-4D97-AF65-F5344CB8AC3E}">
        <p14:creationId xmlns:p14="http://schemas.microsoft.com/office/powerpoint/2010/main" val="2633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Management: RACI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Who is responsible? (task performance)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Who is accountable? (approval)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Who is consulted? (input)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Who is informed? (communication)</a:t>
            </a:r>
          </a:p>
        </p:txBody>
      </p:sp>
    </p:spTree>
    <p:extLst>
      <p:ext uri="{BB962C8B-B14F-4D97-AF65-F5344CB8AC3E}">
        <p14:creationId xmlns:p14="http://schemas.microsoft.com/office/powerpoint/2010/main" val="276792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the Supply Chain: 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Procurement planning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Identification of providers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Estimates </a:t>
            </a:r>
            <a:r>
              <a:rPr lang="en-US" sz="3400" dirty="0"/>
              <a:t>(price </a:t>
            </a:r>
            <a:r>
              <a:rPr lang="en-US" sz="3400" dirty="0" smtClean="0"/>
              <a:t>is primary evaluation </a:t>
            </a:r>
            <a:r>
              <a:rPr lang="en-US" sz="3400" dirty="0" smtClean="0"/>
              <a:t>criteria)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Proposals (complex evaluation </a:t>
            </a:r>
            <a:r>
              <a:rPr lang="en-US" sz="3400" dirty="0" smtClean="0"/>
              <a:t>criteria)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Selection, negotiation, and award</a:t>
            </a:r>
          </a:p>
        </p:txBody>
      </p:sp>
    </p:spTree>
    <p:extLst>
      <p:ext uri="{BB962C8B-B14F-4D97-AF65-F5344CB8AC3E}">
        <p14:creationId xmlns:p14="http://schemas.microsoft.com/office/powerpoint/2010/main" val="357693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3355</TotalTime>
  <Words>230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Project Management Fundamentals</vt:lpstr>
      <vt:lpstr>Project Implementation</vt:lpstr>
      <vt:lpstr>Collaborative Issue Management</vt:lpstr>
      <vt:lpstr>Managing Issues Process</vt:lpstr>
      <vt:lpstr>Issue Log</vt:lpstr>
      <vt:lpstr>Managing People</vt:lpstr>
      <vt:lpstr>Stakeholder Communications</vt:lpstr>
      <vt:lpstr>Stakeholder Management: RACI Matrix</vt:lpstr>
      <vt:lpstr>Managing the Supply Chain: Procurement</vt:lpstr>
      <vt:lpstr>Managing the Supply Chain: Logistics</vt:lpstr>
      <vt:lpstr>Managing the Supply Chain: Assets</vt:lpstr>
      <vt:lpstr>Managing Internal Controls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124</cp:revision>
  <dcterms:created xsi:type="dcterms:W3CDTF">2014-08-05T07:47:07Z</dcterms:created>
  <dcterms:modified xsi:type="dcterms:W3CDTF">2017-01-14T12:49:40Z</dcterms:modified>
</cp:coreProperties>
</file>