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82" r:id="rId3"/>
    <p:sldId id="283" r:id="rId4"/>
    <p:sldId id="284" r:id="rId5"/>
    <p:sldId id="287" r:id="rId6"/>
    <p:sldId id="293" r:id="rId7"/>
    <p:sldId id="294" r:id="rId8"/>
    <p:sldId id="301" r:id="rId9"/>
    <p:sldId id="297" r:id="rId10"/>
    <p:sldId id="298" r:id="rId11"/>
    <p:sldId id="299" r:id="rId12"/>
    <p:sldId id="30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Management Fundamentals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Project monitoring, Evaluation and </a:t>
            </a:r>
            <a:r>
              <a:rPr lang="en-US" dirty="0" err="1" smtClean="0"/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</a:t>
            </a:r>
            <a:r>
              <a:rPr lang="en-US" dirty="0" smtClean="0"/>
              <a:t>Evaluation:</a:t>
            </a:r>
            <a:br>
              <a:rPr lang="en-US" dirty="0" smtClean="0"/>
            </a:br>
            <a:r>
              <a:rPr lang="en-US" dirty="0" smtClean="0"/>
              <a:t>Sustainable Impact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Evaluate project impact at defined period after project completion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Evaluates extent of outcomes realized through participant ownership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51962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Project change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Project tolerance: based on charter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Cost/scope/risk/quality/outcomes/time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Under (results)/over (resources)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Change request process</a:t>
            </a:r>
            <a:endParaRPr lang="en-US" sz="3200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200907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Request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Assess impact on plan: schedule/resources/costs/quality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Consult with stakeholders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Guarantee resources to allow change: time/materials/money/HR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Communicate revised project plan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200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381500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Monitoring, Evaluation and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Progress monitoring: activities and outputs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Project evaluation: outcomes and goals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Project control: variances between plan and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24787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Monitoring and Evaluation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Use logical framework matrix as starting point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Evaluation of indicators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Information needed for evaluation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Source of data and collection method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Responsibility and frequency of data collection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Users of information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66975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 and Evaluation Plan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989" y="2371195"/>
            <a:ext cx="10472982" cy="329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57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Collection for Monitoring and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Qualitative: </a:t>
            </a:r>
            <a:r>
              <a:rPr lang="en-US" sz="3600" dirty="0" smtClean="0"/>
              <a:t>depth of interaction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Focus groups/interviews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Observation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Quantitative: breadth of intervention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Standardized questionnaires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Specialized </a:t>
            </a:r>
            <a:r>
              <a:rPr lang="en-US" sz="3400" dirty="0" smtClean="0"/>
              <a:t>questionnaires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Cost-benefit analysis: the data needs to </a:t>
            </a:r>
            <a:r>
              <a:rPr lang="en-US" sz="3600" dirty="0" smtClean="0"/>
              <a:t>be useful for the </a:t>
            </a:r>
            <a:r>
              <a:rPr lang="en-US" sz="3600" dirty="0"/>
              <a:t>decision making process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82922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Monitoring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1"/>
            <a:ext cx="10058400" cy="441745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Indicators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Schedule and budget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Staff/partners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Data cycle: collection/review/summary/analysis/feedback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Data 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Link to organization program/portfolio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1045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i="1" dirty="0" smtClean="0"/>
              <a:t>It is the responsibility of the project to achieve its outcomes; however, it is not its responsibility to achieve the goals.</a:t>
            </a:r>
          </a:p>
          <a:p>
            <a:pPr marL="0" indent="0" algn="ctr">
              <a:buNone/>
            </a:pPr>
            <a:r>
              <a:rPr lang="en-US" sz="3600" i="1" dirty="0" smtClean="0"/>
              <a:t>Outcomes are progress towards achieving the goals.</a:t>
            </a:r>
            <a:endParaRPr lang="en-US" sz="3200" i="1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136094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Evaluation: Final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Mandated by donor or organization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Specialized teams collect and analyze data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Evaluation questions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Did the project accomplish the desired outcomes?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Was the project relevant, effective, and efficient?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Are the project operations and impact sustainable?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Are the logical framework assumptions valid?</a:t>
            </a:r>
          </a:p>
        </p:txBody>
      </p:sp>
    </p:spTree>
    <p:extLst>
      <p:ext uri="{BB962C8B-B14F-4D97-AF65-F5344CB8AC3E}">
        <p14:creationId xmlns:p14="http://schemas.microsoft.com/office/powerpoint/2010/main" val="365288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Evaluation: Mid-term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Similar structure to final evaluation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Opportunity to improve efficiency and </a:t>
            </a:r>
            <a:r>
              <a:rPr lang="en-US" sz="3600" dirty="0" smtClean="0"/>
              <a:t>impact during project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42537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3317</TotalTime>
  <Words>297</Words>
  <Application>Microsoft Office PowerPoint</Application>
  <PresentationFormat>Widescreen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Wingdings</vt:lpstr>
      <vt:lpstr>Retrospect</vt:lpstr>
      <vt:lpstr>Project Management Fundamentals</vt:lpstr>
      <vt:lpstr>Project Monitoring, Evaluation and Control</vt:lpstr>
      <vt:lpstr>Project Monitoring and Evaluation Plan</vt:lpstr>
      <vt:lpstr>Monitoring and Evaluation Plan</vt:lpstr>
      <vt:lpstr>Data Collection for Monitoring and Evaluation</vt:lpstr>
      <vt:lpstr>Elements of Monitoring System</vt:lpstr>
      <vt:lpstr>Project Evaluation</vt:lpstr>
      <vt:lpstr>Project Evaluation: Final Evaluation</vt:lpstr>
      <vt:lpstr>Project Evaluation: Mid-term Evaluation</vt:lpstr>
      <vt:lpstr>Project Evaluation: Sustainable Impact Evaluation</vt:lpstr>
      <vt:lpstr>Project Control</vt:lpstr>
      <vt:lpstr>Change Request Process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135</cp:revision>
  <dcterms:created xsi:type="dcterms:W3CDTF">2014-08-05T07:47:07Z</dcterms:created>
  <dcterms:modified xsi:type="dcterms:W3CDTF">2017-01-18T14:47:02Z</dcterms:modified>
</cp:coreProperties>
</file>