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End of Project transition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Project </a:t>
            </a:r>
            <a:r>
              <a:rPr lang="en-US" dirty="0" smtClean="0"/>
              <a:t>Transition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smtClean="0"/>
              <a:t>Termination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Extension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Expansion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2478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Project </a:t>
            </a:r>
            <a:r>
              <a:rPr lang="en-US" dirty="0" smtClean="0"/>
              <a:t>Transition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Planning from the beginning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Partnerships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Capacity building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Staggered phase-out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Evolving roles and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12272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Verify that scope has been accomplished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Verify that deliverables have been accepted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that stakeholders are satisfied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Technical aspects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Overall outcomes</a:t>
            </a:r>
            <a:endParaRPr lang="en-US" sz="34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502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Administration, Financial and Contractual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Administrative closure: personnel/assets/reports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closure: donations/receivables/payables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Contractual closure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Suppliers/contractors/implementing organization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Donor acceptance of deliverables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1778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</a:t>
            </a:r>
            <a:r>
              <a:rPr lang="en-US" dirty="0" smtClean="0"/>
              <a:t>e 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Create organization “best practices”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Disseminate learning throughout NGO sector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Evaluation reports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Databases</a:t>
            </a:r>
          </a:p>
          <a:p>
            <a:pPr marL="201168" lvl="1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7962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Action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did we set out to do?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did we achieve?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went really well?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could have gone better?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can we learn from this project?</a:t>
            </a:r>
            <a:endParaRPr lang="en-US" sz="3400" dirty="0" smtClean="0"/>
          </a:p>
          <a:p>
            <a:pPr marL="201168" lvl="1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321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Celebrate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Recognize team members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Recognize stakeholders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Express appreciation to key individuals and groups</a:t>
            </a:r>
          </a:p>
          <a:p>
            <a:pPr marL="0" indent="0">
              <a:buNone/>
            </a:pPr>
            <a:endParaRPr lang="en-US" sz="3200" dirty="0" smtClean="0"/>
          </a:p>
          <a:p>
            <a:pPr marL="201168" lvl="1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397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3240</TotalTime>
  <Words>145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Project Management Fundamentals</vt:lpstr>
      <vt:lpstr>End of Project Transition Scenarios</vt:lpstr>
      <vt:lpstr>End of Project Transition Components</vt:lpstr>
      <vt:lpstr>Stakeholder Meeting</vt:lpstr>
      <vt:lpstr>Administration, Financial and Contractual Closure</vt:lpstr>
      <vt:lpstr>Capture Lessons Learned</vt:lpstr>
      <vt:lpstr>After Action Review</vt:lpstr>
      <vt:lpstr>Celebrate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115</cp:revision>
  <dcterms:created xsi:type="dcterms:W3CDTF">2014-08-05T07:47:07Z</dcterms:created>
  <dcterms:modified xsi:type="dcterms:W3CDTF">2017-01-20T11:54:38Z</dcterms:modified>
</cp:coreProperties>
</file>