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84" r:id="rId2"/>
    <p:sldId id="282" r:id="rId3"/>
    <p:sldId id="306" r:id="rId4"/>
    <p:sldId id="309" r:id="rId5"/>
    <p:sldId id="321" r:id="rId6"/>
    <p:sldId id="324" r:id="rId7"/>
    <p:sldId id="323" r:id="rId8"/>
    <p:sldId id="322" r:id="rId9"/>
    <p:sldId id="32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2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11/4/2016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11/4/2016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anmore.com/amazon-com-inc-five-forces-analysis-recommendations-porters-model" TargetMode="External"/><Relationship Id="rId2" Type="http://schemas.openxmlformats.org/officeDocument/2006/relationships/hyperlink" Target="https://www.strategicmanagementinsight.com/tools/porters-five-force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anmore.com/starbucks-coffee-five-forces-analysis-porters-mode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Business Strategy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external environment: the five forces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11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 for Week Two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Five forces analysis</a:t>
            </a:r>
            <a:endParaRPr lang="en-US" sz="3600" dirty="0"/>
          </a:p>
          <a:p>
            <a:r>
              <a:rPr lang="en-US" sz="3600" dirty="0">
                <a:hlinkClick r:id="rId2"/>
              </a:rPr>
              <a:t>https://</a:t>
            </a:r>
            <a:r>
              <a:rPr lang="en-US" sz="3600" dirty="0" smtClean="0">
                <a:hlinkClick r:id="rId2"/>
              </a:rPr>
              <a:t>www.strategicmanagementinsight.com/tools/porters-five-forces.html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Five </a:t>
            </a:r>
            <a:r>
              <a:rPr lang="en-US" sz="3600" dirty="0"/>
              <a:t>forces </a:t>
            </a:r>
            <a:r>
              <a:rPr lang="en-US" sz="3600" dirty="0" smtClean="0"/>
              <a:t>analysis: Amazon</a:t>
            </a:r>
          </a:p>
          <a:p>
            <a:r>
              <a:rPr lang="en-US" sz="3600" dirty="0" smtClean="0">
                <a:hlinkClick r:id="rId3"/>
              </a:rPr>
              <a:t>http://panmore.com/amazon-com-inc-five-forces-analysis-recommendations-porters-model</a:t>
            </a: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Five forces analysis: Starbucks Coffee</a:t>
            </a:r>
          </a:p>
          <a:p>
            <a:r>
              <a:rPr lang="en-US" sz="3600" dirty="0" smtClean="0">
                <a:hlinkClick r:id="rId4"/>
              </a:rPr>
              <a:t>http</a:t>
            </a:r>
            <a:r>
              <a:rPr lang="en-US" sz="3600" dirty="0">
                <a:hlinkClick r:id="rId4"/>
              </a:rPr>
              <a:t>://</a:t>
            </a:r>
            <a:r>
              <a:rPr lang="en-US" sz="3600" dirty="0" smtClean="0">
                <a:hlinkClick r:id="rId4"/>
              </a:rPr>
              <a:t>panmore.com/starbucks-coffee-five-forces-analysis-porters-model</a:t>
            </a:r>
            <a:endParaRPr lang="en-US" sz="3600" dirty="0" smtClean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5812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Industry Structure/Five Forces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Threat of entry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Bargaining power of suppliers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Bargaining power of buyers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Substitute products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Rivalry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3935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Industry Life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Introduction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Growth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Maturity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Decline</a:t>
            </a: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991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Determinants: Threat of Entry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Capital requirement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Strength of existing brands and trademarks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Level of government regulation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Customer loyalty/switching costs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Product similarity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8233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Determinants: Supplier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Number of suppliers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Switching costs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Potential for </a:t>
            </a:r>
            <a:r>
              <a:rPr lang="en-US" sz="3600" u="sng" dirty="0" smtClean="0"/>
              <a:t>forward integration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Options for substitutes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Scarcity of supplier resources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4605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Determinants: Buyer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Number of buyers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Switching costs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Potential for </a:t>
            </a:r>
            <a:r>
              <a:rPr lang="en-US" sz="3600" u="sng" dirty="0" smtClean="0"/>
              <a:t>backward integration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Options for substitutes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Buyer price sensitivity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46276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Determinants: Substitutes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Price/quality of substitutes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Switching costs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7127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Determinants: Rivalry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382135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Number of competitors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Exit barriers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Industry growth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Product differentiation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Relative size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Customer loyalty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0641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2559</TotalTime>
  <Words>146</Words>
  <Application>Microsoft Office PowerPoint</Application>
  <PresentationFormat>Widescreen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Wingdings</vt:lpstr>
      <vt:lpstr>Retrospect</vt:lpstr>
      <vt:lpstr>Business Strategy</vt:lpstr>
      <vt:lpstr>Readings for Week Two</vt:lpstr>
      <vt:lpstr>Industry Structure/Five Forces Model</vt:lpstr>
      <vt:lpstr>Industry Life Cycle</vt:lpstr>
      <vt:lpstr>Determinants: Threat of Entry</vt:lpstr>
      <vt:lpstr>Determinants: Supplier Power</vt:lpstr>
      <vt:lpstr>Determinants: Buyer Power</vt:lpstr>
      <vt:lpstr>Determinants: Substitutes</vt:lpstr>
      <vt:lpstr>Determinants: Rivalry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68</cp:revision>
  <dcterms:created xsi:type="dcterms:W3CDTF">2014-08-05T07:47:07Z</dcterms:created>
  <dcterms:modified xsi:type="dcterms:W3CDTF">2016-11-04T17:06:50Z</dcterms:modified>
</cp:coreProperties>
</file>