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80" r:id="rId2"/>
    <p:sldId id="281" r:id="rId3"/>
    <p:sldId id="301" r:id="rId4"/>
    <p:sldId id="302" r:id="rId5"/>
    <p:sldId id="303" r:id="rId6"/>
    <p:sldId id="318" r:id="rId7"/>
    <p:sldId id="319" r:id="rId8"/>
    <p:sldId id="30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62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534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029E7-5F21-431E-8FF8-9A59AA73D9B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260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rategicmanagementinsight.com/tools/vrio.html" TargetMode="External"/><Relationship Id="rId2" Type="http://schemas.openxmlformats.org/officeDocument/2006/relationships/hyperlink" Target="http://www.slideshare.net/dmarthen/what-is-a-strategy-michael-porter-harvard-business-review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Business Strategy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 to strategy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993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 for Week 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04396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Michael Porter “What is Strategy?” summary</a:t>
            </a:r>
            <a:endParaRPr lang="en-US" sz="3600" dirty="0"/>
          </a:p>
          <a:p>
            <a:r>
              <a:rPr lang="en-US" sz="3600" dirty="0">
                <a:hlinkClick r:id="rId2"/>
              </a:rPr>
              <a:t>http://</a:t>
            </a:r>
            <a:r>
              <a:rPr lang="en-US" sz="3600" dirty="0" smtClean="0">
                <a:hlinkClick r:id="rId2"/>
              </a:rPr>
              <a:t>www.slideshare.net/dmarthen/what-is-a-strategy-michael-porter-harvard-business-review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VRIO framework</a:t>
            </a:r>
            <a:endParaRPr lang="en-US" sz="3600" dirty="0"/>
          </a:p>
          <a:p>
            <a:r>
              <a:rPr lang="en-US" sz="3600" dirty="0">
                <a:hlinkClick r:id="rId3"/>
              </a:rPr>
              <a:t>https://</a:t>
            </a:r>
            <a:r>
              <a:rPr lang="en-US" sz="3600" dirty="0" smtClean="0">
                <a:hlinkClick r:id="rId3"/>
              </a:rPr>
              <a:t>www.strategicmanagementinsight.com/tools/vrio.html</a:t>
            </a:r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6378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Strategy Is… and Is NOT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456091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Strategy is…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Delivering greater value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“Higher prices”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Different activities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Strategy is not…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Operational effectiveness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“Lower costs”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Activities which are the same but “better”</a:t>
            </a:r>
            <a:endParaRPr lang="en-US" sz="34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2535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Sustainable Competitive Advantage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Competitive advantage: superior performance which results in above-industry average profitability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Sustainability: ability to maintain a position on a long-term basis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The VRIO framework is a tool to assess resources for sustainable competitive advantage.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9110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VRIO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Valuable: greater value than similar resources in other firms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Rare: scarce relative to demand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Inimitable: costly to imitate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Organized: structure designed to capture value</a:t>
            </a: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3874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 Requires Trade-Offs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More of one thing means less of another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Purposeful choice and limitation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 basic example: the generic strategies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Low cost vs. </a:t>
            </a:r>
            <a:r>
              <a:rPr lang="en-US" sz="3400" dirty="0"/>
              <a:t>d</a:t>
            </a:r>
            <a:r>
              <a:rPr lang="en-US" sz="3400" dirty="0" smtClean="0"/>
              <a:t>ifferentiation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Trying to be great at both will not work!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Strategy is choosing what </a:t>
            </a:r>
            <a:r>
              <a:rPr lang="en-US" sz="3600" i="1" dirty="0" smtClean="0"/>
              <a:t>not </a:t>
            </a:r>
            <a:r>
              <a:rPr lang="en-US" sz="3600" dirty="0" smtClean="0"/>
              <a:t>to do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0157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Consistency between activities and strategy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Activities are reinforcing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Fit creates optimization of effort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Competitive advantage comes from a </a:t>
            </a:r>
            <a:r>
              <a:rPr lang="en-US" sz="3600" i="1" dirty="0" smtClean="0"/>
              <a:t>system</a:t>
            </a:r>
            <a:r>
              <a:rPr lang="en-US" sz="3600" dirty="0" smtClean="0"/>
              <a:t> of activities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5412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Strategic Management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External analysis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Internal analysis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Strategy formulation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Strategy implementation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Strategic control</a:t>
            </a: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6422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2558</TotalTime>
  <Words>213</Words>
  <Application>Microsoft Office PowerPoint</Application>
  <PresentationFormat>Widescreen</PresentationFormat>
  <Paragraphs>44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Retrospect</vt:lpstr>
      <vt:lpstr>Business Strategy</vt:lpstr>
      <vt:lpstr>Readings for Week One</vt:lpstr>
      <vt:lpstr>What Strategy Is… and Is NOT</vt:lpstr>
      <vt:lpstr>Sustainable Competitive Advantage</vt:lpstr>
      <vt:lpstr>VRIO Framework</vt:lpstr>
      <vt:lpstr>Strategy Requires Trade-Offs</vt:lpstr>
      <vt:lpstr>Fit</vt:lpstr>
      <vt:lpstr>The Strategic Management Process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68</cp:revision>
  <dcterms:created xsi:type="dcterms:W3CDTF">2014-08-05T07:47:07Z</dcterms:created>
  <dcterms:modified xsi:type="dcterms:W3CDTF">2016-11-04T17:06:36Z</dcterms:modified>
</cp:coreProperties>
</file>