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84" r:id="rId2"/>
    <p:sldId id="282" r:id="rId3"/>
    <p:sldId id="311" r:id="rId4"/>
    <p:sldId id="307" r:id="rId5"/>
    <p:sldId id="308" r:id="rId6"/>
    <p:sldId id="31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nmore.com/unilever-swot-analysis-recommendations" TargetMode="External"/><Relationship Id="rId2" Type="http://schemas.openxmlformats.org/officeDocument/2006/relationships/hyperlink" Target="https://www.strategicmanagementinsight.com/tools/swot-analysis-how-to-do-i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anmore.com/starbucks-coffee-swot-analysi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Swot</a:t>
            </a:r>
            <a:r>
              <a:rPr lang="en-US" dirty="0" smtClean="0"/>
              <a:t>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SWOT analysis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https://</a:t>
            </a:r>
            <a:r>
              <a:rPr lang="en-US" sz="3600" dirty="0" smtClean="0">
                <a:hlinkClick r:id="rId2"/>
              </a:rPr>
              <a:t>www.strategicmanagementinsight.com/tools/swot-analysis-how-to-do-it.html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SWOT analysis: </a:t>
            </a:r>
            <a:r>
              <a:rPr lang="en-US" sz="3600" dirty="0" smtClean="0"/>
              <a:t>Unilever</a:t>
            </a:r>
          </a:p>
          <a:p>
            <a:r>
              <a:rPr lang="en-US" sz="3600" dirty="0">
                <a:hlinkClick r:id="rId3"/>
              </a:rPr>
              <a:t>http://</a:t>
            </a:r>
            <a:r>
              <a:rPr lang="en-US" sz="3600" dirty="0" smtClean="0">
                <a:hlinkClick r:id="rId3"/>
              </a:rPr>
              <a:t>panmore.com/unilever-swot-analysis-recommendations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SWOT analysis: </a:t>
            </a:r>
            <a:r>
              <a:rPr lang="en-US" sz="3600" dirty="0" smtClean="0"/>
              <a:t>Starbucks Coffee</a:t>
            </a:r>
            <a:endParaRPr lang="en-US" sz="3600" dirty="0"/>
          </a:p>
          <a:p>
            <a:r>
              <a:rPr lang="en-US" sz="3600" dirty="0">
                <a:hlinkClick r:id="rId4"/>
              </a:rPr>
              <a:t>http://</a:t>
            </a:r>
            <a:r>
              <a:rPr lang="en-US" sz="3600" dirty="0" smtClean="0">
                <a:hlinkClick r:id="rId4"/>
              </a:rPr>
              <a:t>panmore.com/starbucks-coffee-swot-analysis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6106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Strengths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Weaknesses</a:t>
            </a:r>
            <a:br>
              <a:rPr lang="en-US" sz="3600" dirty="0" smtClean="0"/>
            </a:b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Opportunities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Threats</a:t>
            </a:r>
          </a:p>
          <a:p>
            <a:pPr marL="201168" lvl="1" indent="0">
              <a:buNone/>
            </a:pPr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4533369" y="2279563"/>
            <a:ext cx="707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Internal factors</a:t>
            </a:r>
            <a:endParaRPr lang="en-US" sz="3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65933" y="2060620"/>
            <a:ext cx="6053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31221" y="4041818"/>
            <a:ext cx="7073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External factors</a:t>
            </a:r>
            <a:endParaRPr lang="en-US" sz="36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63785" y="3822875"/>
            <a:ext cx="6053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&gt;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4948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Strengths and Weaknesses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Core competencies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Functional areas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Organizational culture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Value chain analysis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0708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and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Five forces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Market </a:t>
            </a:r>
            <a:r>
              <a:rPr lang="en-US" sz="3600" dirty="0" smtClean="0"/>
              <a:t>changes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PESTEL </a:t>
            </a:r>
            <a:r>
              <a:rPr lang="en-US" sz="3600" dirty="0" smtClean="0"/>
              <a:t>analysis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4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333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PESTEL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Political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Economic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Social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Technological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Environmental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Legal 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8519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2732</TotalTime>
  <Words>66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Business Strategy</vt:lpstr>
      <vt:lpstr>Readings</vt:lpstr>
      <vt:lpstr>SWOT Analysis</vt:lpstr>
      <vt:lpstr>Strengths and Weaknesses</vt:lpstr>
      <vt:lpstr>Opportunities and Threats</vt:lpstr>
      <vt:lpstr>PESTEL Analysis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77</cp:revision>
  <dcterms:created xsi:type="dcterms:W3CDTF">2014-08-05T07:47:07Z</dcterms:created>
  <dcterms:modified xsi:type="dcterms:W3CDTF">2016-11-06T09:22:23Z</dcterms:modified>
</cp:coreProperties>
</file>