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84" r:id="rId2"/>
    <p:sldId id="282" r:id="rId3"/>
    <p:sldId id="309" r:id="rId4"/>
    <p:sldId id="311" r:id="rId5"/>
    <p:sldId id="312" r:id="rId6"/>
    <p:sldId id="313" r:id="rId7"/>
    <p:sldId id="31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dtools.com/pages/article/newSTR_66.htm" TargetMode="External"/><Relationship Id="rId2" Type="http://schemas.openxmlformats.org/officeDocument/2006/relationships/hyperlink" Target="https://www.strategicmanagementinsight.com/tools/value-chain-analysi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Value chain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Value chain analysis:</a:t>
            </a:r>
            <a:endParaRPr lang="en-US" sz="3600" dirty="0"/>
          </a:p>
          <a:p>
            <a:r>
              <a:rPr lang="en-US" sz="3600" dirty="0">
                <a:hlinkClick r:id="rId2"/>
              </a:rPr>
              <a:t>https://</a:t>
            </a:r>
            <a:r>
              <a:rPr lang="en-US" sz="3600" dirty="0" smtClean="0">
                <a:hlinkClick r:id="rId2"/>
              </a:rPr>
              <a:t>www.strategicmanagementinsight.com/tools/value-chain-analysis.html</a:t>
            </a:r>
            <a:endParaRPr lang="en-US" sz="3600" dirty="0" smtClean="0"/>
          </a:p>
          <a:p>
            <a:r>
              <a:rPr lang="en-US" sz="3600" dirty="0">
                <a:hlinkClick r:id="rId3"/>
              </a:rPr>
              <a:t>https://</a:t>
            </a:r>
            <a:r>
              <a:rPr lang="en-US" sz="3600" dirty="0" smtClean="0">
                <a:hlinkClick r:id="rId3"/>
              </a:rPr>
              <a:t>www.mindtools.com/pages/article/newSTR_66.htm</a:t>
            </a:r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81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Value chain: the internal activities of a firm to transform inputs into outputs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Value chain analysis: identify primary and support activities which add value and analyze activities to reduce costs or increase differentiation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809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Raw materials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Intermediate goods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Manufacturing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Marketing and sales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After-sales service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679590" y="2292442"/>
            <a:ext cx="7073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Transportation/logistics</a:t>
            </a:r>
            <a:endParaRPr lang="en-US" sz="36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5293220" y="2421228"/>
            <a:ext cx="734095" cy="42500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677442" y="3011512"/>
            <a:ext cx="7073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Transportation/logistics</a:t>
            </a:r>
            <a:endParaRPr lang="en-US" sz="36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5291072" y="3140298"/>
            <a:ext cx="734095" cy="42500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677443" y="3694100"/>
            <a:ext cx="7073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Transportation/logistics</a:t>
            </a:r>
            <a:endParaRPr lang="en-US" sz="36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5291073" y="3822886"/>
            <a:ext cx="734095" cy="42500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675295" y="4426049"/>
            <a:ext cx="7073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Transportation/logistics</a:t>
            </a:r>
            <a:endParaRPr lang="en-US" sz="36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5288925" y="4554835"/>
            <a:ext cx="734095" cy="42500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3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 Analysis: Low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activities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cost drivers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links and relationships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opportunities to reduce costs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911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Chain Analysis</a:t>
            </a:r>
            <a:r>
              <a:rPr lang="en-US"/>
              <a:t>: </a:t>
            </a:r>
            <a:r>
              <a:rPr lang="en-US" smtClean="0"/>
              <a:t>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value-added activities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Evaluate differentiation strategies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Product features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Customer service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Customization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Complementary products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Structure activities to create competitive advantage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779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Forward </a:t>
            </a:r>
            <a:r>
              <a:rPr lang="en-US" sz="3600" dirty="0" smtClean="0"/>
              <a:t>integration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Backward integration</a:t>
            </a:r>
          </a:p>
        </p:txBody>
      </p:sp>
    </p:spTree>
    <p:extLst>
      <p:ext uri="{BB962C8B-B14F-4D97-AF65-F5344CB8AC3E}">
        <p14:creationId xmlns:p14="http://schemas.microsoft.com/office/powerpoint/2010/main" val="396492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2769</TotalTime>
  <Words>120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Business Strategy</vt:lpstr>
      <vt:lpstr>Readings</vt:lpstr>
      <vt:lpstr>Value Chain Analysis</vt:lpstr>
      <vt:lpstr>Value Chain</vt:lpstr>
      <vt:lpstr>Value Chain Analysis: Low Cost</vt:lpstr>
      <vt:lpstr>Value Chain Analysis: Differentiation</vt:lpstr>
      <vt:lpstr>Vertical Integration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84</cp:revision>
  <dcterms:created xsi:type="dcterms:W3CDTF">2014-08-05T07:47:07Z</dcterms:created>
  <dcterms:modified xsi:type="dcterms:W3CDTF">2016-11-06T09:58:41Z</dcterms:modified>
</cp:coreProperties>
</file>