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84" r:id="rId2"/>
    <p:sldId id="282" r:id="rId3"/>
    <p:sldId id="309" r:id="rId4"/>
    <p:sldId id="312" r:id="rId5"/>
    <p:sldId id="311" r:id="rId6"/>
    <p:sldId id="310" r:id="rId7"/>
    <p:sldId id="313" r:id="rId8"/>
    <p:sldId id="315" r:id="rId9"/>
    <p:sldId id="31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ickmba.com/strategy/generic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Strategy 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Generic strategies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www.quickmba.com/strategy/generic.shtml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Generic strategies</a:t>
            </a:r>
          </a:p>
          <a:p>
            <a:r>
              <a:rPr lang="en-US" sz="3600" dirty="0">
                <a:hlinkClick r:id="rId2"/>
              </a:rPr>
              <a:t>http://www.quickmba.com/strategy/generic.shtml</a:t>
            </a:r>
            <a:endParaRPr lang="en-US" sz="3600" dirty="0"/>
          </a:p>
          <a:p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Functional strategy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Business </a:t>
            </a:r>
            <a:r>
              <a:rPr lang="en-US" sz="3600" dirty="0" smtClean="0"/>
              <a:t>unit </a:t>
            </a:r>
            <a:r>
              <a:rPr lang="en-US" sz="3600" dirty="0" smtClean="0"/>
              <a:t>strategy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Corporate level strategy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809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Human 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Research and 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328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120219" cy="1450757"/>
          </a:xfrm>
        </p:spPr>
        <p:txBody>
          <a:bodyPr/>
          <a:lstStyle/>
          <a:p>
            <a:r>
              <a:rPr lang="en-US" dirty="0" smtClean="0"/>
              <a:t>Business Unit </a:t>
            </a:r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Generic </a:t>
            </a:r>
            <a:r>
              <a:rPr lang="en-US" sz="3600" dirty="0" smtClean="0"/>
              <a:t>strategies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Low </a:t>
            </a:r>
            <a:r>
              <a:rPr lang="en-US" sz="3400" dirty="0" smtClean="0"/>
              <a:t>cost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Differentiation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Focus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1014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</a:t>
            </a:r>
            <a:r>
              <a:rPr lang="en-US" dirty="0" smtClean="0"/>
              <a:t>Level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Growth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Retrenchment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3600" i="1" dirty="0" smtClean="0"/>
              <a:t>“</a:t>
            </a:r>
            <a:r>
              <a:rPr lang="en-US" sz="3600" i="1" dirty="0"/>
              <a:t>What businesses should we be in?”</a:t>
            </a:r>
          </a:p>
        </p:txBody>
      </p:sp>
    </p:spTree>
    <p:extLst>
      <p:ext uri="{BB962C8B-B14F-4D97-AF65-F5344CB8AC3E}">
        <p14:creationId xmlns:p14="http://schemas.microsoft.com/office/powerpoint/2010/main" val="413741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</a:t>
            </a:r>
            <a:r>
              <a:rPr lang="en-US" dirty="0" smtClean="0"/>
              <a:t>Level </a:t>
            </a:r>
            <a:r>
              <a:rPr lang="en-US" dirty="0" smtClean="0"/>
              <a:t>Strategy: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Vertical integration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Horizontal integration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Horizontal </a:t>
            </a:r>
            <a:r>
              <a:rPr lang="en-US" sz="3600" dirty="0" smtClean="0"/>
              <a:t>diversification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Conglomerate diversification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Mergers and acquisitions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Internationalization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2424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BCG Matrix</a:t>
            </a:r>
            <a:endParaRPr lang="en-US" dirty="0"/>
          </a:p>
        </p:txBody>
      </p:sp>
      <p:pic>
        <p:nvPicPr>
          <p:cNvPr id="1026" name="Picture 2" descr="Image result for bcg matri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61" y="2003514"/>
            <a:ext cx="4628195" cy="41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84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</a:t>
            </a:r>
            <a:r>
              <a:rPr lang="en-US" dirty="0" smtClean="0"/>
              <a:t>Level </a:t>
            </a:r>
            <a:r>
              <a:rPr lang="en-US" dirty="0" smtClean="0"/>
              <a:t>Strategy: Retrenchment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Turnaround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Liquidation </a:t>
            </a:r>
          </a:p>
        </p:txBody>
      </p:sp>
    </p:spTree>
    <p:extLst>
      <p:ext uri="{BB962C8B-B14F-4D97-AF65-F5344CB8AC3E}">
        <p14:creationId xmlns:p14="http://schemas.microsoft.com/office/powerpoint/2010/main" val="5991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2863</TotalTime>
  <Words>86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Retrospect</vt:lpstr>
      <vt:lpstr>Business Strategy</vt:lpstr>
      <vt:lpstr>Readings</vt:lpstr>
      <vt:lpstr>Strategy Formation</vt:lpstr>
      <vt:lpstr>Functional Strategy</vt:lpstr>
      <vt:lpstr>Business Unit Strategy</vt:lpstr>
      <vt:lpstr>Corporate Level Strategy</vt:lpstr>
      <vt:lpstr>Corporate Level Strategy: Growth</vt:lpstr>
      <vt:lpstr>BCG Matrix</vt:lpstr>
      <vt:lpstr>Corporate Level Strategy: Retrenchment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101</cp:revision>
  <dcterms:created xsi:type="dcterms:W3CDTF">2014-08-05T07:47:07Z</dcterms:created>
  <dcterms:modified xsi:type="dcterms:W3CDTF">2016-11-07T14:51:35Z</dcterms:modified>
</cp:coreProperties>
</file>