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0"/>
  </p:notesMasterIdLst>
  <p:sldIdLst>
    <p:sldId id="284" r:id="rId2"/>
    <p:sldId id="282" r:id="rId3"/>
    <p:sldId id="316" r:id="rId4"/>
    <p:sldId id="314" r:id="rId5"/>
    <p:sldId id="317" r:id="rId6"/>
    <p:sldId id="310" r:id="rId7"/>
    <p:sldId id="312" r:id="rId8"/>
    <p:sldId id="319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471" autoAdjust="0"/>
    <p:restoredTop sz="94434" autoAdjust="0"/>
  </p:normalViewPr>
  <p:slideViewPr>
    <p:cSldViewPr snapToGrid="0">
      <p:cViewPr varScale="1">
        <p:scale>
          <a:sx n="74" d="100"/>
          <a:sy n="74" d="100"/>
        </p:scale>
        <p:origin x="516" y="72"/>
      </p:cViewPr>
      <p:guideLst/>
    </p:cSldViewPr>
  </p:slideViewPr>
  <p:outlineViewPr>
    <p:cViewPr>
      <p:scale>
        <a:sx n="33" d="100"/>
        <a:sy n="33" d="100"/>
      </p:scale>
      <p:origin x="0" y="-12804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7" d="100"/>
          <a:sy n="57" d="100"/>
        </p:scale>
        <p:origin x="2232" y="7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2DBAE8-FF17-4849-A616-481586995206}" type="datetimeFigureOut">
              <a:rPr lang="en-US" smtClean="0"/>
              <a:t>11/11/2016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A029E7-5F21-431E-8FF8-9A59AA73D9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46131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F68E2-58F2-4D09-BE8B-E3BD06533059}" type="datetimeFigureOut">
              <a:rPr lang="en-US" dirty="0"/>
              <a:t>11/11/2016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D6473-DF6D-4702-B328-E0DD40540A4E}" type="datetimeFigureOut">
              <a:rPr lang="en-US" dirty="0"/>
              <a:t>11/11/2016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F7E3A-B166-407D-9866-32884E7D5B37}" type="datetimeFigureOut">
              <a:rPr lang="en-US" dirty="0"/>
              <a:t>11/11/2016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FC5F6-F338-4AE4-BB23-26385BCFC423}" type="datetimeFigureOut">
              <a:rPr lang="en-US" dirty="0"/>
              <a:t>11/11/2016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BB0C4-6273-4C6E-B9BD-2EDC30F1CD52}" type="datetimeFigureOut">
              <a:rPr lang="en-US" dirty="0"/>
              <a:t>11/11/2016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4D41-86C1-4908-B66A-0B50CEB3BF29}" type="datetimeFigureOut">
              <a:rPr lang="en-US" dirty="0"/>
              <a:t>11/11/2016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26E2C-56C1-4E0D-A793-0088A7FDD37E}" type="datetimeFigureOut">
              <a:rPr lang="en-US" dirty="0"/>
              <a:t>11/11/2016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39B41-D8B5-4052-B551-9B5525EAA8B6}" type="datetimeFigureOut">
              <a:rPr lang="en-US" dirty="0"/>
              <a:t>11/11/2016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4136C-8742-45B2-AF27-D93DF72833A9}" type="datetimeFigureOut">
              <a:rPr lang="en-US" dirty="0"/>
              <a:t>11/11/2016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32ABBEA6-7C60-4B02-AE87-00D78D8422AF}" type="datetimeFigureOut">
              <a:rPr lang="en-US" dirty="0"/>
              <a:t>11/11/2016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AD897-D46E-4AD2-BD9B-49DD3E640873}" type="datetimeFigureOut">
              <a:rPr lang="en-US" dirty="0"/>
              <a:t>11/11/2016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8624D31-43A5-475A-80CF-332C9F6DCF35}" type="datetimeFigureOut">
              <a:rPr lang="en-US" dirty="0"/>
              <a:t>11/11/2016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trategy-business.com/article/10-Principles-of-Organizational-Culture?gko=71d2f" TargetMode="External"/><Relationship Id="rId2" Type="http://schemas.openxmlformats.org/officeDocument/2006/relationships/hyperlink" Target="http://www.managementstudyguide.com/strategy-formulation-vs-implementation.htm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kopila.com.np/strategic-control/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Business Strategy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strategy implementation and </a:t>
            </a:r>
            <a:r>
              <a:rPr lang="en-US" smtClean="0"/>
              <a:t>Strategic control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9113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Readings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16221" y="2034861"/>
            <a:ext cx="10058400" cy="4417454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Strategic implementation:</a:t>
            </a:r>
          </a:p>
          <a:p>
            <a:r>
              <a:rPr lang="en-US" sz="3600" dirty="0" smtClean="0">
                <a:hlinkClick r:id="rId2"/>
              </a:rPr>
              <a:t>http</a:t>
            </a:r>
            <a:r>
              <a:rPr lang="en-US" sz="3600" dirty="0">
                <a:hlinkClick r:id="rId2"/>
              </a:rPr>
              <a:t>://www.managementstudyguide.com/strategy-formulation-vs-implementation.htm</a:t>
            </a:r>
            <a:endParaRPr lang="en-US" sz="3600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Organizational culture:</a:t>
            </a:r>
          </a:p>
          <a:p>
            <a:r>
              <a:rPr lang="en-US" sz="3600" dirty="0" smtClean="0">
                <a:hlinkClick r:id="rId3"/>
              </a:rPr>
              <a:t>http</a:t>
            </a:r>
            <a:r>
              <a:rPr lang="en-US" sz="3600" dirty="0">
                <a:hlinkClick r:id="rId3"/>
              </a:rPr>
              <a:t>://www.strategy-business.com/article/10-Principles-of-Organizational-Culture?gko=71d2f</a:t>
            </a:r>
            <a:endParaRPr lang="en-US" sz="3600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Strategic control:</a:t>
            </a:r>
            <a:endParaRPr lang="en-US" sz="3600" dirty="0"/>
          </a:p>
          <a:p>
            <a:r>
              <a:rPr lang="en-US" sz="3600" dirty="0">
                <a:hlinkClick r:id="rId4"/>
              </a:rPr>
              <a:t>http://kopila.com.np/strategic-control</a:t>
            </a:r>
            <a:r>
              <a:rPr lang="en-US" sz="3600" dirty="0" smtClean="0">
                <a:hlinkClick r:id="rId4"/>
              </a:rPr>
              <a:t>/</a:t>
            </a:r>
            <a:endParaRPr lang="en-US" sz="3600" dirty="0" smtClean="0"/>
          </a:p>
          <a:p>
            <a:endParaRPr lang="en-US" sz="3600" dirty="0" smtClean="0"/>
          </a:p>
          <a:p>
            <a:endParaRPr lang="en-US" sz="3600" dirty="0" smtClean="0"/>
          </a:p>
          <a:p>
            <a:endParaRPr lang="en-US" sz="3600" dirty="0" smtClean="0"/>
          </a:p>
          <a:p>
            <a:endParaRPr lang="en-US" sz="3600" dirty="0" smtClean="0"/>
          </a:p>
          <a:p>
            <a:endParaRPr lang="en-US" sz="3600" dirty="0" smtClean="0"/>
          </a:p>
          <a:p>
            <a:pPr marL="0" indent="0">
              <a:buNone/>
            </a:pPr>
            <a:endParaRPr lang="en-US" sz="3600" dirty="0" smtClean="0"/>
          </a:p>
          <a:p>
            <a:endParaRPr lang="en-US" sz="3600" dirty="0" smtClean="0"/>
          </a:p>
          <a:p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858128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Organizational Structure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16221" y="2034861"/>
            <a:ext cx="10058400" cy="382135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Functional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Divisional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Product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Market</a:t>
            </a:r>
            <a:endParaRPr lang="en-US" sz="3400" dirty="0" smtClean="0"/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Geography</a:t>
            </a:r>
            <a:endParaRPr lang="en-US" sz="3400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Matrix</a:t>
            </a:r>
            <a:endParaRPr lang="en-US" sz="3600" dirty="0" smtClean="0"/>
          </a:p>
          <a:p>
            <a:pPr>
              <a:buFont typeface="Wingdings" panose="05000000000000000000" pitchFamily="2" charset="2"/>
              <a:buChar char="§"/>
            </a:pP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851653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Structural </a:t>
            </a:r>
            <a:r>
              <a:rPr lang="en-US" dirty="0" smtClean="0"/>
              <a:t>Transition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16221" y="2034861"/>
            <a:ext cx="10058400" cy="382135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From startup to established organization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From donor funding to self-sustaining business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Social enterprise vs. traditional business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450892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Organizational Enabling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16221" y="2034861"/>
            <a:ext cx="10058400" cy="382135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Decentralization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/>
              <a:t>Horizontal </a:t>
            </a:r>
            <a:r>
              <a:rPr lang="en-US" sz="3600" dirty="0" smtClean="0"/>
              <a:t>communication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Participative decision making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Cross functional work teams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sz="3600" dirty="0" smtClean="0"/>
          </a:p>
          <a:p>
            <a:pPr>
              <a:buFont typeface="Wingdings" panose="05000000000000000000" pitchFamily="2" charset="2"/>
              <a:buChar char="§"/>
            </a:pP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366189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Organizational Culture and Strategy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16221" y="2034861"/>
            <a:ext cx="10058400" cy="382135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Work within the existing culture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Work with formal and informal leaders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Connect </a:t>
            </a:r>
            <a:r>
              <a:rPr lang="en-US" sz="3600" dirty="0"/>
              <a:t>culture with business objectives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sz="3600" dirty="0" smtClean="0"/>
          </a:p>
          <a:p>
            <a:pPr marL="0" indent="0">
              <a:buNone/>
            </a:pPr>
            <a:endParaRPr lang="en-US" sz="3600" dirty="0" smtClean="0"/>
          </a:p>
          <a:p>
            <a:pPr>
              <a:buFont typeface="Wingdings" panose="05000000000000000000" pitchFamily="2" charset="2"/>
              <a:buChar char="§"/>
            </a:pPr>
            <a:endParaRPr lang="en-US" sz="3600" dirty="0" smtClean="0"/>
          </a:p>
          <a:p>
            <a:pPr>
              <a:buFont typeface="Wingdings" panose="05000000000000000000" pitchFamily="2" charset="2"/>
              <a:buChar char="§"/>
            </a:pPr>
            <a:endParaRPr lang="en-US" sz="3600" dirty="0" smtClean="0"/>
          </a:p>
          <a:p>
            <a:pPr>
              <a:buFont typeface="Wingdings" panose="05000000000000000000" pitchFamily="2" charset="2"/>
              <a:buChar char="§"/>
            </a:pP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028991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Strategic Control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16221" y="2034861"/>
            <a:ext cx="10058400" cy="382135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Is th</a:t>
            </a:r>
            <a:r>
              <a:rPr lang="en-US" sz="3600" dirty="0" smtClean="0"/>
              <a:t>e strategy being implemented as planned?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Is the implementation achieving the desired results?</a:t>
            </a:r>
            <a:endParaRPr lang="en-US" sz="3600" dirty="0" smtClean="0"/>
          </a:p>
          <a:p>
            <a:pPr>
              <a:buFont typeface="Wingdings" panose="05000000000000000000" pitchFamily="2" charset="2"/>
              <a:buChar char="§"/>
            </a:pPr>
            <a:endParaRPr lang="en-US" sz="3600" dirty="0" smtClean="0"/>
          </a:p>
          <a:p>
            <a:pPr>
              <a:buFont typeface="Wingdings" panose="05000000000000000000" pitchFamily="2" charset="2"/>
              <a:buChar char="§"/>
            </a:pP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860186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Strategic </a:t>
            </a:r>
            <a:r>
              <a:rPr lang="en-US" dirty="0" smtClean="0"/>
              <a:t>Control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16221" y="2034861"/>
            <a:ext cx="10058400" cy="382135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Premise control: are our premises still valid?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/>
              <a:t>Strategic surveillance: do we see any new threats?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Implementation control: monitoring and measuring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Special alert control: reevaluate based on sudden, unexpected events</a:t>
            </a:r>
          </a:p>
          <a:p>
            <a:pPr marL="0" indent="0">
              <a:buNone/>
            </a:pPr>
            <a:endParaRPr lang="en-US" sz="3600" dirty="0" smtClean="0"/>
          </a:p>
          <a:p>
            <a:pPr>
              <a:buFont typeface="Wingdings" panose="05000000000000000000" pitchFamily="2" charset="2"/>
              <a:buChar char="§"/>
            </a:pPr>
            <a:endParaRPr lang="en-US" sz="3600" dirty="0" smtClean="0"/>
          </a:p>
          <a:p>
            <a:pPr>
              <a:buFont typeface="Wingdings" panose="05000000000000000000" pitchFamily="2" charset="2"/>
              <a:buChar char="§"/>
            </a:pP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433739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3060</TotalTime>
  <Words>143</Words>
  <Application>Microsoft Office PowerPoint</Application>
  <PresentationFormat>Widescreen</PresentationFormat>
  <Paragraphs>47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Calibri</vt:lpstr>
      <vt:lpstr>Calibri Light</vt:lpstr>
      <vt:lpstr>Wingdings</vt:lpstr>
      <vt:lpstr>Retrospect</vt:lpstr>
      <vt:lpstr>Business Strategy</vt:lpstr>
      <vt:lpstr>Readings</vt:lpstr>
      <vt:lpstr>Organizational Structure</vt:lpstr>
      <vt:lpstr>Structural Transition</vt:lpstr>
      <vt:lpstr>Organizational Enabling</vt:lpstr>
      <vt:lpstr>Organizational Culture and Strategy</vt:lpstr>
      <vt:lpstr>Strategic Control</vt:lpstr>
      <vt:lpstr>Strategic Control Model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Thomas Davis</dc:creator>
  <cp:lastModifiedBy>Thomas Davis</cp:lastModifiedBy>
  <cp:revision>108</cp:revision>
  <dcterms:created xsi:type="dcterms:W3CDTF">2014-08-05T07:47:07Z</dcterms:created>
  <dcterms:modified xsi:type="dcterms:W3CDTF">2016-11-11T09:06:14Z</dcterms:modified>
</cp:coreProperties>
</file>