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84" r:id="rId2"/>
    <p:sldId id="282" r:id="rId3"/>
    <p:sldId id="309" r:id="rId4"/>
    <p:sldId id="312" r:id="rId5"/>
    <p:sldId id="31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pr.org/sections/13.7/2016/08/24/490811156/corporate-ethics-in-the-era-of-millennials" TargetMode="External"/><Relationship Id="rId2" Type="http://schemas.openxmlformats.org/officeDocument/2006/relationships/hyperlink" Target="https://ecommons.cornell.edu/bitstream/handle/1813/36906/pdmission.pdf;sequence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rbes.com/sites/devinthorpe/2013/05/18/why-csr-the-benefits-of-corporate-social-responsibility-will-move-you-to-act/#67fe2c4b5e1c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Internal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1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5306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Mission, vision, values, and goals:</a:t>
            </a:r>
            <a:endParaRPr lang="en-US" sz="3600" dirty="0"/>
          </a:p>
          <a:p>
            <a:r>
              <a:rPr lang="en-US" sz="3600" dirty="0" smtClean="0">
                <a:hlinkClick r:id="rId2"/>
              </a:rPr>
              <a:t>https://ecommons.cornell.edu/bitstream/handle/1813/36906/pdmission.pdf;sequence=1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Corporate social responsibility:</a:t>
            </a:r>
          </a:p>
          <a:p>
            <a:r>
              <a:rPr lang="en-US" sz="3600" dirty="0" smtClean="0">
                <a:hlinkClick r:id="rId3"/>
              </a:rPr>
              <a:t>http</a:t>
            </a:r>
            <a:r>
              <a:rPr lang="en-US" sz="3600" dirty="0">
                <a:hlinkClick r:id="rId3"/>
              </a:rPr>
              <a:t>://</a:t>
            </a:r>
            <a:r>
              <a:rPr lang="en-US" sz="3600" dirty="0" smtClean="0">
                <a:hlinkClick r:id="rId3"/>
              </a:rPr>
              <a:t>www.npr.org/sections/13.7/2016/08/24/490811156/corporate-ethics-in-the-era-of-millennials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 smtClean="0"/>
          </a:p>
          <a:p>
            <a:r>
              <a:rPr lang="en-US" sz="3600" dirty="0" smtClean="0">
                <a:hlinkClick r:id="rId4"/>
              </a:rPr>
              <a:t>http</a:t>
            </a:r>
            <a:r>
              <a:rPr lang="en-US" sz="3600" dirty="0">
                <a:hlinkClick r:id="rId4"/>
              </a:rPr>
              <a:t>://www.forbes.com/sites/devinthorpe/2013/05/18/why-csr-the-benefits-of-corporate-social-responsibility-will-move-you-to-act/#</a:t>
            </a:r>
            <a:r>
              <a:rPr lang="en-US" sz="3600" dirty="0" smtClean="0">
                <a:hlinkClick r:id="rId4"/>
              </a:rPr>
              <a:t>67fe2c4b5e1c</a:t>
            </a: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581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5912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Mission: statement of purpose; what/who/how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Vision</a:t>
            </a:r>
            <a:r>
              <a:rPr lang="en-US" sz="3600" dirty="0"/>
              <a:t>: </a:t>
            </a:r>
            <a:r>
              <a:rPr lang="en-US" sz="3600" dirty="0" smtClean="0"/>
              <a:t>statement of optimal future state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Values: foundational principles and standards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Goals and objectives: SMART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58098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and Objectives: SMART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Specific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Measurable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Attainable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smtClean="0"/>
              <a:t>Relevant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Timely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5709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81582" cy="1450757"/>
          </a:xfrm>
        </p:spPr>
        <p:txBody>
          <a:bodyPr/>
          <a:lstStyle/>
          <a:p>
            <a:r>
              <a:rPr lang="en-US" dirty="0"/>
              <a:t>Ethics and </a:t>
            </a:r>
            <a:r>
              <a:rPr lang="en-US" dirty="0" smtClean="0"/>
              <a:t>Corporate Social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0"/>
            <a:ext cx="10058400" cy="482313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Triple bottom line:  social, environmental, financial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Social media: increasing consumer accountability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From an ethical perspective:</a:t>
            </a:r>
            <a:br>
              <a:rPr lang="en-US" sz="3600" dirty="0" smtClean="0"/>
            </a:br>
            <a:endParaRPr lang="en-US" sz="900" dirty="0" smtClean="0"/>
          </a:p>
          <a:p>
            <a:pPr marL="0" indent="0" algn="ctr">
              <a:buNone/>
            </a:pPr>
            <a:r>
              <a:rPr lang="en-US" sz="3600" i="1" dirty="0" smtClean="0"/>
              <a:t>“The right thing to do”</a:t>
            </a:r>
            <a:br>
              <a:rPr lang="en-US" sz="3600" i="1" dirty="0" smtClean="0"/>
            </a:br>
            <a:endParaRPr lang="en-US" sz="900" i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From a financial perspective:</a:t>
            </a:r>
            <a:br>
              <a:rPr lang="en-US" sz="3600" dirty="0"/>
            </a:br>
            <a:endParaRPr lang="en-US" sz="900" dirty="0"/>
          </a:p>
          <a:p>
            <a:pPr marL="0" indent="0" algn="ctr">
              <a:buNone/>
            </a:pPr>
            <a:r>
              <a:rPr lang="en-US" sz="3600" i="1" dirty="0"/>
              <a:t>“Higher costs in the short term will lead </a:t>
            </a:r>
            <a:r>
              <a:rPr lang="en-US" sz="3600" i="1" dirty="0" smtClean="0"/>
              <a:t>to</a:t>
            </a:r>
            <a:br>
              <a:rPr lang="en-US" sz="3600" i="1" dirty="0" smtClean="0"/>
            </a:br>
            <a:r>
              <a:rPr lang="en-US" sz="3600" i="1" dirty="0" smtClean="0"/>
              <a:t>higher </a:t>
            </a:r>
            <a:r>
              <a:rPr lang="en-US" sz="3600" i="1" dirty="0"/>
              <a:t>profits in the long term”</a:t>
            </a:r>
            <a:br>
              <a:rPr lang="en-US" sz="3600" i="1" dirty="0"/>
            </a:b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900" dirty="0"/>
          </a:p>
          <a:p>
            <a:pPr marL="0" indent="0" algn="ctr">
              <a:buNone/>
            </a:pPr>
            <a:endParaRPr lang="en-US" sz="3600" i="1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7692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3011</TotalTime>
  <Words>86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Business Strategy</vt:lpstr>
      <vt:lpstr>Readings</vt:lpstr>
      <vt:lpstr>Organizational Direction</vt:lpstr>
      <vt:lpstr>Goals and Objectives: SMART</vt:lpstr>
      <vt:lpstr>Ethics and Corporate Social Responsibility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101</cp:revision>
  <dcterms:created xsi:type="dcterms:W3CDTF">2014-08-05T07:47:07Z</dcterms:created>
  <dcterms:modified xsi:type="dcterms:W3CDTF">2016-11-07T16:50:48Z</dcterms:modified>
</cp:coreProperties>
</file>