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84" r:id="rId2"/>
    <p:sldId id="282" r:id="rId3"/>
    <p:sldId id="309" r:id="rId4"/>
    <p:sldId id="310" r:id="rId5"/>
    <p:sldId id="31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2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rategy-business.com/article/10-Principles-of-Strategic-Leadership" TargetMode="External"/><Relationship Id="rId2" Type="http://schemas.openxmlformats.org/officeDocument/2006/relationships/hyperlink" Target="http://changingminds.org/disciplines/leadership/articles/manager_leader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trategy-business.com/article/00255" TargetMode="External"/><Relationship Id="rId4" Type="http://schemas.openxmlformats.org/officeDocument/2006/relationships/hyperlink" Target="https://hbr.org/2013/01/strategic-leadership-the-esssential-skill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Business Strategy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leadership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11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262908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Management vs. leadership:</a:t>
            </a:r>
            <a:endParaRPr lang="en-US" sz="3600" dirty="0"/>
          </a:p>
          <a:p>
            <a:r>
              <a:rPr lang="en-US" sz="3600" dirty="0">
                <a:hlinkClick r:id="rId2"/>
              </a:rPr>
              <a:t>http://</a:t>
            </a:r>
            <a:r>
              <a:rPr lang="en-US" sz="3600" dirty="0" smtClean="0">
                <a:hlinkClick r:id="rId2"/>
              </a:rPr>
              <a:t>changingminds.org/disciplines/leadership/articles/manager_leader.htm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Strategic leadership:</a:t>
            </a:r>
            <a:endParaRPr lang="en-US" sz="3600" dirty="0"/>
          </a:p>
          <a:p>
            <a:r>
              <a:rPr lang="en-US" sz="3600" dirty="0">
                <a:hlinkClick r:id="rId3"/>
              </a:rPr>
              <a:t>http://</a:t>
            </a:r>
            <a:r>
              <a:rPr lang="en-US" sz="3600" dirty="0" smtClean="0">
                <a:hlinkClick r:id="rId3"/>
              </a:rPr>
              <a:t>www.strategy-business.com/article/10-Principles-of-Strategic-Leadership</a:t>
            </a:r>
            <a:endParaRPr lang="en-US" sz="3600" dirty="0" smtClean="0"/>
          </a:p>
          <a:p>
            <a:r>
              <a:rPr lang="en-US" sz="3600" dirty="0" smtClean="0">
                <a:hlinkClick r:id="rId4"/>
              </a:rPr>
              <a:t>https</a:t>
            </a:r>
            <a:r>
              <a:rPr lang="en-US" sz="3600" dirty="0">
                <a:hlinkClick r:id="rId4"/>
              </a:rPr>
              <a:t>://</a:t>
            </a:r>
            <a:r>
              <a:rPr lang="en-US" sz="3600" dirty="0" smtClean="0">
                <a:hlinkClick r:id="rId4"/>
              </a:rPr>
              <a:t>hbr.org/2013/01/strategic-leadership-the-esssential-skills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Change management:</a:t>
            </a:r>
            <a:endParaRPr lang="en-US" sz="3600" dirty="0"/>
          </a:p>
          <a:p>
            <a:r>
              <a:rPr lang="en-US" sz="3600" dirty="0">
                <a:hlinkClick r:id="rId5"/>
              </a:rPr>
              <a:t>http://</a:t>
            </a:r>
            <a:r>
              <a:rPr lang="en-US" sz="3600" dirty="0" smtClean="0">
                <a:hlinkClick r:id="rId5"/>
              </a:rPr>
              <a:t>www.strategy-business.com/article/00255</a:t>
            </a:r>
            <a:endParaRPr lang="en-US" sz="3600" dirty="0" smtClean="0"/>
          </a:p>
          <a:p>
            <a:endParaRPr lang="en-US" sz="3600" dirty="0"/>
          </a:p>
          <a:p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  <a:p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5812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</a:t>
            </a:r>
            <a:r>
              <a:rPr lang="en-US" dirty="0" smtClean="0"/>
              <a:t>vs. </a:t>
            </a:r>
            <a:r>
              <a:rPr lang="en-US" dirty="0" smtClean="0"/>
              <a:t>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Managers have subordinates; leaders have followers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Managers focus on transactions; leaders focus on transformation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Managers </a:t>
            </a:r>
            <a:r>
              <a:rPr lang="en-US" sz="3600" dirty="0" smtClean="0"/>
              <a:t>focus on work; leaders focus on people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8098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9169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Distribute responsibility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Be honest and open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Create multiple paths for idea sharing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Make it safe to fail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Enable experience-based learning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Hire for strategic diversity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Take time to reflect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0479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41745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Lead with the culture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Start at the top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Involve every layer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Connect the rational and emotional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Change behavior now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Engage informal leaders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Assess and adapt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6974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3146</TotalTime>
  <Words>113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Wingdings</vt:lpstr>
      <vt:lpstr>Retrospect</vt:lpstr>
      <vt:lpstr>Business Strategy</vt:lpstr>
      <vt:lpstr>Readings</vt:lpstr>
      <vt:lpstr>Management vs. Leadership</vt:lpstr>
      <vt:lpstr>Strategic Leadership</vt:lpstr>
      <vt:lpstr>Managing Change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102</cp:revision>
  <dcterms:created xsi:type="dcterms:W3CDTF">2014-08-05T07:47:07Z</dcterms:created>
  <dcterms:modified xsi:type="dcterms:W3CDTF">2016-11-11T11:25:40Z</dcterms:modified>
</cp:coreProperties>
</file>