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4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omas.davis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Professor Thomas Davis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Email: </a:t>
            </a:r>
            <a:r>
              <a:rPr lang="en-US" sz="3600" dirty="0" smtClean="0">
                <a:hlinkClick r:id="rId2"/>
              </a:rPr>
              <a:t>tomas.davis@hotmail.com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Reading materials: case studies from Ivey Publishing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15</a:t>
            </a:r>
            <a:r>
              <a:rPr lang="en-US" sz="3600" dirty="0" smtClean="0"/>
              <a:t>% </a:t>
            </a:r>
            <a:r>
              <a:rPr lang="en-US" sz="3600" dirty="0" smtClean="0"/>
              <a:t>class participation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10</a:t>
            </a:r>
            <a:r>
              <a:rPr lang="en-US" sz="3600" dirty="0" smtClean="0"/>
              <a:t>% </a:t>
            </a:r>
            <a:r>
              <a:rPr lang="en-US" sz="3600" dirty="0" smtClean="0"/>
              <a:t>attendance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25% project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50% final </a:t>
            </a:r>
            <a:r>
              <a:rPr lang="en-US" sz="3600" dirty="0" smtClean="0"/>
              <a:t>exam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52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What is </a:t>
            </a:r>
            <a:r>
              <a:rPr lang="en-US" sz="3600" dirty="0" smtClean="0"/>
              <a:t>Strategy?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External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The Internal </a:t>
            </a:r>
            <a:r>
              <a:rPr lang="en-US" sz="3600" dirty="0" smtClean="0"/>
              <a:t>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Strategy </a:t>
            </a:r>
            <a:r>
              <a:rPr lang="en-US" sz="3600" dirty="0" smtClean="0"/>
              <a:t>Formulation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8881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Strategy </a:t>
            </a:r>
            <a:r>
              <a:rPr lang="en-US" sz="3600" dirty="0" smtClean="0"/>
              <a:t>Implementation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Course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Review for final exam</a:t>
            </a: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543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2559</TotalTime>
  <Words>62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Business Strategy</vt:lpstr>
      <vt:lpstr>Course Administration</vt:lpstr>
      <vt:lpstr>Course Assessment</vt:lpstr>
      <vt:lpstr>Course Outline</vt:lpstr>
      <vt:lpstr>Course Outline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67</cp:revision>
  <dcterms:created xsi:type="dcterms:W3CDTF">2014-08-05T07:47:07Z</dcterms:created>
  <dcterms:modified xsi:type="dcterms:W3CDTF">2016-11-04T13:29:38Z</dcterms:modified>
</cp:coreProperties>
</file>