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7"/>
  </p:notesMasterIdLst>
  <p:sldIdLst>
    <p:sldId id="256" r:id="rId2"/>
    <p:sldId id="273" r:id="rId3"/>
    <p:sldId id="274" r:id="rId4"/>
    <p:sldId id="278" r:id="rId5"/>
    <p:sldId id="279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62" autoAdjust="0"/>
    <p:restoredTop sz="94434" autoAdjust="0"/>
  </p:normalViewPr>
  <p:slideViewPr>
    <p:cSldViewPr snapToGrid="0">
      <p:cViewPr varScale="1">
        <p:scale>
          <a:sx n="74" d="100"/>
          <a:sy n="74" d="100"/>
        </p:scale>
        <p:origin x="534" y="72"/>
      </p:cViewPr>
      <p:guideLst/>
    </p:cSldViewPr>
  </p:slideViewPr>
  <p:outlineViewPr>
    <p:cViewPr>
      <p:scale>
        <a:sx n="33" d="100"/>
        <a:sy n="33" d="100"/>
      </p:scale>
      <p:origin x="0" y="-12804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57" d="100"/>
          <a:sy n="57" d="100"/>
        </p:scale>
        <p:origin x="2232" y="7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82DBAE8-FF17-4849-A616-481586995206}" type="datetimeFigureOut">
              <a:rPr lang="en-US" smtClean="0"/>
              <a:t>11/4/2016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8A029E7-5F21-431E-8FF8-9A59AA73D9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46131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F68E2-58F2-4D09-BE8B-E3BD06533059}" type="datetimeFigureOut">
              <a:rPr lang="en-US" dirty="0"/>
              <a:t>11/4/2016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2D6473-DF6D-4702-B328-E0DD40540A4E}" type="datetimeFigureOut">
              <a:rPr lang="en-US" dirty="0"/>
              <a:t>11/4/2016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F7E3A-B166-407D-9866-32884E7D5B37}" type="datetimeFigureOut">
              <a:rPr lang="en-US" dirty="0"/>
              <a:t>11/4/2016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FC5F6-F338-4AE4-BB23-26385BCFC423}" type="datetimeFigureOut">
              <a:rPr lang="en-US" dirty="0"/>
              <a:t>11/4/2016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3E31D-E2AB-40D1-8B51-AFA5AFEF393A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BB0C4-6273-4C6E-B9BD-2EDC30F1CD52}" type="datetimeFigureOut">
              <a:rPr lang="en-US" dirty="0"/>
              <a:t>11/4/2016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B4D41-86C1-4908-B66A-0B50CEB3BF29}" type="datetimeFigureOut">
              <a:rPr lang="en-US" dirty="0"/>
              <a:t>11/4/2016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26E2C-56C1-4E0D-A793-0088A7FDD37E}" type="datetimeFigureOut">
              <a:rPr lang="en-US" dirty="0"/>
              <a:t>11/4/2016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C39B41-D8B5-4052-B551-9B5525EAA8B6}" type="datetimeFigureOut">
              <a:rPr lang="en-US" dirty="0"/>
              <a:t>11/4/2016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4136C-8742-45B2-AF27-D93DF72833A9}" type="datetimeFigureOut">
              <a:rPr lang="en-US" dirty="0"/>
              <a:t>11/4/2016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32ABBEA6-7C60-4B02-AE87-00D78D8422AF}" type="datetimeFigureOut">
              <a:rPr lang="en-US" dirty="0"/>
              <a:t>11/4/2016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AD897-D46E-4AD2-BD9B-49DD3E640873}" type="datetimeFigureOut">
              <a:rPr lang="en-US" dirty="0"/>
              <a:t>11/4/2016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98624D31-43A5-475A-80CF-332C9F6DCF35}" type="datetimeFigureOut">
              <a:rPr lang="en-US" dirty="0"/>
              <a:t>11/4/2016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mailto:tomas.davis@hotmail.com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Business Strategy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introduction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39085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Course Administration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2047740"/>
            <a:ext cx="10058400" cy="3821353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Professor Thomas Davis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Email: </a:t>
            </a:r>
            <a:r>
              <a:rPr lang="en-US" sz="3600" dirty="0" smtClean="0">
                <a:hlinkClick r:id="rId2"/>
              </a:rPr>
              <a:t>tomas.davis@hotmail.com</a:t>
            </a:r>
            <a:endParaRPr lang="en-US" sz="3600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Reading materials: case studies from Ivey Publishing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09649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Course Assessment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2047740"/>
            <a:ext cx="10058400" cy="3821353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20% class participation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5% attendance</a:t>
            </a:r>
            <a:endParaRPr lang="en-US" sz="3600" dirty="0"/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25% project</a:t>
            </a:r>
            <a:endParaRPr lang="en-US" sz="3600" dirty="0"/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/>
              <a:t>50% final </a:t>
            </a:r>
            <a:r>
              <a:rPr lang="en-US" sz="3600" dirty="0" smtClean="0"/>
              <a:t>exam</a:t>
            </a:r>
            <a:endParaRPr lang="en-US" sz="3600" dirty="0"/>
          </a:p>
          <a:p>
            <a:pPr>
              <a:buFont typeface="Wingdings" panose="05000000000000000000" pitchFamily="2" charset="2"/>
              <a:buChar char="§"/>
            </a:pP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9652406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Course 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2047740"/>
            <a:ext cx="10058400" cy="3821353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600" dirty="0"/>
              <a:t>What is </a:t>
            </a:r>
            <a:r>
              <a:rPr lang="en-US" sz="3600" dirty="0" smtClean="0"/>
              <a:t>Strategy?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The External Environment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/>
              <a:t>The Internal </a:t>
            </a:r>
            <a:r>
              <a:rPr lang="en-US" sz="3600" dirty="0" smtClean="0"/>
              <a:t>Environment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/>
              <a:t>Strategy </a:t>
            </a:r>
            <a:r>
              <a:rPr lang="en-US" sz="3600" dirty="0" smtClean="0"/>
              <a:t>Formulation</a:t>
            </a:r>
          </a:p>
          <a:p>
            <a:pPr marL="0" indent="0">
              <a:buNone/>
            </a:pPr>
            <a:endParaRPr lang="en-US" sz="3600" dirty="0" smtClean="0"/>
          </a:p>
        </p:txBody>
      </p:sp>
    </p:spTree>
    <p:extLst>
      <p:ext uri="{BB962C8B-B14F-4D97-AF65-F5344CB8AC3E}">
        <p14:creationId xmlns:p14="http://schemas.microsoft.com/office/powerpoint/2010/main" val="36888159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Course 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2047740"/>
            <a:ext cx="10058400" cy="3821353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600" dirty="0"/>
              <a:t>Strategy </a:t>
            </a:r>
            <a:r>
              <a:rPr lang="en-US" sz="3600" dirty="0" smtClean="0"/>
              <a:t>Implementation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Strategic Control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Leadership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Course project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Review for final exam</a:t>
            </a:r>
            <a:endParaRPr lang="en-US" sz="3600" dirty="0"/>
          </a:p>
          <a:p>
            <a:pPr marL="0" indent="0">
              <a:buNone/>
            </a:pPr>
            <a:endParaRPr lang="en-US" sz="3600" dirty="0" smtClean="0"/>
          </a:p>
        </p:txBody>
      </p:sp>
    </p:spTree>
    <p:extLst>
      <p:ext uri="{BB962C8B-B14F-4D97-AF65-F5344CB8AC3E}">
        <p14:creationId xmlns:p14="http://schemas.microsoft.com/office/powerpoint/2010/main" val="35435604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2558</TotalTime>
  <Words>62</Words>
  <Application>Microsoft Office PowerPoint</Application>
  <PresentationFormat>Widescreen</PresentationFormat>
  <Paragraphs>22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Calibri</vt:lpstr>
      <vt:lpstr>Calibri Light</vt:lpstr>
      <vt:lpstr>Wingdings</vt:lpstr>
      <vt:lpstr>Retrospect</vt:lpstr>
      <vt:lpstr>Business Strategy</vt:lpstr>
      <vt:lpstr>Course Administration</vt:lpstr>
      <vt:lpstr>Course Assessment</vt:lpstr>
      <vt:lpstr>Course Outline</vt:lpstr>
      <vt:lpstr>Course Outline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Thomas Davis</dc:creator>
  <cp:lastModifiedBy>Thomas Davis</cp:lastModifiedBy>
  <cp:revision>67</cp:revision>
  <dcterms:created xsi:type="dcterms:W3CDTF">2014-08-05T07:47:07Z</dcterms:created>
  <dcterms:modified xsi:type="dcterms:W3CDTF">2016-11-04T17:04:58Z</dcterms:modified>
</cp:coreProperties>
</file>