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9" r:id="rId3"/>
    <p:sldId id="280" r:id="rId4"/>
    <p:sldId id="284" r:id="rId5"/>
    <p:sldId id="282" r:id="rId6"/>
    <p:sldId id="28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Ethics and Governance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Governance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Governance?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Governance is the system by which organizations are directed and controlled.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Relationships between directors, shareholders, and other stakeholders.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Structure through which objectives, strategies, and monitoring are established.</a:t>
            </a:r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21318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Governance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Separation of ownership and control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Corporations: shareholders and managers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Governments: taxpayers and public servants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NGOs: donors and administrators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Potential for </a:t>
            </a:r>
            <a:r>
              <a:rPr lang="en-US" sz="3600" u="sng" dirty="0" smtClean="0"/>
              <a:t>conflicts of interest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u="sng" dirty="0" smtClean="0"/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76668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Agency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45514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Agent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Principal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Agency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Agency costs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Fiduciary duty (trust and confidence)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Accountability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3251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Organizational Life and</a:t>
            </a:r>
            <a:br>
              <a:rPr lang="en-US" dirty="0" smtClean="0"/>
            </a:br>
            <a:r>
              <a:rPr lang="en-US" dirty="0" smtClean="0"/>
              <a:t>Corporate 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2432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Board of directors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Corporate reporting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Risk management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I</a:t>
            </a:r>
            <a:r>
              <a:rPr lang="en-US" sz="3600" dirty="0" smtClean="0"/>
              <a:t>nternal controls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Shareholder rights and responsibilities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Corporate social responsibility and ethics</a:t>
            </a:r>
          </a:p>
        </p:txBody>
      </p:sp>
    </p:spTree>
    <p:extLst>
      <p:ext uri="{BB962C8B-B14F-4D97-AF65-F5344CB8AC3E}">
        <p14:creationId xmlns:p14="http://schemas.microsoft.com/office/powerpoint/2010/main" val="170164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Underpinning Governance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395" y="2034861"/>
            <a:ext cx="3891399" cy="426557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Fairness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Transparency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Innovation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Skepticism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Independence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Probity (honesty)</a:t>
            </a:r>
          </a:p>
          <a:p>
            <a:pPr marL="0" indent="0">
              <a:buNone/>
            </a:pPr>
            <a:endParaRPr lang="en-US" sz="36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672626" y="2042296"/>
            <a:ext cx="3891399" cy="413548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Responsibility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Accountability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Reputation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Judgement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Integrity</a:t>
            </a:r>
          </a:p>
        </p:txBody>
      </p:sp>
    </p:spTree>
    <p:extLst>
      <p:ext uri="{BB962C8B-B14F-4D97-AF65-F5344CB8AC3E}">
        <p14:creationId xmlns:p14="http://schemas.microsoft.com/office/powerpoint/2010/main" val="340311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5972</TotalTime>
  <Words>127</Words>
  <Application>Microsoft Office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Wingdings</vt:lpstr>
      <vt:lpstr>Retrospect</vt:lpstr>
      <vt:lpstr>Ethics and Governance</vt:lpstr>
      <vt:lpstr>What is Governance?</vt:lpstr>
      <vt:lpstr>Why is Governance Important?</vt:lpstr>
      <vt:lpstr>Agency Theory</vt:lpstr>
      <vt:lpstr>Organizational Life and Corporate Governance</vt:lpstr>
      <vt:lpstr>Underpinning Governance Concepts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198</cp:revision>
  <dcterms:created xsi:type="dcterms:W3CDTF">2014-08-05T07:47:07Z</dcterms:created>
  <dcterms:modified xsi:type="dcterms:W3CDTF">2017-04-05T10:37:41Z</dcterms:modified>
</cp:coreProperties>
</file>