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9" r:id="rId3"/>
    <p:sldId id="282" r:id="rId4"/>
    <p:sldId id="280" r:id="rId5"/>
    <p:sldId id="283" r:id="rId6"/>
    <p:sldId id="281" r:id="rId7"/>
    <p:sldId id="28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Ethics and Governance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Governance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of Directors: Executive Directors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Employed by the company in managerial role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Intimate knowledge of company operations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Executive compensation is primary source of earned income and creates potential conflict of interest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21318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of Directors:</a:t>
            </a:r>
            <a:br>
              <a:rPr lang="en-US" dirty="0" smtClean="0"/>
            </a:br>
            <a:r>
              <a:rPr lang="en-US" dirty="0" smtClean="0"/>
              <a:t>Non-Executive Directors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Not a company employee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Contribute to strategic planning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Evaluate the performance of executive directors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Board compensation is not primary source of earned income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Majority of NEDs should be </a:t>
            </a:r>
            <a:r>
              <a:rPr lang="en-US" sz="3600" u="sng" dirty="0" smtClean="0"/>
              <a:t>independent</a:t>
            </a:r>
            <a:r>
              <a:rPr lang="en-US" sz="3600" dirty="0"/>
              <a:t> </a:t>
            </a:r>
            <a:r>
              <a:rPr lang="en-US" sz="3600" dirty="0" smtClean="0"/>
              <a:t>of company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31570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Chairman of the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Runs the board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Ensures availability of accurate, timely information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Holds meetings with NEDs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Chairs the annual general meeting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Ensures an independent board presence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u="sng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76668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Chief Executive Officer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Runs the company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Reports to the board of directors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Implement policies for strategy execution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Implement adequate control systems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Build an effective management team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u="sng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17284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Corporate Governance: Rules-Based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Example: Sarbanes-Oxley Act 2002 (USA)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Regulation-based governance rules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Assumes “one size fits all”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Leads to a “checklist” mentality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Can be overly burdensome for small companies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u="sng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29428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Corporate Governance: Principles-Based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Example: Cadbury Code 1992 (UK)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Guidance rather than law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Companies use “comply or explain” principle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Allows flexibility for size and circumstances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The market, not the law, evaluates compliance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u="sng" dirty="0" smtClean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54484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6038</TotalTime>
  <Words>206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Ethics and Governance</vt:lpstr>
      <vt:lpstr>Board of Directors: Executive Directors</vt:lpstr>
      <vt:lpstr>Board of Directors: Non-Executive Directors</vt:lpstr>
      <vt:lpstr>Chairman of the Board</vt:lpstr>
      <vt:lpstr>Chief Executive Officer</vt:lpstr>
      <vt:lpstr>Approaches to Corporate Governance: Rules-Based Approach</vt:lpstr>
      <vt:lpstr>Approaches to Corporate Governance: Principles-Based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207</cp:revision>
  <dcterms:created xsi:type="dcterms:W3CDTF">2014-08-05T07:47:07Z</dcterms:created>
  <dcterms:modified xsi:type="dcterms:W3CDTF">2017-04-05T10:37:36Z</dcterms:modified>
</cp:coreProperties>
</file>