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79" r:id="rId4"/>
    <p:sldId id="282" r:id="rId5"/>
    <p:sldId id="285" r:id="rId6"/>
    <p:sldId id="288" r:id="rId7"/>
    <p:sldId id="284" r:id="rId8"/>
    <p:sldId id="28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aglobal.com/pk/en/student/exam-support-resources/professional-exams-study-resources/p1/technical-articles/public-sector-governance--part-2.html" TargetMode="External"/><Relationship Id="rId2" Type="http://schemas.openxmlformats.org/officeDocument/2006/relationships/hyperlink" Target="http://www.accaglobal.com/pk/en/student/exam-support-resources/professional-exams-study-resources/p1/technical-articles/public-sector-governance--part-1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Ethics and Governance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Governance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18563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Public sector governance</a:t>
            </a:r>
          </a:p>
          <a:p>
            <a:r>
              <a:rPr lang="en-US" sz="3600" dirty="0">
                <a:hlinkClick r:id="rId2"/>
              </a:rPr>
              <a:t>http://www.accaglobal.com/pk/en/student/exam-support-resources/professional-exams-study-resources/p1/technical-articles/public-sector-governance--</a:t>
            </a:r>
            <a:r>
              <a:rPr lang="en-US" sz="3600" dirty="0" smtClean="0">
                <a:hlinkClick r:id="rId2"/>
              </a:rPr>
              <a:t>part-1.html</a:t>
            </a:r>
            <a:endParaRPr lang="en-US" sz="3600" dirty="0" smtClean="0"/>
          </a:p>
          <a:p>
            <a:r>
              <a:rPr lang="en-US" sz="3600" dirty="0">
                <a:hlinkClick r:id="rId3"/>
              </a:rPr>
              <a:t>http://www.accaglobal.com/pk/en/student/exam-support-resources/professional-exams-study-resources/p1/technical-articles/public-sector-governance--</a:t>
            </a:r>
            <a:r>
              <a:rPr lang="en-US" sz="3600" dirty="0" smtClean="0">
                <a:hlinkClick r:id="rId3"/>
              </a:rPr>
              <a:t>part-2.html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87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Democracy vs.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Democracy: how power is obtained through elections and institutions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Governance: how power is exercised and checked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131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Sector Governance: Three </a:t>
            </a:r>
            <a:r>
              <a:rPr lang="en-US" dirty="0" err="1" smtClean="0"/>
              <a:t>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Economy: value for money, on budget and on time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Efficiency: maximum output for a given input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Effectiveness</a:t>
            </a:r>
            <a:r>
              <a:rPr lang="en-US" sz="3600" dirty="0" smtClean="0"/>
              <a:t>: does the organization deliver?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0469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Stakeholders in the Public Sector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Taxation is mandatory, not a “customer” decision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Many claims to balance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Level of taxation might be disputed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Taxpayer might not be beneficiary of spending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Some stakeholders have weak or no voice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68243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Sector </a:t>
            </a:r>
            <a:r>
              <a:rPr lang="en-US" dirty="0" smtClean="0"/>
              <a:t>Governance: External Oversight Bodies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Compliance with government rules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organization is well run and meets established performance targets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Budget negotiations and monitoring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Senior appointments and performance monitoring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65657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and Development: </a:t>
            </a:r>
            <a:r>
              <a:rPr lang="en-US" dirty="0"/>
              <a:t>Economic Dimension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Property rights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Transparency of economic transactions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Freedom of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Public sector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Rule of law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92204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and Development:</a:t>
            </a:r>
            <a:br>
              <a:rPr lang="en-US" dirty="0" smtClean="0"/>
            </a:br>
            <a:r>
              <a:rPr lang="en-US" dirty="0" smtClean="0"/>
              <a:t>Political Dimension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Government legitimacy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Human rights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Rule of law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Government accountability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34691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6043</TotalTime>
  <Words>176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Ethics and Governance</vt:lpstr>
      <vt:lpstr>Readings</vt:lpstr>
      <vt:lpstr>Democracy vs. Governance</vt:lpstr>
      <vt:lpstr>Public Sector Governance: Three Es</vt:lpstr>
      <vt:lpstr>Stakeholders in the Public Sector</vt:lpstr>
      <vt:lpstr>Public Sector Governance: External Oversight Bodies</vt:lpstr>
      <vt:lpstr>Governance and Development: Economic Dimension</vt:lpstr>
      <vt:lpstr>Governance and Development: Political Dimension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207</cp:revision>
  <dcterms:created xsi:type="dcterms:W3CDTF">2014-08-05T07:47:07Z</dcterms:created>
  <dcterms:modified xsi:type="dcterms:W3CDTF">2017-04-05T11:07:13Z</dcterms:modified>
</cp:coreProperties>
</file>