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65" r:id="rId2"/>
    <p:sldId id="266" r:id="rId3"/>
    <p:sldId id="267" r:id="rId4"/>
    <p:sldId id="268" r:id="rId5"/>
    <p:sldId id="256" r:id="rId6"/>
    <p:sldId id="257" r:id="rId7"/>
    <p:sldId id="258" r:id="rId8"/>
    <p:sldId id="259" r:id="rId9"/>
    <p:sldId id="262" r:id="rId10"/>
    <p:sldId id="263" r:id="rId11"/>
    <p:sldId id="269" r:id="rId12"/>
    <p:sldId id="270" r:id="rId13"/>
    <p:sldId id="273"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86"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iagrams/_rels/data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_rels/data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iagrams/_rels/drawing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_rels/drawing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FCF377-F2CD-41AF-A635-0015D8C4FA35}" type="doc">
      <dgm:prSet loTypeId="urn:microsoft.com/office/officeart/2005/8/layout/hList7" loCatId="list" qsTypeId="urn:microsoft.com/office/officeart/2005/8/quickstyle/simple1" qsCatId="simple" csTypeId="urn:microsoft.com/office/officeart/2005/8/colors/accent1_2" csCatId="accent1" phldr="1"/>
      <dgm:spPr/>
    </dgm:pt>
    <dgm:pt modelId="{BF9BF954-12EB-4B13-A606-C77ECF168C25}">
      <dgm:prSet phldrT="[Text]" custT="1"/>
      <dgm:spPr>
        <a:solidFill>
          <a:srgbClr val="FF0000"/>
        </a:solidFill>
      </dgm:spPr>
      <dgm:t>
        <a:bodyPr/>
        <a:lstStyle/>
        <a:p>
          <a:endParaRPr lang="en-US" sz="2800" dirty="0"/>
        </a:p>
        <a:p>
          <a:r>
            <a:rPr lang="en-US" sz="2800" dirty="0"/>
            <a:t>Leader</a:t>
          </a:r>
        </a:p>
        <a:p>
          <a:r>
            <a:rPr lang="en-US" sz="1700" dirty="0"/>
            <a:t>Power</a:t>
          </a:r>
        </a:p>
        <a:p>
          <a:r>
            <a:rPr lang="en-US" sz="1700" dirty="0"/>
            <a:t>Trait theory</a:t>
          </a:r>
        </a:p>
        <a:p>
          <a:r>
            <a:rPr lang="en-US" sz="1700" dirty="0"/>
            <a:t>Skills approach</a:t>
          </a:r>
        </a:p>
      </dgm:t>
    </dgm:pt>
    <dgm:pt modelId="{CCB8CC06-E102-4BB1-A1C8-A8BBB845576C}" type="parTrans" cxnId="{B0F0DC94-EF05-452B-B717-D7F66D27FB3B}">
      <dgm:prSet/>
      <dgm:spPr/>
      <dgm:t>
        <a:bodyPr/>
        <a:lstStyle/>
        <a:p>
          <a:endParaRPr lang="en-US"/>
        </a:p>
      </dgm:t>
    </dgm:pt>
    <dgm:pt modelId="{F450159B-59B1-44C3-AB29-0CFE9FF0D2EC}" type="sibTrans" cxnId="{B0F0DC94-EF05-452B-B717-D7F66D27FB3B}">
      <dgm:prSet/>
      <dgm:spPr/>
      <dgm:t>
        <a:bodyPr/>
        <a:lstStyle/>
        <a:p>
          <a:endParaRPr lang="en-US"/>
        </a:p>
      </dgm:t>
    </dgm:pt>
    <dgm:pt modelId="{29EE74E7-FDC4-4FD8-B002-F6ABCBB00EA0}">
      <dgm:prSet phldrT="[Text]" custT="1"/>
      <dgm:spPr/>
      <dgm:t>
        <a:bodyPr/>
        <a:lstStyle/>
        <a:p>
          <a:endParaRPr lang="en-US" sz="2400" dirty="0"/>
        </a:p>
        <a:p>
          <a:r>
            <a:rPr lang="en-US" sz="2800" dirty="0"/>
            <a:t>Situation</a:t>
          </a:r>
        </a:p>
      </dgm:t>
    </dgm:pt>
    <dgm:pt modelId="{CEA774CC-CBB8-45BC-A43A-DA4969E24E23}" type="parTrans" cxnId="{7FAA5E7D-39FD-4746-A8F8-C4BD6EA8013D}">
      <dgm:prSet/>
      <dgm:spPr/>
      <dgm:t>
        <a:bodyPr/>
        <a:lstStyle/>
        <a:p>
          <a:endParaRPr lang="en-US"/>
        </a:p>
      </dgm:t>
    </dgm:pt>
    <dgm:pt modelId="{13ABB65A-6CCD-4BCA-8706-3BB096FF8529}" type="sibTrans" cxnId="{7FAA5E7D-39FD-4746-A8F8-C4BD6EA8013D}">
      <dgm:prSet/>
      <dgm:spPr/>
      <dgm:t>
        <a:bodyPr/>
        <a:lstStyle/>
        <a:p>
          <a:endParaRPr lang="en-US"/>
        </a:p>
      </dgm:t>
    </dgm:pt>
    <dgm:pt modelId="{84EBD12A-1AC5-4007-A948-E12DFBFA492F}">
      <dgm:prSet phldrT="[Text]" custT="1"/>
      <dgm:spPr>
        <a:solidFill>
          <a:srgbClr val="FFC000"/>
        </a:solidFill>
      </dgm:spPr>
      <dgm:t>
        <a:bodyPr/>
        <a:lstStyle/>
        <a:p>
          <a:r>
            <a:rPr lang="en-US" sz="2800" dirty="0"/>
            <a:t>Followers</a:t>
          </a:r>
        </a:p>
        <a:p>
          <a:r>
            <a:rPr lang="en-US" sz="1900" dirty="0"/>
            <a:t>Leadership Style</a:t>
          </a:r>
        </a:p>
      </dgm:t>
    </dgm:pt>
    <dgm:pt modelId="{7B4F4C2B-1BB7-4485-A1B6-2D3F6F50E49A}" type="parTrans" cxnId="{B10AC6C6-E6C7-4E9E-A175-2C1E441F103A}">
      <dgm:prSet/>
      <dgm:spPr/>
      <dgm:t>
        <a:bodyPr/>
        <a:lstStyle/>
        <a:p>
          <a:endParaRPr lang="en-US"/>
        </a:p>
      </dgm:t>
    </dgm:pt>
    <dgm:pt modelId="{822F8C6F-C88D-43EC-BC4F-7F5629338064}" type="sibTrans" cxnId="{B10AC6C6-E6C7-4E9E-A175-2C1E441F103A}">
      <dgm:prSet/>
      <dgm:spPr/>
      <dgm:t>
        <a:bodyPr/>
        <a:lstStyle/>
        <a:p>
          <a:endParaRPr lang="en-US"/>
        </a:p>
      </dgm:t>
    </dgm:pt>
    <dgm:pt modelId="{49045CA5-50D2-4C83-9B6F-7155337A30FC}">
      <dgm:prSet phldrT="[Text]" custT="1"/>
      <dgm:spPr>
        <a:solidFill>
          <a:srgbClr val="FFC000"/>
        </a:solidFill>
      </dgm:spPr>
      <dgm:t>
        <a:bodyPr/>
        <a:lstStyle/>
        <a:p>
          <a:r>
            <a:rPr lang="en-US" sz="2800" dirty="0"/>
            <a:t>Goal</a:t>
          </a:r>
        </a:p>
        <a:p>
          <a:r>
            <a:rPr lang="en-US" sz="1900" dirty="0"/>
            <a:t>Leadership Style</a:t>
          </a:r>
        </a:p>
      </dgm:t>
    </dgm:pt>
    <dgm:pt modelId="{85BADA41-9616-4E60-99A7-20B33462BE39}" type="parTrans" cxnId="{F376041A-91B9-4D4D-A673-4DC10A443B92}">
      <dgm:prSet/>
      <dgm:spPr/>
      <dgm:t>
        <a:bodyPr/>
        <a:lstStyle/>
        <a:p>
          <a:endParaRPr lang="en-US"/>
        </a:p>
      </dgm:t>
    </dgm:pt>
    <dgm:pt modelId="{AA9903F6-491D-4ABE-8533-0484AB41FE20}" type="sibTrans" cxnId="{F376041A-91B9-4D4D-A673-4DC10A443B92}">
      <dgm:prSet/>
      <dgm:spPr/>
      <dgm:t>
        <a:bodyPr/>
        <a:lstStyle/>
        <a:p>
          <a:endParaRPr lang="en-US"/>
        </a:p>
      </dgm:t>
    </dgm:pt>
    <dgm:pt modelId="{E20D6E4C-070C-4E37-905F-B5368352F2AC}" type="pres">
      <dgm:prSet presAssocID="{B8FCF377-F2CD-41AF-A635-0015D8C4FA35}" presName="Name0" presStyleCnt="0">
        <dgm:presLayoutVars>
          <dgm:dir/>
          <dgm:resizeHandles val="exact"/>
        </dgm:presLayoutVars>
      </dgm:prSet>
      <dgm:spPr/>
    </dgm:pt>
    <dgm:pt modelId="{0F443C00-B644-4170-9F06-79B5FA8C3364}" type="pres">
      <dgm:prSet presAssocID="{B8FCF377-F2CD-41AF-A635-0015D8C4FA35}" presName="fgShape" presStyleLbl="fgShp" presStyleIdx="0" presStyleCnt="1" custFlipHor="1" custScaleX="2627" custScaleY="10418" custLinFactY="100000" custLinFactNeighborX="97554" custLinFactNeighborY="102785"/>
      <dgm:spPr/>
    </dgm:pt>
    <dgm:pt modelId="{15856614-400A-4DE1-A573-DD7ED712C663}" type="pres">
      <dgm:prSet presAssocID="{B8FCF377-F2CD-41AF-A635-0015D8C4FA35}" presName="linComp" presStyleCnt="0"/>
      <dgm:spPr/>
    </dgm:pt>
    <dgm:pt modelId="{52F53747-753D-4FE7-92C8-2C9B1FE3B4B1}" type="pres">
      <dgm:prSet presAssocID="{BF9BF954-12EB-4B13-A606-C77ECF168C25}" presName="compNode" presStyleCnt="0"/>
      <dgm:spPr/>
    </dgm:pt>
    <dgm:pt modelId="{3F37B43F-4C75-40BF-A85A-58D26F3CF9D9}" type="pres">
      <dgm:prSet presAssocID="{BF9BF954-12EB-4B13-A606-C77ECF168C25}" presName="bkgdShape" presStyleLbl="node1" presStyleIdx="0" presStyleCnt="4"/>
      <dgm:spPr/>
    </dgm:pt>
    <dgm:pt modelId="{D20602F0-2040-4793-8025-17EFD3D84C71}" type="pres">
      <dgm:prSet presAssocID="{BF9BF954-12EB-4B13-A606-C77ECF168C25}" presName="nodeTx" presStyleLbl="node1" presStyleIdx="0" presStyleCnt="4">
        <dgm:presLayoutVars>
          <dgm:bulletEnabled val="1"/>
        </dgm:presLayoutVars>
      </dgm:prSet>
      <dgm:spPr/>
    </dgm:pt>
    <dgm:pt modelId="{47A178E7-C63E-45CC-AC39-80B212C78D88}" type="pres">
      <dgm:prSet presAssocID="{BF9BF954-12EB-4B13-A606-C77ECF168C25}" presName="invisiNode" presStyleLbl="node1" presStyleIdx="0" presStyleCnt="4"/>
      <dgm:spPr/>
    </dgm:pt>
    <dgm:pt modelId="{903066EE-1EC4-4982-9D13-DCF7E7BDE194}" type="pres">
      <dgm:prSet presAssocID="{BF9BF954-12EB-4B13-A606-C77ECF168C25}" presName="imagNode" presStyleLbl="fgImgPlace1" presStyleIdx="0" presStyleCnt="4"/>
      <dgm:spPr>
        <a:blipFill rotWithShape="1">
          <a:blip xmlns:r="http://schemas.openxmlformats.org/officeDocument/2006/relationships" r:embed="rId1"/>
          <a:stretch>
            <a:fillRect/>
          </a:stretch>
        </a:blipFill>
      </dgm:spPr>
    </dgm:pt>
    <dgm:pt modelId="{689CAF4A-BC28-4CB4-84F1-54A422BDF342}" type="pres">
      <dgm:prSet presAssocID="{F450159B-59B1-44C3-AB29-0CFE9FF0D2EC}" presName="sibTrans" presStyleLbl="sibTrans2D1" presStyleIdx="0" presStyleCnt="0"/>
      <dgm:spPr/>
    </dgm:pt>
    <dgm:pt modelId="{B9E42F5F-C6ED-487B-BBC6-1DAB49B2F0E1}" type="pres">
      <dgm:prSet presAssocID="{29EE74E7-FDC4-4FD8-B002-F6ABCBB00EA0}" presName="compNode" presStyleCnt="0"/>
      <dgm:spPr/>
    </dgm:pt>
    <dgm:pt modelId="{075537BE-D6A8-402E-BF93-CCC7950AF633}" type="pres">
      <dgm:prSet presAssocID="{29EE74E7-FDC4-4FD8-B002-F6ABCBB00EA0}" presName="bkgdShape" presStyleLbl="node1" presStyleIdx="1" presStyleCnt="4"/>
      <dgm:spPr/>
    </dgm:pt>
    <dgm:pt modelId="{66C2328A-BEE7-428B-B005-2AC802EB7850}" type="pres">
      <dgm:prSet presAssocID="{29EE74E7-FDC4-4FD8-B002-F6ABCBB00EA0}" presName="nodeTx" presStyleLbl="node1" presStyleIdx="1" presStyleCnt="4">
        <dgm:presLayoutVars>
          <dgm:bulletEnabled val="1"/>
        </dgm:presLayoutVars>
      </dgm:prSet>
      <dgm:spPr/>
    </dgm:pt>
    <dgm:pt modelId="{B1A03C76-4DC1-4433-90A6-F0E5481AAB40}" type="pres">
      <dgm:prSet presAssocID="{29EE74E7-FDC4-4FD8-B002-F6ABCBB00EA0}" presName="invisiNode" presStyleLbl="node1" presStyleIdx="1" presStyleCnt="4"/>
      <dgm:spPr/>
    </dgm:pt>
    <dgm:pt modelId="{546154FF-2F7A-4CFB-9821-E69AF5E7FCF0}" type="pres">
      <dgm:prSet presAssocID="{29EE74E7-FDC4-4FD8-B002-F6ABCBB00EA0}" presName="imagNode" presStyleLbl="fgImgPlace1" presStyleIdx="1" presStyleCnt="4"/>
      <dgm:spPr>
        <a:blipFill rotWithShape="1">
          <a:blip xmlns:r="http://schemas.openxmlformats.org/officeDocument/2006/relationships" r:embed="rId2"/>
          <a:stretch>
            <a:fillRect/>
          </a:stretch>
        </a:blipFill>
      </dgm:spPr>
    </dgm:pt>
    <dgm:pt modelId="{D014AADE-19D3-4D79-B643-D2A3ACE656F7}" type="pres">
      <dgm:prSet presAssocID="{13ABB65A-6CCD-4BCA-8706-3BB096FF8529}" presName="sibTrans" presStyleLbl="sibTrans2D1" presStyleIdx="0" presStyleCnt="0"/>
      <dgm:spPr/>
    </dgm:pt>
    <dgm:pt modelId="{7087764B-C9A2-4E93-86E8-37620DF671F4}" type="pres">
      <dgm:prSet presAssocID="{84EBD12A-1AC5-4007-A948-E12DFBFA492F}" presName="compNode" presStyleCnt="0"/>
      <dgm:spPr/>
    </dgm:pt>
    <dgm:pt modelId="{480D6BD0-28BB-48D6-99D8-37DF3B3355D9}" type="pres">
      <dgm:prSet presAssocID="{84EBD12A-1AC5-4007-A948-E12DFBFA492F}" presName="bkgdShape" presStyleLbl="node1" presStyleIdx="2" presStyleCnt="4"/>
      <dgm:spPr/>
    </dgm:pt>
    <dgm:pt modelId="{EAE6EB03-E08C-4888-8724-D5EE21DC7357}" type="pres">
      <dgm:prSet presAssocID="{84EBD12A-1AC5-4007-A948-E12DFBFA492F}" presName="nodeTx" presStyleLbl="node1" presStyleIdx="2" presStyleCnt="4">
        <dgm:presLayoutVars>
          <dgm:bulletEnabled val="1"/>
        </dgm:presLayoutVars>
      </dgm:prSet>
      <dgm:spPr/>
    </dgm:pt>
    <dgm:pt modelId="{05791DAA-DA8D-4D2F-A3CF-42608B8CFEF9}" type="pres">
      <dgm:prSet presAssocID="{84EBD12A-1AC5-4007-A948-E12DFBFA492F}" presName="invisiNode" presStyleLbl="node1" presStyleIdx="2" presStyleCnt="4"/>
      <dgm:spPr/>
    </dgm:pt>
    <dgm:pt modelId="{94C5AB56-3BD2-4205-9B26-772EDC2B76D3}" type="pres">
      <dgm:prSet presAssocID="{84EBD12A-1AC5-4007-A948-E12DFBFA492F}" presName="imagNode" presStyleLbl="fgImgPlace1" presStyleIdx="2" presStyleCnt="4"/>
      <dgm:spPr>
        <a:blipFill rotWithShape="1">
          <a:blip xmlns:r="http://schemas.openxmlformats.org/officeDocument/2006/relationships" r:embed="rId3"/>
          <a:stretch>
            <a:fillRect/>
          </a:stretch>
        </a:blipFill>
      </dgm:spPr>
    </dgm:pt>
    <dgm:pt modelId="{2ABA0FE1-8A3F-4D76-92FA-69F8AB851259}" type="pres">
      <dgm:prSet presAssocID="{822F8C6F-C88D-43EC-BC4F-7F5629338064}" presName="sibTrans" presStyleLbl="sibTrans2D1" presStyleIdx="0" presStyleCnt="0"/>
      <dgm:spPr/>
    </dgm:pt>
    <dgm:pt modelId="{DA95C0AE-5A07-4177-A76C-14EB3E943EDC}" type="pres">
      <dgm:prSet presAssocID="{49045CA5-50D2-4C83-9B6F-7155337A30FC}" presName="compNode" presStyleCnt="0"/>
      <dgm:spPr/>
    </dgm:pt>
    <dgm:pt modelId="{D987BEE9-3A33-4F43-AD0E-2BA4233D35BE}" type="pres">
      <dgm:prSet presAssocID="{49045CA5-50D2-4C83-9B6F-7155337A30FC}" presName="bkgdShape" presStyleLbl="node1" presStyleIdx="3" presStyleCnt="4"/>
      <dgm:spPr/>
    </dgm:pt>
    <dgm:pt modelId="{ED6A2E7A-62F5-4844-8C81-576E4E913DE2}" type="pres">
      <dgm:prSet presAssocID="{49045CA5-50D2-4C83-9B6F-7155337A30FC}" presName="nodeTx" presStyleLbl="node1" presStyleIdx="3" presStyleCnt="4">
        <dgm:presLayoutVars>
          <dgm:bulletEnabled val="1"/>
        </dgm:presLayoutVars>
      </dgm:prSet>
      <dgm:spPr/>
    </dgm:pt>
    <dgm:pt modelId="{91825C57-5E8E-4D8B-ABDB-053FF7192380}" type="pres">
      <dgm:prSet presAssocID="{49045CA5-50D2-4C83-9B6F-7155337A30FC}" presName="invisiNode" presStyleLbl="node1" presStyleIdx="3" presStyleCnt="4"/>
      <dgm:spPr/>
    </dgm:pt>
    <dgm:pt modelId="{7FCA3B9C-B253-4EA0-8109-A52ABF8C960C}" type="pres">
      <dgm:prSet presAssocID="{49045CA5-50D2-4C83-9B6F-7155337A30FC}" presName="imagNode" presStyleLbl="fgImgPlace1" presStyleIdx="3" presStyleCnt="4"/>
      <dgm:spPr>
        <a:blipFill rotWithShape="1">
          <a:blip xmlns:r="http://schemas.openxmlformats.org/officeDocument/2006/relationships" r:embed="rId4"/>
          <a:stretch>
            <a:fillRect/>
          </a:stretch>
        </a:blipFill>
      </dgm:spPr>
    </dgm:pt>
  </dgm:ptLst>
  <dgm:cxnLst>
    <dgm:cxn modelId="{74F03218-2191-4158-9168-7A13BEC65DFF}" type="presOf" srcId="{49045CA5-50D2-4C83-9B6F-7155337A30FC}" destId="{D987BEE9-3A33-4F43-AD0E-2BA4233D35BE}" srcOrd="0" destOrd="0" presId="urn:microsoft.com/office/officeart/2005/8/layout/hList7"/>
    <dgm:cxn modelId="{817CFA19-4E94-499F-8B06-0CA72AF1BDDD}" type="presOf" srcId="{13ABB65A-6CCD-4BCA-8706-3BB096FF8529}" destId="{D014AADE-19D3-4D79-B643-D2A3ACE656F7}" srcOrd="0" destOrd="0" presId="urn:microsoft.com/office/officeart/2005/8/layout/hList7"/>
    <dgm:cxn modelId="{F376041A-91B9-4D4D-A673-4DC10A443B92}" srcId="{B8FCF377-F2CD-41AF-A635-0015D8C4FA35}" destId="{49045CA5-50D2-4C83-9B6F-7155337A30FC}" srcOrd="3" destOrd="0" parTransId="{85BADA41-9616-4E60-99A7-20B33462BE39}" sibTransId="{AA9903F6-491D-4ABE-8533-0484AB41FE20}"/>
    <dgm:cxn modelId="{E88F9C23-44C7-48E5-AAEA-9D74E576742A}" type="presOf" srcId="{BF9BF954-12EB-4B13-A606-C77ECF168C25}" destId="{3F37B43F-4C75-40BF-A85A-58D26F3CF9D9}" srcOrd="0" destOrd="0" presId="urn:microsoft.com/office/officeart/2005/8/layout/hList7"/>
    <dgm:cxn modelId="{58B46C64-DE15-4E71-9DF5-97F6D32F3640}" type="presOf" srcId="{29EE74E7-FDC4-4FD8-B002-F6ABCBB00EA0}" destId="{66C2328A-BEE7-428B-B005-2AC802EB7850}" srcOrd="1" destOrd="0" presId="urn:microsoft.com/office/officeart/2005/8/layout/hList7"/>
    <dgm:cxn modelId="{BFBC5C45-2A54-4BB5-8D1C-F92DA498C3C7}" type="presOf" srcId="{B8FCF377-F2CD-41AF-A635-0015D8C4FA35}" destId="{E20D6E4C-070C-4E37-905F-B5368352F2AC}" srcOrd="0" destOrd="0" presId="urn:microsoft.com/office/officeart/2005/8/layout/hList7"/>
    <dgm:cxn modelId="{2C34F04A-4180-4AC1-AEBE-6399AD034C22}" type="presOf" srcId="{84EBD12A-1AC5-4007-A948-E12DFBFA492F}" destId="{EAE6EB03-E08C-4888-8724-D5EE21DC7357}" srcOrd="1" destOrd="0" presId="urn:microsoft.com/office/officeart/2005/8/layout/hList7"/>
    <dgm:cxn modelId="{3C5B7679-E2F8-4244-A570-1A2B12E50851}" type="presOf" srcId="{F450159B-59B1-44C3-AB29-0CFE9FF0D2EC}" destId="{689CAF4A-BC28-4CB4-84F1-54A422BDF342}" srcOrd="0" destOrd="0" presId="urn:microsoft.com/office/officeart/2005/8/layout/hList7"/>
    <dgm:cxn modelId="{7FAA5E7D-39FD-4746-A8F8-C4BD6EA8013D}" srcId="{B8FCF377-F2CD-41AF-A635-0015D8C4FA35}" destId="{29EE74E7-FDC4-4FD8-B002-F6ABCBB00EA0}" srcOrd="1" destOrd="0" parTransId="{CEA774CC-CBB8-45BC-A43A-DA4969E24E23}" sibTransId="{13ABB65A-6CCD-4BCA-8706-3BB096FF8529}"/>
    <dgm:cxn modelId="{B0F0DC94-EF05-452B-B717-D7F66D27FB3B}" srcId="{B8FCF377-F2CD-41AF-A635-0015D8C4FA35}" destId="{BF9BF954-12EB-4B13-A606-C77ECF168C25}" srcOrd="0" destOrd="0" parTransId="{CCB8CC06-E102-4BB1-A1C8-A8BBB845576C}" sibTransId="{F450159B-59B1-44C3-AB29-0CFE9FF0D2EC}"/>
    <dgm:cxn modelId="{B10AC6C6-E6C7-4E9E-A175-2C1E441F103A}" srcId="{B8FCF377-F2CD-41AF-A635-0015D8C4FA35}" destId="{84EBD12A-1AC5-4007-A948-E12DFBFA492F}" srcOrd="2" destOrd="0" parTransId="{7B4F4C2B-1BB7-4485-A1B6-2D3F6F50E49A}" sibTransId="{822F8C6F-C88D-43EC-BC4F-7F5629338064}"/>
    <dgm:cxn modelId="{130E1BCB-0292-4481-9C1F-2D037E491781}" type="presOf" srcId="{29EE74E7-FDC4-4FD8-B002-F6ABCBB00EA0}" destId="{075537BE-D6A8-402E-BF93-CCC7950AF633}" srcOrd="0" destOrd="0" presId="urn:microsoft.com/office/officeart/2005/8/layout/hList7"/>
    <dgm:cxn modelId="{F9CD1ED4-911C-4657-A651-D8B81D461C68}" type="presOf" srcId="{822F8C6F-C88D-43EC-BC4F-7F5629338064}" destId="{2ABA0FE1-8A3F-4D76-92FA-69F8AB851259}" srcOrd="0" destOrd="0" presId="urn:microsoft.com/office/officeart/2005/8/layout/hList7"/>
    <dgm:cxn modelId="{D0E3BBDD-E654-4A00-8675-A6A08AC96A35}" type="presOf" srcId="{BF9BF954-12EB-4B13-A606-C77ECF168C25}" destId="{D20602F0-2040-4793-8025-17EFD3D84C71}" srcOrd="1" destOrd="0" presId="urn:microsoft.com/office/officeart/2005/8/layout/hList7"/>
    <dgm:cxn modelId="{371EA7F1-1D03-4AA2-9424-9FF80B1413AC}" type="presOf" srcId="{49045CA5-50D2-4C83-9B6F-7155337A30FC}" destId="{ED6A2E7A-62F5-4844-8C81-576E4E913DE2}" srcOrd="1" destOrd="0" presId="urn:microsoft.com/office/officeart/2005/8/layout/hList7"/>
    <dgm:cxn modelId="{23A03FF7-D224-46B6-B7E3-4D8EA2433297}" type="presOf" srcId="{84EBD12A-1AC5-4007-A948-E12DFBFA492F}" destId="{480D6BD0-28BB-48D6-99D8-37DF3B3355D9}" srcOrd="0" destOrd="0" presId="urn:microsoft.com/office/officeart/2005/8/layout/hList7"/>
    <dgm:cxn modelId="{E8DD0FBD-07C6-43BB-B127-1EF9A10260D2}" type="presParOf" srcId="{E20D6E4C-070C-4E37-905F-B5368352F2AC}" destId="{0F443C00-B644-4170-9F06-79B5FA8C3364}" srcOrd="0" destOrd="0" presId="urn:microsoft.com/office/officeart/2005/8/layout/hList7"/>
    <dgm:cxn modelId="{EC4F87BF-06C9-4A0C-982F-84EF0923F3BC}" type="presParOf" srcId="{E20D6E4C-070C-4E37-905F-B5368352F2AC}" destId="{15856614-400A-4DE1-A573-DD7ED712C663}" srcOrd="1" destOrd="0" presId="urn:microsoft.com/office/officeart/2005/8/layout/hList7"/>
    <dgm:cxn modelId="{5DF237B8-8C6D-46F0-92EE-174923E05369}" type="presParOf" srcId="{15856614-400A-4DE1-A573-DD7ED712C663}" destId="{52F53747-753D-4FE7-92C8-2C9B1FE3B4B1}" srcOrd="0" destOrd="0" presId="urn:microsoft.com/office/officeart/2005/8/layout/hList7"/>
    <dgm:cxn modelId="{73547D2A-6AA8-47C1-A55A-077E07B98EF7}" type="presParOf" srcId="{52F53747-753D-4FE7-92C8-2C9B1FE3B4B1}" destId="{3F37B43F-4C75-40BF-A85A-58D26F3CF9D9}" srcOrd="0" destOrd="0" presId="urn:microsoft.com/office/officeart/2005/8/layout/hList7"/>
    <dgm:cxn modelId="{87FC3F6F-B473-4065-8A50-905BDF35B3BB}" type="presParOf" srcId="{52F53747-753D-4FE7-92C8-2C9B1FE3B4B1}" destId="{D20602F0-2040-4793-8025-17EFD3D84C71}" srcOrd="1" destOrd="0" presId="urn:microsoft.com/office/officeart/2005/8/layout/hList7"/>
    <dgm:cxn modelId="{3846AA50-0184-4F21-92CB-4AD2D2848B41}" type="presParOf" srcId="{52F53747-753D-4FE7-92C8-2C9B1FE3B4B1}" destId="{47A178E7-C63E-45CC-AC39-80B212C78D88}" srcOrd="2" destOrd="0" presId="urn:microsoft.com/office/officeart/2005/8/layout/hList7"/>
    <dgm:cxn modelId="{E25F1803-EFE7-43B6-B648-069924715B3B}" type="presParOf" srcId="{52F53747-753D-4FE7-92C8-2C9B1FE3B4B1}" destId="{903066EE-1EC4-4982-9D13-DCF7E7BDE194}" srcOrd="3" destOrd="0" presId="urn:microsoft.com/office/officeart/2005/8/layout/hList7"/>
    <dgm:cxn modelId="{4B8174A8-9D0E-4379-AC0F-982DE49D241A}" type="presParOf" srcId="{15856614-400A-4DE1-A573-DD7ED712C663}" destId="{689CAF4A-BC28-4CB4-84F1-54A422BDF342}" srcOrd="1" destOrd="0" presId="urn:microsoft.com/office/officeart/2005/8/layout/hList7"/>
    <dgm:cxn modelId="{4FCB3C30-CD97-490C-B24F-C59D0F39E1BC}" type="presParOf" srcId="{15856614-400A-4DE1-A573-DD7ED712C663}" destId="{B9E42F5F-C6ED-487B-BBC6-1DAB49B2F0E1}" srcOrd="2" destOrd="0" presId="urn:microsoft.com/office/officeart/2005/8/layout/hList7"/>
    <dgm:cxn modelId="{7D91AB8D-E650-4018-A4E9-83C8177AF3D5}" type="presParOf" srcId="{B9E42F5F-C6ED-487B-BBC6-1DAB49B2F0E1}" destId="{075537BE-D6A8-402E-BF93-CCC7950AF633}" srcOrd="0" destOrd="0" presId="urn:microsoft.com/office/officeart/2005/8/layout/hList7"/>
    <dgm:cxn modelId="{286F8757-F9F7-4DF2-861A-5155AF2F9D0C}" type="presParOf" srcId="{B9E42F5F-C6ED-487B-BBC6-1DAB49B2F0E1}" destId="{66C2328A-BEE7-428B-B005-2AC802EB7850}" srcOrd="1" destOrd="0" presId="urn:microsoft.com/office/officeart/2005/8/layout/hList7"/>
    <dgm:cxn modelId="{E2E58526-F291-4DB3-9652-1352993DE09A}" type="presParOf" srcId="{B9E42F5F-C6ED-487B-BBC6-1DAB49B2F0E1}" destId="{B1A03C76-4DC1-4433-90A6-F0E5481AAB40}" srcOrd="2" destOrd="0" presId="urn:microsoft.com/office/officeart/2005/8/layout/hList7"/>
    <dgm:cxn modelId="{BF1BB655-631F-43AB-9131-7E3D645C4CF4}" type="presParOf" srcId="{B9E42F5F-C6ED-487B-BBC6-1DAB49B2F0E1}" destId="{546154FF-2F7A-4CFB-9821-E69AF5E7FCF0}" srcOrd="3" destOrd="0" presId="urn:microsoft.com/office/officeart/2005/8/layout/hList7"/>
    <dgm:cxn modelId="{5AD51527-F9A6-40F3-8C03-B1F06139A9EE}" type="presParOf" srcId="{15856614-400A-4DE1-A573-DD7ED712C663}" destId="{D014AADE-19D3-4D79-B643-D2A3ACE656F7}" srcOrd="3" destOrd="0" presId="urn:microsoft.com/office/officeart/2005/8/layout/hList7"/>
    <dgm:cxn modelId="{B852DD77-64F2-4642-BE1D-AA1CC34505AB}" type="presParOf" srcId="{15856614-400A-4DE1-A573-DD7ED712C663}" destId="{7087764B-C9A2-4E93-86E8-37620DF671F4}" srcOrd="4" destOrd="0" presId="urn:microsoft.com/office/officeart/2005/8/layout/hList7"/>
    <dgm:cxn modelId="{B97FB011-5441-43AE-88B1-19AF7F42F6E1}" type="presParOf" srcId="{7087764B-C9A2-4E93-86E8-37620DF671F4}" destId="{480D6BD0-28BB-48D6-99D8-37DF3B3355D9}" srcOrd="0" destOrd="0" presId="urn:microsoft.com/office/officeart/2005/8/layout/hList7"/>
    <dgm:cxn modelId="{4EF00BB5-4957-4330-BB56-E47AEA231093}" type="presParOf" srcId="{7087764B-C9A2-4E93-86E8-37620DF671F4}" destId="{EAE6EB03-E08C-4888-8724-D5EE21DC7357}" srcOrd="1" destOrd="0" presId="urn:microsoft.com/office/officeart/2005/8/layout/hList7"/>
    <dgm:cxn modelId="{9BD80A6C-83BE-4A66-A283-76129DC04C4E}" type="presParOf" srcId="{7087764B-C9A2-4E93-86E8-37620DF671F4}" destId="{05791DAA-DA8D-4D2F-A3CF-42608B8CFEF9}" srcOrd="2" destOrd="0" presId="urn:microsoft.com/office/officeart/2005/8/layout/hList7"/>
    <dgm:cxn modelId="{2C733D49-C7AA-4641-B9AE-02C2FBB2409E}" type="presParOf" srcId="{7087764B-C9A2-4E93-86E8-37620DF671F4}" destId="{94C5AB56-3BD2-4205-9B26-772EDC2B76D3}" srcOrd="3" destOrd="0" presId="urn:microsoft.com/office/officeart/2005/8/layout/hList7"/>
    <dgm:cxn modelId="{07177AE6-B34F-4592-8F62-07ECF2938DF3}" type="presParOf" srcId="{15856614-400A-4DE1-A573-DD7ED712C663}" destId="{2ABA0FE1-8A3F-4D76-92FA-69F8AB851259}" srcOrd="5" destOrd="0" presId="urn:microsoft.com/office/officeart/2005/8/layout/hList7"/>
    <dgm:cxn modelId="{F17AC745-8208-4515-9906-17EE5EBDDE99}" type="presParOf" srcId="{15856614-400A-4DE1-A573-DD7ED712C663}" destId="{DA95C0AE-5A07-4177-A76C-14EB3E943EDC}" srcOrd="6" destOrd="0" presId="urn:microsoft.com/office/officeart/2005/8/layout/hList7"/>
    <dgm:cxn modelId="{7574448F-2774-4A58-A2DE-A6C07C965D63}" type="presParOf" srcId="{DA95C0AE-5A07-4177-A76C-14EB3E943EDC}" destId="{D987BEE9-3A33-4F43-AD0E-2BA4233D35BE}" srcOrd="0" destOrd="0" presId="urn:microsoft.com/office/officeart/2005/8/layout/hList7"/>
    <dgm:cxn modelId="{E69BAC72-1968-4FFC-B5E9-F94125BF48C2}" type="presParOf" srcId="{DA95C0AE-5A07-4177-A76C-14EB3E943EDC}" destId="{ED6A2E7A-62F5-4844-8C81-576E4E913DE2}" srcOrd="1" destOrd="0" presId="urn:microsoft.com/office/officeart/2005/8/layout/hList7"/>
    <dgm:cxn modelId="{766F36BD-1E36-4A2B-B8B3-459ED732EC86}" type="presParOf" srcId="{DA95C0AE-5A07-4177-A76C-14EB3E943EDC}" destId="{91825C57-5E8E-4D8B-ABDB-053FF7192380}" srcOrd="2" destOrd="0" presId="urn:microsoft.com/office/officeart/2005/8/layout/hList7"/>
    <dgm:cxn modelId="{077A7CFA-AD5A-412D-81CD-C65D061A0560}" type="presParOf" srcId="{DA95C0AE-5A07-4177-A76C-14EB3E943EDC}" destId="{7FCA3B9C-B253-4EA0-8109-A52ABF8C960C}"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FCF377-F2CD-41AF-A635-0015D8C4FA35}" type="doc">
      <dgm:prSet loTypeId="urn:microsoft.com/office/officeart/2005/8/layout/hList7" loCatId="list" qsTypeId="urn:microsoft.com/office/officeart/2005/8/quickstyle/simple1" qsCatId="simple" csTypeId="urn:microsoft.com/office/officeart/2005/8/colors/accent1_2" csCatId="accent1" phldr="1"/>
      <dgm:spPr/>
    </dgm:pt>
    <dgm:pt modelId="{BF9BF954-12EB-4B13-A606-C77ECF168C25}">
      <dgm:prSet phldrT="[Text]"/>
      <dgm:spPr>
        <a:solidFill>
          <a:srgbClr val="FF0000"/>
        </a:solidFill>
      </dgm:spPr>
      <dgm:t>
        <a:bodyPr/>
        <a:lstStyle/>
        <a:p>
          <a:r>
            <a:rPr lang="en-US" dirty="0"/>
            <a:t>Leader</a:t>
          </a:r>
        </a:p>
      </dgm:t>
    </dgm:pt>
    <dgm:pt modelId="{CCB8CC06-E102-4BB1-A1C8-A8BBB845576C}" type="parTrans" cxnId="{B0F0DC94-EF05-452B-B717-D7F66D27FB3B}">
      <dgm:prSet/>
      <dgm:spPr/>
      <dgm:t>
        <a:bodyPr/>
        <a:lstStyle/>
        <a:p>
          <a:endParaRPr lang="en-US"/>
        </a:p>
      </dgm:t>
    </dgm:pt>
    <dgm:pt modelId="{F450159B-59B1-44C3-AB29-0CFE9FF0D2EC}" type="sibTrans" cxnId="{B0F0DC94-EF05-452B-B717-D7F66D27FB3B}">
      <dgm:prSet/>
      <dgm:spPr/>
      <dgm:t>
        <a:bodyPr/>
        <a:lstStyle/>
        <a:p>
          <a:endParaRPr lang="en-US"/>
        </a:p>
      </dgm:t>
    </dgm:pt>
    <dgm:pt modelId="{29EE74E7-FDC4-4FD8-B002-F6ABCBB00EA0}">
      <dgm:prSet phldrT="[Text]"/>
      <dgm:spPr/>
      <dgm:t>
        <a:bodyPr/>
        <a:lstStyle/>
        <a:p>
          <a:r>
            <a:rPr lang="en-US" dirty="0"/>
            <a:t>Situation</a:t>
          </a:r>
        </a:p>
      </dgm:t>
    </dgm:pt>
    <dgm:pt modelId="{CEA774CC-CBB8-45BC-A43A-DA4969E24E23}" type="parTrans" cxnId="{7FAA5E7D-39FD-4746-A8F8-C4BD6EA8013D}">
      <dgm:prSet/>
      <dgm:spPr/>
      <dgm:t>
        <a:bodyPr/>
        <a:lstStyle/>
        <a:p>
          <a:endParaRPr lang="en-US"/>
        </a:p>
      </dgm:t>
    </dgm:pt>
    <dgm:pt modelId="{13ABB65A-6CCD-4BCA-8706-3BB096FF8529}" type="sibTrans" cxnId="{7FAA5E7D-39FD-4746-A8F8-C4BD6EA8013D}">
      <dgm:prSet/>
      <dgm:spPr/>
      <dgm:t>
        <a:bodyPr/>
        <a:lstStyle/>
        <a:p>
          <a:endParaRPr lang="en-US"/>
        </a:p>
      </dgm:t>
    </dgm:pt>
    <dgm:pt modelId="{E20D6E4C-070C-4E37-905F-B5368352F2AC}" type="pres">
      <dgm:prSet presAssocID="{B8FCF377-F2CD-41AF-A635-0015D8C4FA35}" presName="Name0" presStyleCnt="0">
        <dgm:presLayoutVars>
          <dgm:dir/>
          <dgm:resizeHandles val="exact"/>
        </dgm:presLayoutVars>
      </dgm:prSet>
      <dgm:spPr/>
    </dgm:pt>
    <dgm:pt modelId="{0F443C00-B644-4170-9F06-79B5FA8C3364}" type="pres">
      <dgm:prSet presAssocID="{B8FCF377-F2CD-41AF-A635-0015D8C4FA35}" presName="fgShape" presStyleLbl="fgShp" presStyleIdx="0" presStyleCnt="1"/>
      <dgm:spPr/>
    </dgm:pt>
    <dgm:pt modelId="{15856614-400A-4DE1-A573-DD7ED712C663}" type="pres">
      <dgm:prSet presAssocID="{B8FCF377-F2CD-41AF-A635-0015D8C4FA35}" presName="linComp" presStyleCnt="0"/>
      <dgm:spPr/>
    </dgm:pt>
    <dgm:pt modelId="{52F53747-753D-4FE7-92C8-2C9B1FE3B4B1}" type="pres">
      <dgm:prSet presAssocID="{BF9BF954-12EB-4B13-A606-C77ECF168C25}" presName="compNode" presStyleCnt="0"/>
      <dgm:spPr/>
    </dgm:pt>
    <dgm:pt modelId="{3F37B43F-4C75-40BF-A85A-58D26F3CF9D9}" type="pres">
      <dgm:prSet presAssocID="{BF9BF954-12EB-4B13-A606-C77ECF168C25}" presName="bkgdShape" presStyleLbl="node1" presStyleIdx="0" presStyleCnt="2"/>
      <dgm:spPr/>
    </dgm:pt>
    <dgm:pt modelId="{D20602F0-2040-4793-8025-17EFD3D84C71}" type="pres">
      <dgm:prSet presAssocID="{BF9BF954-12EB-4B13-A606-C77ECF168C25}" presName="nodeTx" presStyleLbl="node1" presStyleIdx="0" presStyleCnt="2">
        <dgm:presLayoutVars>
          <dgm:bulletEnabled val="1"/>
        </dgm:presLayoutVars>
      </dgm:prSet>
      <dgm:spPr/>
    </dgm:pt>
    <dgm:pt modelId="{47A178E7-C63E-45CC-AC39-80B212C78D88}" type="pres">
      <dgm:prSet presAssocID="{BF9BF954-12EB-4B13-A606-C77ECF168C25}" presName="invisiNode" presStyleLbl="node1" presStyleIdx="0" presStyleCnt="2"/>
      <dgm:spPr/>
    </dgm:pt>
    <dgm:pt modelId="{903066EE-1EC4-4982-9D13-DCF7E7BDE194}" type="pres">
      <dgm:prSet presAssocID="{BF9BF954-12EB-4B13-A606-C77ECF168C25}" presName="imagNode" presStyleLbl="fgImgPlace1" presStyleIdx="0" presStyleCnt="2"/>
      <dgm:spPr>
        <a:blipFill rotWithShape="1">
          <a:blip xmlns:r="http://schemas.openxmlformats.org/officeDocument/2006/relationships" r:embed="rId1"/>
          <a:stretch>
            <a:fillRect/>
          </a:stretch>
        </a:blipFill>
      </dgm:spPr>
    </dgm:pt>
    <dgm:pt modelId="{689CAF4A-BC28-4CB4-84F1-54A422BDF342}" type="pres">
      <dgm:prSet presAssocID="{F450159B-59B1-44C3-AB29-0CFE9FF0D2EC}" presName="sibTrans" presStyleLbl="sibTrans2D1" presStyleIdx="0" presStyleCnt="0"/>
      <dgm:spPr/>
    </dgm:pt>
    <dgm:pt modelId="{B9E42F5F-C6ED-487B-BBC6-1DAB49B2F0E1}" type="pres">
      <dgm:prSet presAssocID="{29EE74E7-FDC4-4FD8-B002-F6ABCBB00EA0}" presName="compNode" presStyleCnt="0"/>
      <dgm:spPr/>
    </dgm:pt>
    <dgm:pt modelId="{075537BE-D6A8-402E-BF93-CCC7950AF633}" type="pres">
      <dgm:prSet presAssocID="{29EE74E7-FDC4-4FD8-B002-F6ABCBB00EA0}" presName="bkgdShape" presStyleLbl="node1" presStyleIdx="1" presStyleCnt="2"/>
      <dgm:spPr/>
    </dgm:pt>
    <dgm:pt modelId="{66C2328A-BEE7-428B-B005-2AC802EB7850}" type="pres">
      <dgm:prSet presAssocID="{29EE74E7-FDC4-4FD8-B002-F6ABCBB00EA0}" presName="nodeTx" presStyleLbl="node1" presStyleIdx="1" presStyleCnt="2">
        <dgm:presLayoutVars>
          <dgm:bulletEnabled val="1"/>
        </dgm:presLayoutVars>
      </dgm:prSet>
      <dgm:spPr/>
    </dgm:pt>
    <dgm:pt modelId="{B1A03C76-4DC1-4433-90A6-F0E5481AAB40}" type="pres">
      <dgm:prSet presAssocID="{29EE74E7-FDC4-4FD8-B002-F6ABCBB00EA0}" presName="invisiNode" presStyleLbl="node1" presStyleIdx="1" presStyleCnt="2"/>
      <dgm:spPr/>
    </dgm:pt>
    <dgm:pt modelId="{546154FF-2F7A-4CFB-9821-E69AF5E7FCF0}" type="pres">
      <dgm:prSet presAssocID="{29EE74E7-FDC4-4FD8-B002-F6ABCBB00EA0}" presName="imagNode" presStyleLbl="fgImgPlace1" presStyleIdx="1" presStyleCnt="2"/>
      <dgm:spPr>
        <a:blipFill rotWithShape="1">
          <a:blip xmlns:r="http://schemas.openxmlformats.org/officeDocument/2006/relationships" r:embed="rId2"/>
          <a:stretch>
            <a:fillRect/>
          </a:stretch>
        </a:blipFill>
      </dgm:spPr>
    </dgm:pt>
  </dgm:ptLst>
  <dgm:cxnLst>
    <dgm:cxn modelId="{9F2B9B0D-A677-4138-B4EB-2433AB4B0A23}" type="presOf" srcId="{BF9BF954-12EB-4B13-A606-C77ECF168C25}" destId="{D20602F0-2040-4793-8025-17EFD3D84C71}" srcOrd="1" destOrd="0" presId="urn:microsoft.com/office/officeart/2005/8/layout/hList7"/>
    <dgm:cxn modelId="{7E1E8A12-289A-4409-8EAA-60B8AE851B2A}" type="presOf" srcId="{B8FCF377-F2CD-41AF-A635-0015D8C4FA35}" destId="{E20D6E4C-070C-4E37-905F-B5368352F2AC}" srcOrd="0" destOrd="0" presId="urn:microsoft.com/office/officeart/2005/8/layout/hList7"/>
    <dgm:cxn modelId="{52083045-C2F6-4F2F-99C8-D4C632B1CAA0}" type="presOf" srcId="{BF9BF954-12EB-4B13-A606-C77ECF168C25}" destId="{3F37B43F-4C75-40BF-A85A-58D26F3CF9D9}" srcOrd="0" destOrd="0" presId="urn:microsoft.com/office/officeart/2005/8/layout/hList7"/>
    <dgm:cxn modelId="{7FAA5E7D-39FD-4746-A8F8-C4BD6EA8013D}" srcId="{B8FCF377-F2CD-41AF-A635-0015D8C4FA35}" destId="{29EE74E7-FDC4-4FD8-B002-F6ABCBB00EA0}" srcOrd="1" destOrd="0" parTransId="{CEA774CC-CBB8-45BC-A43A-DA4969E24E23}" sibTransId="{13ABB65A-6CCD-4BCA-8706-3BB096FF8529}"/>
    <dgm:cxn modelId="{B0F0DC94-EF05-452B-B717-D7F66D27FB3B}" srcId="{B8FCF377-F2CD-41AF-A635-0015D8C4FA35}" destId="{BF9BF954-12EB-4B13-A606-C77ECF168C25}" srcOrd="0" destOrd="0" parTransId="{CCB8CC06-E102-4BB1-A1C8-A8BBB845576C}" sibTransId="{F450159B-59B1-44C3-AB29-0CFE9FF0D2EC}"/>
    <dgm:cxn modelId="{43F2DFC5-43BB-4CB2-8469-1954E4B5D21D}" type="presOf" srcId="{29EE74E7-FDC4-4FD8-B002-F6ABCBB00EA0}" destId="{075537BE-D6A8-402E-BF93-CCC7950AF633}" srcOrd="0" destOrd="0" presId="urn:microsoft.com/office/officeart/2005/8/layout/hList7"/>
    <dgm:cxn modelId="{8A0563DD-F8B1-4BB4-9E6E-D83E4B94E151}" type="presOf" srcId="{F450159B-59B1-44C3-AB29-0CFE9FF0D2EC}" destId="{689CAF4A-BC28-4CB4-84F1-54A422BDF342}" srcOrd="0" destOrd="0" presId="urn:microsoft.com/office/officeart/2005/8/layout/hList7"/>
    <dgm:cxn modelId="{0D8021E6-F71D-41F4-802D-13DA9289F57A}" type="presOf" srcId="{29EE74E7-FDC4-4FD8-B002-F6ABCBB00EA0}" destId="{66C2328A-BEE7-428B-B005-2AC802EB7850}" srcOrd="1" destOrd="0" presId="urn:microsoft.com/office/officeart/2005/8/layout/hList7"/>
    <dgm:cxn modelId="{529BF01F-3BBF-49A2-8113-40D5E337A570}" type="presParOf" srcId="{E20D6E4C-070C-4E37-905F-B5368352F2AC}" destId="{0F443C00-B644-4170-9F06-79B5FA8C3364}" srcOrd="0" destOrd="0" presId="urn:microsoft.com/office/officeart/2005/8/layout/hList7"/>
    <dgm:cxn modelId="{4096293E-2688-41AE-88C7-08EB1CDA67B9}" type="presParOf" srcId="{E20D6E4C-070C-4E37-905F-B5368352F2AC}" destId="{15856614-400A-4DE1-A573-DD7ED712C663}" srcOrd="1" destOrd="0" presId="urn:microsoft.com/office/officeart/2005/8/layout/hList7"/>
    <dgm:cxn modelId="{C35A54E7-52AA-4F94-88BA-AEE130ECE273}" type="presParOf" srcId="{15856614-400A-4DE1-A573-DD7ED712C663}" destId="{52F53747-753D-4FE7-92C8-2C9B1FE3B4B1}" srcOrd="0" destOrd="0" presId="urn:microsoft.com/office/officeart/2005/8/layout/hList7"/>
    <dgm:cxn modelId="{9910FB34-7735-4AB8-98BA-A41AFA4D0BD6}" type="presParOf" srcId="{52F53747-753D-4FE7-92C8-2C9B1FE3B4B1}" destId="{3F37B43F-4C75-40BF-A85A-58D26F3CF9D9}" srcOrd="0" destOrd="0" presId="urn:microsoft.com/office/officeart/2005/8/layout/hList7"/>
    <dgm:cxn modelId="{B9DFA631-E956-4110-8266-8A2AFF872DA8}" type="presParOf" srcId="{52F53747-753D-4FE7-92C8-2C9B1FE3B4B1}" destId="{D20602F0-2040-4793-8025-17EFD3D84C71}" srcOrd="1" destOrd="0" presId="urn:microsoft.com/office/officeart/2005/8/layout/hList7"/>
    <dgm:cxn modelId="{A4FB5216-153F-4DE8-9BF2-22637E43E746}" type="presParOf" srcId="{52F53747-753D-4FE7-92C8-2C9B1FE3B4B1}" destId="{47A178E7-C63E-45CC-AC39-80B212C78D88}" srcOrd="2" destOrd="0" presId="urn:microsoft.com/office/officeart/2005/8/layout/hList7"/>
    <dgm:cxn modelId="{038E8543-2DCD-4E65-A510-C8A9B0BBC45A}" type="presParOf" srcId="{52F53747-753D-4FE7-92C8-2C9B1FE3B4B1}" destId="{903066EE-1EC4-4982-9D13-DCF7E7BDE194}" srcOrd="3" destOrd="0" presId="urn:microsoft.com/office/officeart/2005/8/layout/hList7"/>
    <dgm:cxn modelId="{5E6911AA-F01F-422F-9F49-1813D20989E5}" type="presParOf" srcId="{15856614-400A-4DE1-A573-DD7ED712C663}" destId="{689CAF4A-BC28-4CB4-84F1-54A422BDF342}" srcOrd="1" destOrd="0" presId="urn:microsoft.com/office/officeart/2005/8/layout/hList7"/>
    <dgm:cxn modelId="{403FC62F-46E3-4C81-9F15-1A5BA88F7857}" type="presParOf" srcId="{15856614-400A-4DE1-A573-DD7ED712C663}" destId="{B9E42F5F-C6ED-487B-BBC6-1DAB49B2F0E1}" srcOrd="2" destOrd="0" presId="urn:microsoft.com/office/officeart/2005/8/layout/hList7"/>
    <dgm:cxn modelId="{EC3BD8A7-AA02-4FBF-990B-2068F1CB95C0}" type="presParOf" srcId="{B9E42F5F-C6ED-487B-BBC6-1DAB49B2F0E1}" destId="{075537BE-D6A8-402E-BF93-CCC7950AF633}" srcOrd="0" destOrd="0" presId="urn:microsoft.com/office/officeart/2005/8/layout/hList7"/>
    <dgm:cxn modelId="{8690B3DA-35F4-4F56-B9A1-254FB83C1400}" type="presParOf" srcId="{B9E42F5F-C6ED-487B-BBC6-1DAB49B2F0E1}" destId="{66C2328A-BEE7-428B-B005-2AC802EB7850}" srcOrd="1" destOrd="0" presId="urn:microsoft.com/office/officeart/2005/8/layout/hList7"/>
    <dgm:cxn modelId="{ECAFF583-B98E-4CDE-8D0E-74485DEE12A4}" type="presParOf" srcId="{B9E42F5F-C6ED-487B-BBC6-1DAB49B2F0E1}" destId="{B1A03C76-4DC1-4433-90A6-F0E5481AAB40}" srcOrd="2" destOrd="0" presId="urn:microsoft.com/office/officeart/2005/8/layout/hList7"/>
    <dgm:cxn modelId="{D4FA2430-72E7-4BFE-9269-41D248AA1EEA}" type="presParOf" srcId="{B9E42F5F-C6ED-487B-BBC6-1DAB49B2F0E1}" destId="{546154FF-2F7A-4CFB-9821-E69AF5E7FCF0}"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FCF377-F2CD-41AF-A635-0015D8C4FA35}" type="doc">
      <dgm:prSet loTypeId="urn:microsoft.com/office/officeart/2005/8/layout/hList7" loCatId="list" qsTypeId="urn:microsoft.com/office/officeart/2005/8/quickstyle/simple1" qsCatId="simple" csTypeId="urn:microsoft.com/office/officeart/2005/8/colors/accent1_2" csCatId="accent1" phldr="1"/>
      <dgm:spPr/>
    </dgm:pt>
    <dgm:pt modelId="{84EBD12A-1AC5-4007-A948-E12DFBFA492F}">
      <dgm:prSet phldrT="[Text]"/>
      <dgm:spPr>
        <a:solidFill>
          <a:srgbClr val="FFC000"/>
        </a:solidFill>
      </dgm:spPr>
      <dgm:t>
        <a:bodyPr/>
        <a:lstStyle/>
        <a:p>
          <a:r>
            <a:rPr lang="en-US" dirty="0"/>
            <a:t>Followers</a:t>
          </a:r>
        </a:p>
      </dgm:t>
    </dgm:pt>
    <dgm:pt modelId="{7B4F4C2B-1BB7-4485-A1B6-2D3F6F50E49A}" type="parTrans" cxnId="{B10AC6C6-E6C7-4E9E-A175-2C1E441F103A}">
      <dgm:prSet/>
      <dgm:spPr/>
      <dgm:t>
        <a:bodyPr/>
        <a:lstStyle/>
        <a:p>
          <a:endParaRPr lang="en-US"/>
        </a:p>
      </dgm:t>
    </dgm:pt>
    <dgm:pt modelId="{822F8C6F-C88D-43EC-BC4F-7F5629338064}" type="sibTrans" cxnId="{B10AC6C6-E6C7-4E9E-A175-2C1E441F103A}">
      <dgm:prSet/>
      <dgm:spPr/>
      <dgm:t>
        <a:bodyPr/>
        <a:lstStyle/>
        <a:p>
          <a:endParaRPr lang="en-US"/>
        </a:p>
      </dgm:t>
    </dgm:pt>
    <dgm:pt modelId="{49045CA5-50D2-4C83-9B6F-7155337A30FC}">
      <dgm:prSet phldrT="[Text]"/>
      <dgm:spPr>
        <a:solidFill>
          <a:srgbClr val="FFC000"/>
        </a:solidFill>
      </dgm:spPr>
      <dgm:t>
        <a:bodyPr/>
        <a:lstStyle/>
        <a:p>
          <a:r>
            <a:rPr lang="en-US" dirty="0"/>
            <a:t>Results/ Goal</a:t>
          </a:r>
        </a:p>
      </dgm:t>
    </dgm:pt>
    <dgm:pt modelId="{85BADA41-9616-4E60-99A7-20B33462BE39}" type="parTrans" cxnId="{F376041A-91B9-4D4D-A673-4DC10A443B92}">
      <dgm:prSet/>
      <dgm:spPr/>
      <dgm:t>
        <a:bodyPr/>
        <a:lstStyle/>
        <a:p>
          <a:endParaRPr lang="en-US"/>
        </a:p>
      </dgm:t>
    </dgm:pt>
    <dgm:pt modelId="{AA9903F6-491D-4ABE-8533-0484AB41FE20}" type="sibTrans" cxnId="{F376041A-91B9-4D4D-A673-4DC10A443B92}">
      <dgm:prSet/>
      <dgm:spPr/>
      <dgm:t>
        <a:bodyPr/>
        <a:lstStyle/>
        <a:p>
          <a:endParaRPr lang="en-US"/>
        </a:p>
      </dgm:t>
    </dgm:pt>
    <dgm:pt modelId="{E20D6E4C-070C-4E37-905F-B5368352F2AC}" type="pres">
      <dgm:prSet presAssocID="{B8FCF377-F2CD-41AF-A635-0015D8C4FA35}" presName="Name0" presStyleCnt="0">
        <dgm:presLayoutVars>
          <dgm:dir/>
          <dgm:resizeHandles val="exact"/>
        </dgm:presLayoutVars>
      </dgm:prSet>
      <dgm:spPr/>
    </dgm:pt>
    <dgm:pt modelId="{0F443C00-B644-4170-9F06-79B5FA8C3364}" type="pres">
      <dgm:prSet presAssocID="{B8FCF377-F2CD-41AF-A635-0015D8C4FA35}" presName="fgShape" presStyleLbl="fgShp" presStyleIdx="0" presStyleCnt="1"/>
      <dgm:spPr/>
    </dgm:pt>
    <dgm:pt modelId="{15856614-400A-4DE1-A573-DD7ED712C663}" type="pres">
      <dgm:prSet presAssocID="{B8FCF377-F2CD-41AF-A635-0015D8C4FA35}" presName="linComp" presStyleCnt="0"/>
      <dgm:spPr/>
    </dgm:pt>
    <dgm:pt modelId="{7087764B-C9A2-4E93-86E8-37620DF671F4}" type="pres">
      <dgm:prSet presAssocID="{84EBD12A-1AC5-4007-A948-E12DFBFA492F}" presName="compNode" presStyleCnt="0"/>
      <dgm:spPr/>
    </dgm:pt>
    <dgm:pt modelId="{480D6BD0-28BB-48D6-99D8-37DF3B3355D9}" type="pres">
      <dgm:prSet presAssocID="{84EBD12A-1AC5-4007-A948-E12DFBFA492F}" presName="bkgdShape" presStyleLbl="node1" presStyleIdx="0" presStyleCnt="2"/>
      <dgm:spPr/>
    </dgm:pt>
    <dgm:pt modelId="{EAE6EB03-E08C-4888-8724-D5EE21DC7357}" type="pres">
      <dgm:prSet presAssocID="{84EBD12A-1AC5-4007-A948-E12DFBFA492F}" presName="nodeTx" presStyleLbl="node1" presStyleIdx="0" presStyleCnt="2">
        <dgm:presLayoutVars>
          <dgm:bulletEnabled val="1"/>
        </dgm:presLayoutVars>
      </dgm:prSet>
      <dgm:spPr/>
    </dgm:pt>
    <dgm:pt modelId="{05791DAA-DA8D-4D2F-A3CF-42608B8CFEF9}" type="pres">
      <dgm:prSet presAssocID="{84EBD12A-1AC5-4007-A948-E12DFBFA492F}" presName="invisiNode" presStyleLbl="node1" presStyleIdx="0" presStyleCnt="2"/>
      <dgm:spPr/>
    </dgm:pt>
    <dgm:pt modelId="{94C5AB56-3BD2-4205-9B26-772EDC2B76D3}" type="pres">
      <dgm:prSet presAssocID="{84EBD12A-1AC5-4007-A948-E12DFBFA492F}" presName="imagNode" presStyleLbl="fgImgPlace1" presStyleIdx="0" presStyleCnt="2"/>
      <dgm:spPr>
        <a:blipFill rotWithShape="1">
          <a:blip xmlns:r="http://schemas.openxmlformats.org/officeDocument/2006/relationships" r:embed="rId1"/>
          <a:stretch>
            <a:fillRect/>
          </a:stretch>
        </a:blipFill>
      </dgm:spPr>
    </dgm:pt>
    <dgm:pt modelId="{2ABA0FE1-8A3F-4D76-92FA-69F8AB851259}" type="pres">
      <dgm:prSet presAssocID="{822F8C6F-C88D-43EC-BC4F-7F5629338064}" presName="sibTrans" presStyleLbl="sibTrans2D1" presStyleIdx="0" presStyleCnt="0"/>
      <dgm:spPr/>
    </dgm:pt>
    <dgm:pt modelId="{DA95C0AE-5A07-4177-A76C-14EB3E943EDC}" type="pres">
      <dgm:prSet presAssocID="{49045CA5-50D2-4C83-9B6F-7155337A30FC}" presName="compNode" presStyleCnt="0"/>
      <dgm:spPr/>
    </dgm:pt>
    <dgm:pt modelId="{D987BEE9-3A33-4F43-AD0E-2BA4233D35BE}" type="pres">
      <dgm:prSet presAssocID="{49045CA5-50D2-4C83-9B6F-7155337A30FC}" presName="bkgdShape" presStyleLbl="node1" presStyleIdx="1" presStyleCnt="2" custLinFactNeighborX="6517"/>
      <dgm:spPr/>
    </dgm:pt>
    <dgm:pt modelId="{ED6A2E7A-62F5-4844-8C81-576E4E913DE2}" type="pres">
      <dgm:prSet presAssocID="{49045CA5-50D2-4C83-9B6F-7155337A30FC}" presName="nodeTx" presStyleLbl="node1" presStyleIdx="1" presStyleCnt="2">
        <dgm:presLayoutVars>
          <dgm:bulletEnabled val="1"/>
        </dgm:presLayoutVars>
      </dgm:prSet>
      <dgm:spPr/>
    </dgm:pt>
    <dgm:pt modelId="{91825C57-5E8E-4D8B-ABDB-053FF7192380}" type="pres">
      <dgm:prSet presAssocID="{49045CA5-50D2-4C83-9B6F-7155337A30FC}" presName="invisiNode" presStyleLbl="node1" presStyleIdx="1" presStyleCnt="2"/>
      <dgm:spPr/>
    </dgm:pt>
    <dgm:pt modelId="{7FCA3B9C-B253-4EA0-8109-A52ABF8C960C}" type="pres">
      <dgm:prSet presAssocID="{49045CA5-50D2-4C83-9B6F-7155337A30FC}" presName="imagNode" presStyleLbl="fgImgPlace1" presStyleIdx="1" presStyleCnt="2"/>
      <dgm:spPr>
        <a:blipFill rotWithShape="1">
          <a:blip xmlns:r="http://schemas.openxmlformats.org/officeDocument/2006/relationships" r:embed="rId2"/>
          <a:stretch>
            <a:fillRect/>
          </a:stretch>
        </a:blipFill>
      </dgm:spPr>
    </dgm:pt>
  </dgm:ptLst>
  <dgm:cxnLst>
    <dgm:cxn modelId="{F376041A-91B9-4D4D-A673-4DC10A443B92}" srcId="{B8FCF377-F2CD-41AF-A635-0015D8C4FA35}" destId="{49045CA5-50D2-4C83-9B6F-7155337A30FC}" srcOrd="1" destOrd="0" parTransId="{85BADA41-9616-4E60-99A7-20B33462BE39}" sibTransId="{AA9903F6-491D-4ABE-8533-0484AB41FE20}"/>
    <dgm:cxn modelId="{B05F4D26-92A3-4181-B055-6BA26CBC3414}" type="presOf" srcId="{49045CA5-50D2-4C83-9B6F-7155337A30FC}" destId="{ED6A2E7A-62F5-4844-8C81-576E4E913DE2}" srcOrd="1" destOrd="0" presId="urn:microsoft.com/office/officeart/2005/8/layout/hList7"/>
    <dgm:cxn modelId="{C7915566-1A23-4213-9852-F9F3B5940D25}" type="presOf" srcId="{B8FCF377-F2CD-41AF-A635-0015D8C4FA35}" destId="{E20D6E4C-070C-4E37-905F-B5368352F2AC}" srcOrd="0" destOrd="0" presId="urn:microsoft.com/office/officeart/2005/8/layout/hList7"/>
    <dgm:cxn modelId="{94B4896A-944A-47A7-A1FA-2BED36FD87F4}" type="presOf" srcId="{49045CA5-50D2-4C83-9B6F-7155337A30FC}" destId="{D987BEE9-3A33-4F43-AD0E-2BA4233D35BE}" srcOrd="0" destOrd="0" presId="urn:microsoft.com/office/officeart/2005/8/layout/hList7"/>
    <dgm:cxn modelId="{3586FB9E-D790-4063-9765-188C3972E105}" type="presOf" srcId="{84EBD12A-1AC5-4007-A948-E12DFBFA492F}" destId="{EAE6EB03-E08C-4888-8724-D5EE21DC7357}" srcOrd="1" destOrd="0" presId="urn:microsoft.com/office/officeart/2005/8/layout/hList7"/>
    <dgm:cxn modelId="{B10AC6C6-E6C7-4E9E-A175-2C1E441F103A}" srcId="{B8FCF377-F2CD-41AF-A635-0015D8C4FA35}" destId="{84EBD12A-1AC5-4007-A948-E12DFBFA492F}" srcOrd="0" destOrd="0" parTransId="{7B4F4C2B-1BB7-4485-A1B6-2D3F6F50E49A}" sibTransId="{822F8C6F-C88D-43EC-BC4F-7F5629338064}"/>
    <dgm:cxn modelId="{AD6FE3E0-F9DF-4836-81A3-372C1A1F9937}" type="presOf" srcId="{84EBD12A-1AC5-4007-A948-E12DFBFA492F}" destId="{480D6BD0-28BB-48D6-99D8-37DF3B3355D9}" srcOrd="0" destOrd="0" presId="urn:microsoft.com/office/officeart/2005/8/layout/hList7"/>
    <dgm:cxn modelId="{5091BEF4-0B90-4825-8E1E-D528AACA8F75}" type="presOf" srcId="{822F8C6F-C88D-43EC-BC4F-7F5629338064}" destId="{2ABA0FE1-8A3F-4D76-92FA-69F8AB851259}" srcOrd="0" destOrd="0" presId="urn:microsoft.com/office/officeart/2005/8/layout/hList7"/>
    <dgm:cxn modelId="{25F39937-3AB0-4F22-B4C1-D56B70D7072B}" type="presParOf" srcId="{E20D6E4C-070C-4E37-905F-B5368352F2AC}" destId="{0F443C00-B644-4170-9F06-79B5FA8C3364}" srcOrd="0" destOrd="0" presId="urn:microsoft.com/office/officeart/2005/8/layout/hList7"/>
    <dgm:cxn modelId="{03031A37-60B8-423C-9806-69E4E6686DA9}" type="presParOf" srcId="{E20D6E4C-070C-4E37-905F-B5368352F2AC}" destId="{15856614-400A-4DE1-A573-DD7ED712C663}" srcOrd="1" destOrd="0" presId="urn:microsoft.com/office/officeart/2005/8/layout/hList7"/>
    <dgm:cxn modelId="{61C419ED-C0CD-45F9-A17C-833FF62EFE23}" type="presParOf" srcId="{15856614-400A-4DE1-A573-DD7ED712C663}" destId="{7087764B-C9A2-4E93-86E8-37620DF671F4}" srcOrd="0" destOrd="0" presId="urn:microsoft.com/office/officeart/2005/8/layout/hList7"/>
    <dgm:cxn modelId="{62EE17A2-CE0B-478B-849A-45B507BEE629}" type="presParOf" srcId="{7087764B-C9A2-4E93-86E8-37620DF671F4}" destId="{480D6BD0-28BB-48D6-99D8-37DF3B3355D9}" srcOrd="0" destOrd="0" presId="urn:microsoft.com/office/officeart/2005/8/layout/hList7"/>
    <dgm:cxn modelId="{9609FAEA-1B8E-41F5-A6A1-8B879B5E8817}" type="presParOf" srcId="{7087764B-C9A2-4E93-86E8-37620DF671F4}" destId="{EAE6EB03-E08C-4888-8724-D5EE21DC7357}" srcOrd="1" destOrd="0" presId="urn:microsoft.com/office/officeart/2005/8/layout/hList7"/>
    <dgm:cxn modelId="{F2003213-7366-4C2D-A429-E68DC5216827}" type="presParOf" srcId="{7087764B-C9A2-4E93-86E8-37620DF671F4}" destId="{05791DAA-DA8D-4D2F-A3CF-42608B8CFEF9}" srcOrd="2" destOrd="0" presId="urn:microsoft.com/office/officeart/2005/8/layout/hList7"/>
    <dgm:cxn modelId="{92E5BE3B-B656-4BDD-ABF5-5236FCA14F64}" type="presParOf" srcId="{7087764B-C9A2-4E93-86E8-37620DF671F4}" destId="{94C5AB56-3BD2-4205-9B26-772EDC2B76D3}" srcOrd="3" destOrd="0" presId="urn:microsoft.com/office/officeart/2005/8/layout/hList7"/>
    <dgm:cxn modelId="{7170C580-0256-46C1-86CF-15AE00BE4A8F}" type="presParOf" srcId="{15856614-400A-4DE1-A573-DD7ED712C663}" destId="{2ABA0FE1-8A3F-4D76-92FA-69F8AB851259}" srcOrd="1" destOrd="0" presId="urn:microsoft.com/office/officeart/2005/8/layout/hList7"/>
    <dgm:cxn modelId="{27C5B04A-E709-49F1-8EEB-BBBCD7793EC2}" type="presParOf" srcId="{15856614-400A-4DE1-A573-DD7ED712C663}" destId="{DA95C0AE-5A07-4177-A76C-14EB3E943EDC}" srcOrd="2" destOrd="0" presId="urn:microsoft.com/office/officeart/2005/8/layout/hList7"/>
    <dgm:cxn modelId="{9F0B8971-2FB6-4989-A5DA-F47A0503952E}" type="presParOf" srcId="{DA95C0AE-5A07-4177-A76C-14EB3E943EDC}" destId="{D987BEE9-3A33-4F43-AD0E-2BA4233D35BE}" srcOrd="0" destOrd="0" presId="urn:microsoft.com/office/officeart/2005/8/layout/hList7"/>
    <dgm:cxn modelId="{A3E8C9AC-9987-4827-A1A9-0F6D2B60AD5A}" type="presParOf" srcId="{DA95C0AE-5A07-4177-A76C-14EB3E943EDC}" destId="{ED6A2E7A-62F5-4844-8C81-576E4E913DE2}" srcOrd="1" destOrd="0" presId="urn:microsoft.com/office/officeart/2005/8/layout/hList7"/>
    <dgm:cxn modelId="{753B9E60-3BB8-4C9F-90F9-560107B81401}" type="presParOf" srcId="{DA95C0AE-5A07-4177-A76C-14EB3E943EDC}" destId="{91825C57-5E8E-4D8B-ABDB-053FF7192380}" srcOrd="2" destOrd="0" presId="urn:microsoft.com/office/officeart/2005/8/layout/hList7"/>
    <dgm:cxn modelId="{18A29A0A-FAA6-42AB-B1F5-AE11B0D92E90}" type="presParOf" srcId="{DA95C0AE-5A07-4177-A76C-14EB3E943EDC}" destId="{7FCA3B9C-B253-4EA0-8109-A52ABF8C960C}" srcOrd="3" destOrd="0" presId="urn:microsoft.com/office/officeart/2005/8/layout/hList7"/>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7B43F-4C75-40BF-A85A-58D26F3CF9D9}">
      <dsp:nvSpPr>
        <dsp:cNvPr id="0" name=""/>
        <dsp:cNvSpPr/>
      </dsp:nvSpPr>
      <dsp:spPr>
        <a:xfrm>
          <a:off x="1705" y="0"/>
          <a:ext cx="1787723" cy="2925762"/>
        </a:xfrm>
        <a:prstGeom prst="roundRect">
          <a:avLst>
            <a:gd name="adj" fmla="val 10000"/>
          </a:avLst>
        </a:prstGeom>
        <a:solidFill>
          <a:srgbClr val="FF0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endParaRPr lang="en-US" sz="2800" kern="1200" dirty="0"/>
        </a:p>
        <a:p>
          <a:pPr marL="0" lvl="0" indent="0" algn="ctr" defTabSz="1244600">
            <a:lnSpc>
              <a:spcPct val="90000"/>
            </a:lnSpc>
            <a:spcBef>
              <a:spcPct val="0"/>
            </a:spcBef>
            <a:spcAft>
              <a:spcPct val="35000"/>
            </a:spcAft>
            <a:buNone/>
          </a:pPr>
          <a:r>
            <a:rPr lang="en-US" sz="2800" kern="1200" dirty="0"/>
            <a:t>Leader</a:t>
          </a:r>
        </a:p>
        <a:p>
          <a:pPr marL="0" lvl="0" indent="0" algn="ctr" defTabSz="1244600">
            <a:lnSpc>
              <a:spcPct val="90000"/>
            </a:lnSpc>
            <a:spcBef>
              <a:spcPct val="0"/>
            </a:spcBef>
            <a:spcAft>
              <a:spcPct val="35000"/>
            </a:spcAft>
            <a:buNone/>
          </a:pPr>
          <a:r>
            <a:rPr lang="en-US" sz="1700" kern="1200" dirty="0"/>
            <a:t>Power</a:t>
          </a:r>
        </a:p>
        <a:p>
          <a:pPr marL="0" lvl="0" indent="0" algn="ctr" defTabSz="1244600">
            <a:lnSpc>
              <a:spcPct val="90000"/>
            </a:lnSpc>
            <a:spcBef>
              <a:spcPct val="0"/>
            </a:spcBef>
            <a:spcAft>
              <a:spcPct val="35000"/>
            </a:spcAft>
            <a:buNone/>
          </a:pPr>
          <a:r>
            <a:rPr lang="en-US" sz="1700" kern="1200" dirty="0"/>
            <a:t>Trait theory</a:t>
          </a:r>
        </a:p>
        <a:p>
          <a:pPr marL="0" lvl="0" indent="0" algn="ctr" defTabSz="1244600">
            <a:lnSpc>
              <a:spcPct val="90000"/>
            </a:lnSpc>
            <a:spcBef>
              <a:spcPct val="0"/>
            </a:spcBef>
            <a:spcAft>
              <a:spcPct val="35000"/>
            </a:spcAft>
            <a:buNone/>
          </a:pPr>
          <a:r>
            <a:rPr lang="en-US" sz="1700" kern="1200" dirty="0"/>
            <a:t>Skills approach</a:t>
          </a:r>
        </a:p>
      </dsp:txBody>
      <dsp:txXfrm>
        <a:off x="1705" y="1170304"/>
        <a:ext cx="1787723" cy="1170304"/>
      </dsp:txXfrm>
    </dsp:sp>
    <dsp:sp modelId="{903066EE-1EC4-4982-9D13-DCF7E7BDE194}">
      <dsp:nvSpPr>
        <dsp:cNvPr id="0" name=""/>
        <dsp:cNvSpPr/>
      </dsp:nvSpPr>
      <dsp:spPr>
        <a:xfrm>
          <a:off x="408427" y="175545"/>
          <a:ext cx="974278" cy="974278"/>
        </a:xfrm>
        <a:prstGeom prst="ellipse">
          <a:avLst/>
        </a:prstGeom>
        <a:blipFill rotWithShape="1">
          <a:blip xmlns:r="http://schemas.openxmlformats.org/officeDocument/2006/relationships" r:embed="rId1"/>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5537BE-D6A8-402E-BF93-CCC7950AF633}">
      <dsp:nvSpPr>
        <dsp:cNvPr id="0" name=""/>
        <dsp:cNvSpPr/>
      </dsp:nvSpPr>
      <dsp:spPr>
        <a:xfrm>
          <a:off x="1843060" y="0"/>
          <a:ext cx="1787723" cy="292576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endParaRPr lang="en-US" sz="2400" kern="1200" dirty="0"/>
        </a:p>
        <a:p>
          <a:pPr marL="0" lvl="0" indent="0" algn="ctr" defTabSz="1066800">
            <a:lnSpc>
              <a:spcPct val="90000"/>
            </a:lnSpc>
            <a:spcBef>
              <a:spcPct val="0"/>
            </a:spcBef>
            <a:spcAft>
              <a:spcPct val="35000"/>
            </a:spcAft>
            <a:buNone/>
          </a:pPr>
          <a:r>
            <a:rPr lang="en-US" sz="2800" kern="1200" dirty="0"/>
            <a:t>Situation</a:t>
          </a:r>
        </a:p>
      </dsp:txBody>
      <dsp:txXfrm>
        <a:off x="1843060" y="1170304"/>
        <a:ext cx="1787723" cy="1170304"/>
      </dsp:txXfrm>
    </dsp:sp>
    <dsp:sp modelId="{546154FF-2F7A-4CFB-9821-E69AF5E7FCF0}">
      <dsp:nvSpPr>
        <dsp:cNvPr id="0" name=""/>
        <dsp:cNvSpPr/>
      </dsp:nvSpPr>
      <dsp:spPr>
        <a:xfrm>
          <a:off x="2249783" y="175545"/>
          <a:ext cx="974278" cy="974278"/>
        </a:xfrm>
        <a:prstGeom prst="ellipse">
          <a:avLst/>
        </a:prstGeom>
        <a:blipFill rotWithShape="1">
          <a:blip xmlns:r="http://schemas.openxmlformats.org/officeDocument/2006/relationships" r:embed="rId2"/>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0D6BD0-28BB-48D6-99D8-37DF3B3355D9}">
      <dsp:nvSpPr>
        <dsp:cNvPr id="0" name=""/>
        <dsp:cNvSpPr/>
      </dsp:nvSpPr>
      <dsp:spPr>
        <a:xfrm>
          <a:off x="3684415" y="0"/>
          <a:ext cx="1787723" cy="2925762"/>
        </a:xfrm>
        <a:prstGeom prst="roundRect">
          <a:avLst>
            <a:gd name="adj" fmla="val 10000"/>
          </a:avLst>
        </a:prstGeom>
        <a:solidFill>
          <a:srgbClr val="FFC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Followers</a:t>
          </a:r>
        </a:p>
        <a:p>
          <a:pPr marL="0" lvl="0" indent="0" algn="ctr" defTabSz="1244600">
            <a:lnSpc>
              <a:spcPct val="90000"/>
            </a:lnSpc>
            <a:spcBef>
              <a:spcPct val="0"/>
            </a:spcBef>
            <a:spcAft>
              <a:spcPct val="35000"/>
            </a:spcAft>
            <a:buNone/>
          </a:pPr>
          <a:r>
            <a:rPr lang="en-US" sz="1900" kern="1200" dirty="0"/>
            <a:t>Leadership Style</a:t>
          </a:r>
        </a:p>
      </dsp:txBody>
      <dsp:txXfrm>
        <a:off x="3684415" y="1170304"/>
        <a:ext cx="1787723" cy="1170304"/>
      </dsp:txXfrm>
    </dsp:sp>
    <dsp:sp modelId="{94C5AB56-3BD2-4205-9B26-772EDC2B76D3}">
      <dsp:nvSpPr>
        <dsp:cNvPr id="0" name=""/>
        <dsp:cNvSpPr/>
      </dsp:nvSpPr>
      <dsp:spPr>
        <a:xfrm>
          <a:off x="4091138" y="175545"/>
          <a:ext cx="974278" cy="974278"/>
        </a:xfrm>
        <a:prstGeom prst="ellipse">
          <a:avLst/>
        </a:prstGeom>
        <a:blipFill rotWithShape="1">
          <a:blip xmlns:r="http://schemas.openxmlformats.org/officeDocument/2006/relationships" r:embed="rId3"/>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87BEE9-3A33-4F43-AD0E-2BA4233D35BE}">
      <dsp:nvSpPr>
        <dsp:cNvPr id="0" name=""/>
        <dsp:cNvSpPr/>
      </dsp:nvSpPr>
      <dsp:spPr>
        <a:xfrm>
          <a:off x="5525770" y="0"/>
          <a:ext cx="1787723" cy="2925762"/>
        </a:xfrm>
        <a:prstGeom prst="roundRect">
          <a:avLst>
            <a:gd name="adj" fmla="val 10000"/>
          </a:avLst>
        </a:prstGeom>
        <a:solidFill>
          <a:srgbClr val="FFC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Goal</a:t>
          </a:r>
        </a:p>
        <a:p>
          <a:pPr marL="0" lvl="0" indent="0" algn="ctr" defTabSz="1244600">
            <a:lnSpc>
              <a:spcPct val="90000"/>
            </a:lnSpc>
            <a:spcBef>
              <a:spcPct val="0"/>
            </a:spcBef>
            <a:spcAft>
              <a:spcPct val="35000"/>
            </a:spcAft>
            <a:buNone/>
          </a:pPr>
          <a:r>
            <a:rPr lang="en-US" sz="1900" kern="1200" dirty="0"/>
            <a:t>Leadership Style</a:t>
          </a:r>
        </a:p>
      </dsp:txBody>
      <dsp:txXfrm>
        <a:off x="5525770" y="1170304"/>
        <a:ext cx="1787723" cy="1170304"/>
      </dsp:txXfrm>
    </dsp:sp>
    <dsp:sp modelId="{7FCA3B9C-B253-4EA0-8109-A52ABF8C960C}">
      <dsp:nvSpPr>
        <dsp:cNvPr id="0" name=""/>
        <dsp:cNvSpPr/>
      </dsp:nvSpPr>
      <dsp:spPr>
        <a:xfrm>
          <a:off x="5932493" y="175545"/>
          <a:ext cx="974278" cy="974278"/>
        </a:xfrm>
        <a:prstGeom prst="ellipse">
          <a:avLst/>
        </a:prstGeom>
        <a:blipFill rotWithShape="1">
          <a:blip xmlns:r="http://schemas.openxmlformats.org/officeDocument/2006/relationships" r:embed="rId4"/>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43C00-B644-4170-9F06-79B5FA8C3364}">
      <dsp:nvSpPr>
        <dsp:cNvPr id="0" name=""/>
        <dsp:cNvSpPr/>
      </dsp:nvSpPr>
      <dsp:spPr>
        <a:xfrm flipH="1">
          <a:off x="7138403" y="2880041"/>
          <a:ext cx="176796" cy="45720"/>
        </a:xfrm>
        <a:prstGeom prst="leftRightArrow">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7B43F-4C75-40BF-A85A-58D26F3CF9D9}">
      <dsp:nvSpPr>
        <dsp:cNvPr id="0" name=""/>
        <dsp:cNvSpPr/>
      </dsp:nvSpPr>
      <dsp:spPr>
        <a:xfrm>
          <a:off x="2979" y="0"/>
          <a:ext cx="3412926" cy="3086244"/>
        </a:xfrm>
        <a:prstGeom prst="roundRect">
          <a:avLst>
            <a:gd name="adj" fmla="val 10000"/>
          </a:avLst>
        </a:prstGeom>
        <a:solidFill>
          <a:srgbClr val="FF0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r>
            <a:rPr lang="en-US" sz="4400" kern="1200" dirty="0"/>
            <a:t>Leader</a:t>
          </a:r>
        </a:p>
      </dsp:txBody>
      <dsp:txXfrm>
        <a:off x="2979" y="1234497"/>
        <a:ext cx="3412926" cy="1234497"/>
      </dsp:txXfrm>
    </dsp:sp>
    <dsp:sp modelId="{903066EE-1EC4-4982-9D13-DCF7E7BDE194}">
      <dsp:nvSpPr>
        <dsp:cNvPr id="0" name=""/>
        <dsp:cNvSpPr/>
      </dsp:nvSpPr>
      <dsp:spPr>
        <a:xfrm>
          <a:off x="1195583" y="185174"/>
          <a:ext cx="1027719" cy="1027719"/>
        </a:xfrm>
        <a:prstGeom prst="ellipse">
          <a:avLst/>
        </a:prstGeom>
        <a:blipFill rotWithShape="1">
          <a:blip xmlns:r="http://schemas.openxmlformats.org/officeDocument/2006/relationships" r:embed="rId1"/>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5537BE-D6A8-402E-BF93-CCC7950AF633}">
      <dsp:nvSpPr>
        <dsp:cNvPr id="0" name=""/>
        <dsp:cNvSpPr/>
      </dsp:nvSpPr>
      <dsp:spPr>
        <a:xfrm>
          <a:off x="3518293" y="0"/>
          <a:ext cx="3412926" cy="308624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marL="0" lvl="0" indent="0" algn="ctr" defTabSz="1955800">
            <a:lnSpc>
              <a:spcPct val="90000"/>
            </a:lnSpc>
            <a:spcBef>
              <a:spcPct val="0"/>
            </a:spcBef>
            <a:spcAft>
              <a:spcPct val="35000"/>
            </a:spcAft>
            <a:buNone/>
          </a:pPr>
          <a:r>
            <a:rPr lang="en-US" sz="4400" kern="1200" dirty="0"/>
            <a:t>Situation</a:t>
          </a:r>
        </a:p>
      </dsp:txBody>
      <dsp:txXfrm>
        <a:off x="3518293" y="1234497"/>
        <a:ext cx="3412926" cy="1234497"/>
      </dsp:txXfrm>
    </dsp:sp>
    <dsp:sp modelId="{546154FF-2F7A-4CFB-9821-E69AF5E7FCF0}">
      <dsp:nvSpPr>
        <dsp:cNvPr id="0" name=""/>
        <dsp:cNvSpPr/>
      </dsp:nvSpPr>
      <dsp:spPr>
        <a:xfrm>
          <a:off x="4710897" y="185174"/>
          <a:ext cx="1027719" cy="1027719"/>
        </a:xfrm>
        <a:prstGeom prst="ellipse">
          <a:avLst/>
        </a:prstGeom>
        <a:blipFill rotWithShape="1">
          <a:blip xmlns:r="http://schemas.openxmlformats.org/officeDocument/2006/relationships" r:embed="rId2"/>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43C00-B644-4170-9F06-79B5FA8C3364}">
      <dsp:nvSpPr>
        <dsp:cNvPr id="0" name=""/>
        <dsp:cNvSpPr/>
      </dsp:nvSpPr>
      <dsp:spPr>
        <a:xfrm>
          <a:off x="277368" y="2468995"/>
          <a:ext cx="6379464" cy="462936"/>
        </a:xfrm>
        <a:prstGeom prst="leftRightArrow">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0D6BD0-28BB-48D6-99D8-37DF3B3355D9}">
      <dsp:nvSpPr>
        <dsp:cNvPr id="0" name=""/>
        <dsp:cNvSpPr/>
      </dsp:nvSpPr>
      <dsp:spPr>
        <a:xfrm>
          <a:off x="1034" y="0"/>
          <a:ext cx="1185148" cy="963063"/>
        </a:xfrm>
        <a:prstGeom prst="roundRect">
          <a:avLst>
            <a:gd name="adj" fmla="val 10000"/>
          </a:avLst>
        </a:prstGeom>
        <a:solidFill>
          <a:srgbClr val="FFC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Followers</a:t>
          </a:r>
        </a:p>
      </dsp:txBody>
      <dsp:txXfrm>
        <a:off x="1034" y="385225"/>
        <a:ext cx="1185148" cy="385225"/>
      </dsp:txXfrm>
    </dsp:sp>
    <dsp:sp modelId="{94C5AB56-3BD2-4205-9B26-772EDC2B76D3}">
      <dsp:nvSpPr>
        <dsp:cNvPr id="0" name=""/>
        <dsp:cNvSpPr/>
      </dsp:nvSpPr>
      <dsp:spPr>
        <a:xfrm>
          <a:off x="433258" y="57783"/>
          <a:ext cx="320699" cy="320699"/>
        </a:xfrm>
        <a:prstGeom prst="ellipse">
          <a:avLst/>
        </a:prstGeom>
        <a:blipFill rotWithShape="1">
          <a:blip xmlns:r="http://schemas.openxmlformats.org/officeDocument/2006/relationships" r:embed="rId1"/>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87BEE9-3A33-4F43-AD0E-2BA4233D35BE}">
      <dsp:nvSpPr>
        <dsp:cNvPr id="0" name=""/>
        <dsp:cNvSpPr/>
      </dsp:nvSpPr>
      <dsp:spPr>
        <a:xfrm>
          <a:off x="1222771" y="0"/>
          <a:ext cx="1185148" cy="963063"/>
        </a:xfrm>
        <a:prstGeom prst="roundRect">
          <a:avLst>
            <a:gd name="adj" fmla="val 10000"/>
          </a:avLst>
        </a:prstGeom>
        <a:solidFill>
          <a:srgbClr val="FFC00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Results/ Goal</a:t>
          </a:r>
        </a:p>
      </dsp:txBody>
      <dsp:txXfrm>
        <a:off x="1222771" y="385225"/>
        <a:ext cx="1185148" cy="385225"/>
      </dsp:txXfrm>
    </dsp:sp>
    <dsp:sp modelId="{7FCA3B9C-B253-4EA0-8109-A52ABF8C960C}">
      <dsp:nvSpPr>
        <dsp:cNvPr id="0" name=""/>
        <dsp:cNvSpPr/>
      </dsp:nvSpPr>
      <dsp:spPr>
        <a:xfrm>
          <a:off x="1653961" y="57783"/>
          <a:ext cx="320699" cy="320699"/>
        </a:xfrm>
        <a:prstGeom prst="ellipse">
          <a:avLst/>
        </a:prstGeom>
        <a:blipFill rotWithShape="1">
          <a:blip xmlns:r="http://schemas.openxmlformats.org/officeDocument/2006/relationships" r:embed="rId2"/>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443C00-B644-4170-9F06-79B5FA8C3364}">
      <dsp:nvSpPr>
        <dsp:cNvPr id="0" name=""/>
        <dsp:cNvSpPr/>
      </dsp:nvSpPr>
      <dsp:spPr>
        <a:xfrm>
          <a:off x="96316" y="770450"/>
          <a:ext cx="2215286" cy="144459"/>
        </a:xfrm>
        <a:prstGeom prst="leftRightArrow">
          <a:avLst/>
        </a:prstGeom>
        <a:solidFill>
          <a:schemeClr val="accent1">
            <a:tint val="6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422505-761E-429F-BE33-7C26C6531D54}" type="datetimeFigureOut">
              <a:rPr lang="en-GB" smtClean="0"/>
              <a:t>26/03/2017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5544A7-31D9-4D93-B212-613BA49E7378}" type="slidenum">
              <a:rPr lang="en-GB" smtClean="0"/>
              <a:t>‹#›</a:t>
            </a:fld>
            <a:endParaRPr lang="en-GB"/>
          </a:p>
        </p:txBody>
      </p:sp>
    </p:spTree>
    <p:extLst>
      <p:ext uri="{BB962C8B-B14F-4D97-AF65-F5344CB8AC3E}">
        <p14:creationId xmlns:p14="http://schemas.microsoft.com/office/powerpoint/2010/main" val="1952909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3/26/2017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Leadership</a:t>
            </a:r>
            <a:endParaRPr lang="en-GB" dirty="0"/>
          </a:p>
        </p:txBody>
      </p:sp>
      <p:sp>
        <p:nvSpPr>
          <p:cNvPr id="3" name="Content Placeholder 2"/>
          <p:cNvSpPr>
            <a:spLocks noGrp="1"/>
          </p:cNvSpPr>
          <p:nvPr>
            <p:ph idx="1"/>
          </p:nvPr>
        </p:nvSpPr>
        <p:spPr/>
        <p:txBody>
          <a:bodyPr/>
          <a:lstStyle/>
          <a:p>
            <a:pPr marL="0" lvl="0" indent="0" algn="ctr" defTabSz="914400">
              <a:spcBef>
                <a:spcPct val="20000"/>
              </a:spcBef>
              <a:buClrTx/>
              <a:buSzTx/>
              <a:buNone/>
            </a:pPr>
            <a:r>
              <a:rPr lang="en-US" sz="3000" dirty="0">
                <a:solidFill>
                  <a:prstClr val="black"/>
                </a:solidFill>
                <a:latin typeface="Calibri"/>
              </a:rPr>
              <a:t>Objective: </a:t>
            </a:r>
          </a:p>
          <a:p>
            <a:pPr marL="0" lvl="0" indent="0" algn="ctr" defTabSz="914400">
              <a:spcBef>
                <a:spcPct val="20000"/>
              </a:spcBef>
              <a:buClrTx/>
              <a:buSzTx/>
              <a:buNone/>
            </a:pPr>
            <a:endParaRPr lang="en-US" sz="3000" dirty="0">
              <a:solidFill>
                <a:prstClr val="black"/>
              </a:solidFill>
              <a:latin typeface="Calibri"/>
            </a:endParaRPr>
          </a:p>
          <a:p>
            <a:pPr marL="0" lvl="0" indent="0" algn="ctr" defTabSz="914400">
              <a:spcBef>
                <a:spcPct val="20000"/>
              </a:spcBef>
              <a:buClrTx/>
              <a:buSzTx/>
              <a:buNone/>
            </a:pPr>
            <a:r>
              <a:rPr lang="en-US" sz="3000" dirty="0">
                <a:solidFill>
                  <a:prstClr val="black"/>
                </a:solidFill>
                <a:latin typeface="Calibri"/>
              </a:rPr>
              <a:t>To consider the adaptation of leadership styles to the circumstances – with emphasis on people &amp; task.</a:t>
            </a:r>
            <a:endParaRPr lang="en-US" sz="3000" dirty="0">
              <a:solidFill>
                <a:prstClr val="black">
                  <a:tint val="75000"/>
                </a:prstClr>
              </a:solidFill>
              <a:latin typeface="Calibri"/>
            </a:endParaRPr>
          </a:p>
          <a:p>
            <a:endParaRPr lang="en-GB" dirty="0"/>
          </a:p>
        </p:txBody>
      </p:sp>
    </p:spTree>
    <p:extLst>
      <p:ext uri="{BB962C8B-B14F-4D97-AF65-F5344CB8AC3E}">
        <p14:creationId xmlns:p14="http://schemas.microsoft.com/office/powerpoint/2010/main" val="2296938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Strengths Weaknesses</a:t>
            </a:r>
          </a:p>
        </p:txBody>
      </p:sp>
      <p:sp>
        <p:nvSpPr>
          <p:cNvPr id="3" name="Content Placeholder 2"/>
          <p:cNvSpPr>
            <a:spLocks noGrp="1"/>
          </p:cNvSpPr>
          <p:nvPr>
            <p:ph idx="1"/>
          </p:nvPr>
        </p:nvSpPr>
        <p:spPr>
          <a:xfrm>
            <a:off x="677334" y="1465943"/>
            <a:ext cx="8596668" cy="4575420"/>
          </a:xfrm>
        </p:spPr>
        <p:txBody>
          <a:bodyPr>
            <a:normAutofit lnSpcReduction="10000"/>
          </a:bodyPr>
          <a:lstStyle/>
          <a:p>
            <a:pPr lvl="0">
              <a:spcBef>
                <a:spcPts val="638"/>
              </a:spcBef>
              <a:buNone/>
            </a:pPr>
            <a:r>
              <a:rPr lang="en-US" sz="2400" dirty="0"/>
              <a:t>+ Stresses the importance of adapting style to followers</a:t>
            </a:r>
          </a:p>
          <a:p>
            <a:pPr lvl="0">
              <a:spcBef>
                <a:spcPts val="638"/>
              </a:spcBef>
              <a:buNone/>
            </a:pPr>
            <a:endParaRPr lang="en-US" sz="2400" dirty="0"/>
          </a:p>
          <a:p>
            <a:pPr lvl="0">
              <a:spcBef>
                <a:spcPts val="638"/>
              </a:spcBef>
              <a:buNone/>
            </a:pPr>
            <a:endParaRPr lang="en-US" sz="2400" dirty="0"/>
          </a:p>
          <a:p>
            <a:pPr lvl="0">
              <a:spcBef>
                <a:spcPts val="638"/>
              </a:spcBef>
              <a:buNone/>
            </a:pPr>
            <a:r>
              <a:rPr lang="en-US" sz="2400" dirty="0"/>
              <a:t>There is no one right way to lead in a given situation or a given person you can/should move backwards &amp; forwards between S1 &amp; S4.</a:t>
            </a:r>
          </a:p>
          <a:p>
            <a:pPr lvl="0">
              <a:spcBef>
                <a:spcPts val="638"/>
              </a:spcBef>
              <a:buNone/>
            </a:pPr>
            <a:endParaRPr lang="en-US" sz="2400" dirty="0"/>
          </a:p>
          <a:p>
            <a:pPr lvl="0">
              <a:spcBef>
                <a:spcPts val="638"/>
              </a:spcBef>
              <a:buNone/>
            </a:pPr>
            <a:r>
              <a:rPr lang="en-US" sz="2400" dirty="0"/>
              <a:t>+ Provides answers…what you should do in given situations</a:t>
            </a:r>
          </a:p>
          <a:p>
            <a:pPr lvl="0">
              <a:spcBef>
                <a:spcPts val="638"/>
              </a:spcBef>
              <a:buNone/>
            </a:pPr>
            <a:endParaRPr lang="en-US" sz="2400" dirty="0"/>
          </a:p>
          <a:p>
            <a:pPr lvl="0">
              <a:spcBef>
                <a:spcPts val="638"/>
              </a:spcBef>
              <a:buNone/>
            </a:pPr>
            <a:r>
              <a:rPr lang="en-US" sz="2400" dirty="0"/>
              <a:t>Does not take into account the power of the manager or the complexity of the task</a:t>
            </a:r>
          </a:p>
          <a:p>
            <a:endParaRPr lang="en-GB" dirty="0"/>
          </a:p>
        </p:txBody>
      </p:sp>
    </p:spTree>
    <p:extLst>
      <p:ext uri="{BB962C8B-B14F-4D97-AF65-F5344CB8AC3E}">
        <p14:creationId xmlns:p14="http://schemas.microsoft.com/office/powerpoint/2010/main" val="1418296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Trends in Leadership Development</a:t>
            </a:r>
          </a:p>
        </p:txBody>
      </p:sp>
      <p:sp>
        <p:nvSpPr>
          <p:cNvPr id="3" name="Content Placeholder 2"/>
          <p:cNvSpPr>
            <a:spLocks noGrp="1"/>
          </p:cNvSpPr>
          <p:nvPr>
            <p:ph idx="1"/>
          </p:nvPr>
        </p:nvSpPr>
        <p:spPr/>
        <p:txBody>
          <a:bodyPr/>
          <a:lstStyle/>
          <a:p>
            <a:pPr>
              <a:lnSpc>
                <a:spcPct val="90000"/>
              </a:lnSpc>
            </a:pPr>
            <a:r>
              <a:rPr lang="en-US" altLang="en-US" sz="2800" dirty="0"/>
              <a:t>Charismatic Leader </a:t>
            </a:r>
          </a:p>
          <a:p>
            <a:pPr lvl="1">
              <a:lnSpc>
                <a:spcPct val="90000"/>
              </a:lnSpc>
            </a:pPr>
            <a:r>
              <a:rPr lang="en-US" altLang="en-US" sz="2400" dirty="0">
                <a:latin typeface="Arial" panose="020B0604020202020204" pitchFamily="34" charset="0"/>
              </a:rPr>
              <a:t>develops special leader–follower relationships and inspires followers in extraordinary ways.</a:t>
            </a:r>
          </a:p>
          <a:p>
            <a:pPr>
              <a:lnSpc>
                <a:spcPct val="90000"/>
              </a:lnSpc>
            </a:pPr>
            <a:r>
              <a:rPr lang="en-US" altLang="en-US" sz="2800" dirty="0"/>
              <a:t>Transactional Leader </a:t>
            </a:r>
          </a:p>
          <a:p>
            <a:pPr lvl="1">
              <a:lnSpc>
                <a:spcPct val="90000"/>
              </a:lnSpc>
            </a:pPr>
            <a:r>
              <a:rPr lang="en-US" altLang="en-US" sz="2400" dirty="0">
                <a:latin typeface="Arial" panose="020B0604020202020204" pitchFamily="34" charset="0"/>
              </a:rPr>
              <a:t>directs the efforts of others through tasks, rewards, and structures. </a:t>
            </a:r>
          </a:p>
          <a:p>
            <a:pPr>
              <a:lnSpc>
                <a:spcPct val="90000"/>
              </a:lnSpc>
            </a:pPr>
            <a:r>
              <a:rPr lang="en-US" altLang="en-US" sz="2800" dirty="0"/>
              <a:t>Transformational Leader </a:t>
            </a:r>
          </a:p>
          <a:p>
            <a:pPr lvl="1">
              <a:lnSpc>
                <a:spcPct val="90000"/>
              </a:lnSpc>
            </a:pPr>
            <a:r>
              <a:rPr lang="en-US" altLang="en-US" sz="2400" dirty="0">
                <a:latin typeface="Arial" panose="020B0604020202020204" pitchFamily="34" charset="0"/>
              </a:rPr>
              <a:t>Inspires Enthusiasm and Extraordinary Performance </a:t>
            </a:r>
          </a:p>
          <a:p>
            <a:endParaRPr lang="en-GB" dirty="0"/>
          </a:p>
        </p:txBody>
      </p:sp>
    </p:spTree>
    <p:extLst>
      <p:ext uri="{BB962C8B-B14F-4D97-AF65-F5344CB8AC3E}">
        <p14:creationId xmlns:p14="http://schemas.microsoft.com/office/powerpoint/2010/main" val="703433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Trends in Leadership Development</a:t>
            </a:r>
          </a:p>
        </p:txBody>
      </p:sp>
      <p:sp>
        <p:nvSpPr>
          <p:cNvPr id="3" name="Content Placeholder 2"/>
          <p:cNvSpPr>
            <a:spLocks noGrp="1"/>
          </p:cNvSpPr>
          <p:nvPr>
            <p:ph idx="1"/>
          </p:nvPr>
        </p:nvSpPr>
        <p:spPr/>
        <p:txBody>
          <a:bodyPr>
            <a:normAutofit fontScale="85000" lnSpcReduction="10000"/>
          </a:bodyPr>
          <a:lstStyle/>
          <a:p>
            <a:pPr>
              <a:lnSpc>
                <a:spcPct val="90000"/>
              </a:lnSpc>
            </a:pPr>
            <a:r>
              <a:rPr lang="en-US" altLang="en-US" sz="2400" dirty="0"/>
              <a:t>Moral Leadership </a:t>
            </a:r>
          </a:p>
          <a:p>
            <a:pPr lvl="1">
              <a:lnSpc>
                <a:spcPct val="90000"/>
              </a:lnSpc>
            </a:pPr>
            <a:r>
              <a:rPr lang="en-US" altLang="en-US" sz="2000" dirty="0">
                <a:latin typeface="Arial" panose="020B0604020202020204" pitchFamily="34" charset="0"/>
              </a:rPr>
              <a:t>Builds trust from a foundation of personal integrity </a:t>
            </a:r>
          </a:p>
          <a:p>
            <a:pPr>
              <a:lnSpc>
                <a:spcPct val="90000"/>
              </a:lnSpc>
            </a:pPr>
            <a:r>
              <a:rPr lang="en-US" altLang="en-US" sz="2400" dirty="0"/>
              <a:t>Ethical Leadership </a:t>
            </a:r>
          </a:p>
          <a:p>
            <a:pPr lvl="1">
              <a:lnSpc>
                <a:spcPct val="90000"/>
              </a:lnSpc>
            </a:pPr>
            <a:r>
              <a:rPr lang="en-US" altLang="en-US" sz="2000" dirty="0">
                <a:latin typeface="Arial" panose="020B0604020202020204" pitchFamily="34" charset="0"/>
              </a:rPr>
              <a:t>Has integrity and appears to others as “good” and “right” by moral standards</a:t>
            </a:r>
          </a:p>
          <a:p>
            <a:pPr>
              <a:lnSpc>
                <a:spcPct val="90000"/>
              </a:lnSpc>
            </a:pPr>
            <a:r>
              <a:rPr lang="en-US" altLang="en-US" sz="2400" dirty="0"/>
              <a:t>Integrity</a:t>
            </a:r>
          </a:p>
          <a:p>
            <a:pPr lvl="1">
              <a:lnSpc>
                <a:spcPct val="90000"/>
              </a:lnSpc>
            </a:pPr>
            <a:r>
              <a:rPr lang="en-US" altLang="en-US" sz="2000" dirty="0">
                <a:latin typeface="Arial" panose="020B0604020202020204" pitchFamily="34" charset="0"/>
              </a:rPr>
              <a:t>In leadership is honesty, credibility and consistency in putting values into action</a:t>
            </a:r>
          </a:p>
          <a:p>
            <a:pPr>
              <a:lnSpc>
                <a:spcPct val="90000"/>
              </a:lnSpc>
            </a:pPr>
            <a:r>
              <a:rPr lang="en-US" altLang="en-US" sz="2400" dirty="0"/>
              <a:t>Servant Leadership</a:t>
            </a:r>
          </a:p>
          <a:p>
            <a:pPr lvl="1">
              <a:lnSpc>
                <a:spcPct val="90000"/>
              </a:lnSpc>
            </a:pPr>
            <a:r>
              <a:rPr lang="en-US" altLang="en-US" sz="2000" dirty="0">
                <a:latin typeface="Arial" panose="020B0604020202020204" pitchFamily="34" charset="0"/>
              </a:rPr>
              <a:t>Means serving others, helping them use their talents to help organizations best serve society </a:t>
            </a:r>
          </a:p>
          <a:p>
            <a:pPr>
              <a:lnSpc>
                <a:spcPct val="90000"/>
              </a:lnSpc>
            </a:pPr>
            <a:r>
              <a:rPr lang="en-US" altLang="en-US" sz="2400" dirty="0"/>
              <a:t>Empowerment</a:t>
            </a:r>
          </a:p>
          <a:p>
            <a:pPr lvl="1">
              <a:lnSpc>
                <a:spcPct val="90000"/>
              </a:lnSpc>
            </a:pPr>
            <a:r>
              <a:rPr lang="en-US" altLang="en-US" sz="2000" dirty="0">
                <a:latin typeface="Arial" panose="020B0604020202020204" pitchFamily="34" charset="0"/>
              </a:rPr>
              <a:t>Gives employees job freedom and power to influence affairs in the organization</a:t>
            </a:r>
          </a:p>
          <a:p>
            <a:endParaRPr lang="en-GB" dirty="0"/>
          </a:p>
        </p:txBody>
      </p:sp>
    </p:spTree>
    <p:extLst>
      <p:ext uri="{BB962C8B-B14F-4D97-AF65-F5344CB8AC3E}">
        <p14:creationId xmlns:p14="http://schemas.microsoft.com/office/powerpoint/2010/main" val="305924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Peter Drucker</a:t>
            </a:r>
          </a:p>
        </p:txBody>
      </p:sp>
      <p:sp>
        <p:nvSpPr>
          <p:cNvPr id="3" name="Content Placeholder 2"/>
          <p:cNvSpPr>
            <a:spLocks noGrp="1"/>
          </p:cNvSpPr>
          <p:nvPr>
            <p:ph idx="1"/>
          </p:nvPr>
        </p:nvSpPr>
        <p:spPr/>
        <p:txBody>
          <a:bodyPr/>
          <a:lstStyle/>
          <a:p>
            <a:pPr>
              <a:lnSpc>
                <a:spcPct val="80000"/>
              </a:lnSpc>
            </a:pPr>
            <a:r>
              <a:rPr lang="en-US" altLang="en-US" dirty="0"/>
              <a:t>Why Peter Drucker’s leadership advice l matters </a:t>
            </a:r>
          </a:p>
          <a:p>
            <a:pPr>
              <a:lnSpc>
                <a:spcPct val="80000"/>
              </a:lnSpc>
              <a:buNone/>
            </a:pPr>
            <a:r>
              <a:rPr lang="en-US" altLang="en-US" dirty="0"/>
              <a:t>	</a:t>
            </a:r>
          </a:p>
          <a:p>
            <a:pPr>
              <a:lnSpc>
                <a:spcPct val="80000"/>
              </a:lnSpc>
              <a:buNone/>
            </a:pPr>
            <a:r>
              <a:rPr lang="en-US" altLang="en-US" dirty="0"/>
              <a:t>	When Peter Drucker died at the age of 95 in the year 2005, the former CEO of GE, Jack Welch, said: “The world knows he was the greatest management thinker of the last century." That could be an understatement. Drucker was renowned worldwide for his many books, consultancies, newspaper columns, and sage advice on matters of management, organizations, business and society, and executive leadership. Here’s a sampler of his enduring advice: </a:t>
            </a:r>
          </a:p>
          <a:p>
            <a:endParaRPr lang="en-GB" dirty="0"/>
          </a:p>
        </p:txBody>
      </p:sp>
    </p:spTree>
    <p:extLst>
      <p:ext uri="{BB962C8B-B14F-4D97-AF65-F5344CB8AC3E}">
        <p14:creationId xmlns:p14="http://schemas.microsoft.com/office/powerpoint/2010/main" val="325968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Trends in Leadership development</a:t>
            </a:r>
          </a:p>
        </p:txBody>
      </p:sp>
      <p:sp>
        <p:nvSpPr>
          <p:cNvPr id="3" name="Content Placeholder 2"/>
          <p:cNvSpPr>
            <a:spLocks noGrp="1"/>
          </p:cNvSpPr>
          <p:nvPr>
            <p:ph idx="1"/>
          </p:nvPr>
        </p:nvSpPr>
        <p:spPr/>
        <p:txBody>
          <a:bodyPr/>
          <a:lstStyle/>
          <a:p>
            <a:pPr algn="ctr">
              <a:spcBef>
                <a:spcPct val="0"/>
              </a:spcBef>
              <a:buClrTx/>
              <a:buFontTx/>
              <a:buNone/>
            </a:pPr>
            <a:r>
              <a:rPr lang="en-US" altLang="en-US" sz="2400" u="sng" dirty="0">
                <a:solidFill>
                  <a:schemeClr val="tx1"/>
                </a:solidFill>
                <a:latin typeface="Arial" panose="020B0604020202020204" pitchFamily="34" charset="0"/>
              </a:rPr>
              <a:t>Peter Drucker’s “Good Old-Fashioned Leadership”</a:t>
            </a:r>
            <a:r>
              <a:rPr lang="en-US" altLang="en-US" sz="2400" dirty="0">
                <a:solidFill>
                  <a:schemeClr val="tx1"/>
                </a:solidFill>
                <a:latin typeface="Arial" panose="020B0604020202020204" pitchFamily="34" charset="0"/>
              </a:rPr>
              <a:t> </a:t>
            </a:r>
          </a:p>
          <a:p>
            <a:pPr>
              <a:spcBef>
                <a:spcPct val="0"/>
              </a:spcBef>
              <a:buClrTx/>
              <a:buFontTx/>
              <a:buChar char="•"/>
            </a:pPr>
            <a:endParaRPr lang="en-US" altLang="en-US" sz="2400" dirty="0">
              <a:solidFill>
                <a:schemeClr val="tx1"/>
              </a:solidFill>
              <a:latin typeface="Arial" panose="020B0604020202020204" pitchFamily="34" charset="0"/>
            </a:endParaRPr>
          </a:p>
          <a:p>
            <a:pPr>
              <a:spcBef>
                <a:spcPct val="0"/>
              </a:spcBef>
              <a:buClrTx/>
              <a:buFontTx/>
              <a:buChar char="•"/>
            </a:pPr>
            <a:r>
              <a:rPr lang="en-US" altLang="en-US" sz="2400" dirty="0">
                <a:solidFill>
                  <a:schemeClr val="tx1"/>
                </a:solidFill>
                <a:latin typeface="Arial" panose="020B0604020202020204" pitchFamily="34" charset="0"/>
              </a:rPr>
              <a:t> Good leaders have integrity; they mean what they say, earning  </a:t>
            </a:r>
          </a:p>
          <a:p>
            <a:pPr>
              <a:spcBef>
                <a:spcPct val="0"/>
              </a:spcBef>
              <a:buClrTx/>
              <a:buFontTx/>
              <a:buNone/>
            </a:pPr>
            <a:r>
              <a:rPr lang="en-US" altLang="en-US" sz="2400" dirty="0">
                <a:solidFill>
                  <a:schemeClr val="tx1"/>
                </a:solidFill>
                <a:latin typeface="Arial" panose="020B0604020202020204" pitchFamily="34" charset="0"/>
              </a:rPr>
              <a:t>  and keeping the trust of followers. </a:t>
            </a:r>
          </a:p>
          <a:p>
            <a:pPr>
              <a:spcBef>
                <a:spcPct val="0"/>
              </a:spcBef>
              <a:buClrTx/>
              <a:buFontTx/>
              <a:buChar char="•"/>
            </a:pPr>
            <a:r>
              <a:rPr lang="en-US" altLang="en-US" sz="2400" dirty="0">
                <a:solidFill>
                  <a:schemeClr val="tx1"/>
                </a:solidFill>
                <a:latin typeface="Arial" panose="020B0604020202020204" pitchFamily="34" charset="0"/>
              </a:rPr>
              <a:t> Good leaders define and establish a sense of mission; they set  </a:t>
            </a:r>
          </a:p>
          <a:p>
            <a:pPr>
              <a:spcBef>
                <a:spcPct val="0"/>
              </a:spcBef>
              <a:buClrTx/>
              <a:buFontTx/>
              <a:buNone/>
            </a:pPr>
            <a:r>
              <a:rPr lang="en-US" altLang="en-US" sz="2400" dirty="0">
                <a:solidFill>
                  <a:schemeClr val="tx1"/>
                </a:solidFill>
                <a:latin typeface="Arial" panose="020B0604020202020204" pitchFamily="34" charset="0"/>
              </a:rPr>
              <a:t>  goals, priorities and standards. </a:t>
            </a:r>
          </a:p>
          <a:p>
            <a:pPr>
              <a:spcBef>
                <a:spcPct val="0"/>
              </a:spcBef>
              <a:buClrTx/>
              <a:buFontTx/>
              <a:buChar char="•"/>
            </a:pPr>
            <a:r>
              <a:rPr lang="en-US" altLang="en-US" sz="2400" dirty="0">
                <a:solidFill>
                  <a:schemeClr val="tx1"/>
                </a:solidFill>
                <a:latin typeface="Arial" panose="020B0604020202020204" pitchFamily="34" charset="0"/>
              </a:rPr>
              <a:t> Good leaders accept leadership as responsibility, not a </a:t>
            </a:r>
          </a:p>
          <a:p>
            <a:pPr>
              <a:spcBef>
                <a:spcPct val="0"/>
              </a:spcBef>
              <a:buClrTx/>
              <a:buFontTx/>
              <a:buNone/>
            </a:pPr>
            <a:r>
              <a:rPr lang="en-US" altLang="en-US" sz="2400" dirty="0">
                <a:solidFill>
                  <a:schemeClr val="tx1"/>
                </a:solidFill>
                <a:latin typeface="Arial" panose="020B0604020202020204" pitchFamily="34" charset="0"/>
              </a:rPr>
              <a:t>  rank; they surround themselves with talented people. </a:t>
            </a:r>
          </a:p>
          <a:p>
            <a:endParaRPr lang="en-GB" dirty="0"/>
          </a:p>
        </p:txBody>
      </p:sp>
    </p:spTree>
    <p:extLst>
      <p:ext uri="{BB962C8B-B14F-4D97-AF65-F5344CB8AC3E}">
        <p14:creationId xmlns:p14="http://schemas.microsoft.com/office/powerpoint/2010/main" val="1926926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3200"/>
            <a:ext cx="8596668" cy="1059543"/>
          </a:xfrm>
        </p:spPr>
        <p:txBody>
          <a:bodyPr/>
          <a:lstStyle/>
          <a:p>
            <a:r>
              <a:rPr lang="en-GB" dirty="0"/>
              <a:t>More Drucker</a:t>
            </a:r>
          </a:p>
        </p:txBody>
      </p:sp>
      <p:sp>
        <p:nvSpPr>
          <p:cNvPr id="3" name="Content Placeholder 2"/>
          <p:cNvSpPr>
            <a:spLocks noGrp="1"/>
          </p:cNvSpPr>
          <p:nvPr>
            <p:ph idx="1"/>
          </p:nvPr>
        </p:nvSpPr>
        <p:spPr>
          <a:xfrm>
            <a:off x="677334" y="1132115"/>
            <a:ext cx="8960152" cy="5907314"/>
          </a:xfrm>
        </p:spPr>
        <p:txBody>
          <a:bodyPr>
            <a:normAutofit/>
          </a:bodyPr>
          <a:lstStyle/>
          <a:p>
            <a:pPr lvl="3">
              <a:lnSpc>
                <a:spcPct val="80000"/>
              </a:lnSpc>
              <a:buNone/>
            </a:pPr>
            <a:endParaRPr lang="en-US" altLang="en-US" sz="2100" dirty="0">
              <a:latin typeface="Arial" panose="020B0604020202020204" pitchFamily="34" charset="0"/>
            </a:endParaRPr>
          </a:p>
          <a:p>
            <a:pPr lvl="2">
              <a:lnSpc>
                <a:spcPct val="80000"/>
              </a:lnSpc>
              <a:buNone/>
            </a:pPr>
            <a:r>
              <a:rPr lang="en-US" altLang="en-US" sz="2100" dirty="0">
                <a:latin typeface="Arial" panose="020B0604020202020204" pitchFamily="34" charset="0"/>
              </a:rPr>
              <a:t>•	Management is about human beings. </a:t>
            </a:r>
          </a:p>
          <a:p>
            <a:pPr lvl="2">
              <a:lnSpc>
                <a:spcPct val="80000"/>
              </a:lnSpc>
              <a:buNone/>
            </a:pPr>
            <a:r>
              <a:rPr lang="en-US" altLang="en-US" sz="2100" dirty="0">
                <a:latin typeface="Arial" panose="020B0604020202020204" pitchFamily="34" charset="0"/>
              </a:rPr>
              <a:t>•	Don’t ever think or say “I.” Think and say “We.” </a:t>
            </a:r>
          </a:p>
          <a:p>
            <a:pPr lvl="2">
              <a:lnSpc>
                <a:spcPct val="80000"/>
              </a:lnSpc>
              <a:buNone/>
            </a:pPr>
            <a:r>
              <a:rPr lang="en-US" altLang="en-US" sz="2100" dirty="0">
                <a:latin typeface="Arial" panose="020B0604020202020204" pitchFamily="34" charset="0"/>
              </a:rPr>
              <a:t>•  Attracting and holding talent have become two of the central tasks of management. </a:t>
            </a:r>
          </a:p>
          <a:p>
            <a:pPr lvl="2">
              <a:lnSpc>
                <a:spcPct val="80000"/>
              </a:lnSpc>
              <a:buNone/>
            </a:pPr>
            <a:r>
              <a:rPr lang="en-US" altLang="en-US" sz="2100" dirty="0">
                <a:latin typeface="Arial" panose="020B0604020202020204" pitchFamily="34" charset="0"/>
              </a:rPr>
              <a:t>•  Every decision is risky. </a:t>
            </a:r>
          </a:p>
          <a:p>
            <a:pPr lvl="2">
              <a:lnSpc>
                <a:spcPct val="80000"/>
              </a:lnSpc>
              <a:buNone/>
            </a:pPr>
            <a:r>
              <a:rPr lang="en-US" altLang="en-US" sz="2100" dirty="0">
                <a:latin typeface="Arial" panose="020B0604020202020204" pitchFamily="34" charset="0"/>
              </a:rPr>
              <a:t>•  Levels of management should be kept to the minimum. </a:t>
            </a:r>
          </a:p>
          <a:p>
            <a:pPr lvl="2">
              <a:lnSpc>
                <a:spcPct val="80000"/>
              </a:lnSpc>
              <a:buNone/>
            </a:pPr>
            <a:r>
              <a:rPr lang="en-US" altLang="en-US" sz="2100" dirty="0">
                <a:latin typeface="Arial" panose="020B0604020202020204" pitchFamily="34" charset="0"/>
              </a:rPr>
              <a:t>•  Effective organizations exist not to satisfy themselves but to fill a customer need. </a:t>
            </a:r>
          </a:p>
          <a:p>
            <a:pPr lvl="2">
              <a:lnSpc>
                <a:spcPct val="80000"/>
              </a:lnSpc>
              <a:buNone/>
            </a:pPr>
            <a:r>
              <a:rPr lang="en-US" altLang="en-US" sz="2100" dirty="0">
                <a:latin typeface="Arial" panose="020B0604020202020204" pitchFamily="34" charset="0"/>
              </a:rPr>
              <a:t>•  I’m not going to give you any answers. . . . I’m going to give you the questions you should ask. </a:t>
            </a:r>
          </a:p>
          <a:p>
            <a:endParaRPr lang="en-GB" dirty="0"/>
          </a:p>
        </p:txBody>
      </p:sp>
    </p:spTree>
    <p:extLst>
      <p:ext uri="{BB962C8B-B14F-4D97-AF65-F5344CB8AC3E}">
        <p14:creationId xmlns:p14="http://schemas.microsoft.com/office/powerpoint/2010/main" val="133652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p:txBody>
          <a:bodyPr/>
          <a:lstStyle/>
          <a:p>
            <a:pPr lvl="0" defTabSz="914400">
              <a:spcBef>
                <a:spcPct val="20000"/>
              </a:spcBef>
              <a:buClrTx/>
              <a:buSzTx/>
              <a:buFont typeface="Arial" pitchFamily="34" charset="0"/>
              <a:buChar char="•"/>
            </a:pPr>
            <a:endParaRPr lang="en-US" sz="3200" dirty="0">
              <a:solidFill>
                <a:prstClr val="black"/>
              </a:solidFill>
              <a:latin typeface="Calibri"/>
            </a:endParaRPr>
          </a:p>
          <a:p>
            <a:pPr lvl="0" defTabSz="914400">
              <a:spcBef>
                <a:spcPct val="20000"/>
              </a:spcBef>
              <a:buClrTx/>
              <a:buSzTx/>
              <a:buFont typeface="Arial" pitchFamily="34" charset="0"/>
              <a:buChar char="•"/>
            </a:pPr>
            <a:r>
              <a:rPr lang="en-US" sz="3200" dirty="0">
                <a:solidFill>
                  <a:prstClr val="black"/>
                </a:solidFill>
                <a:latin typeface="Calibri"/>
              </a:rPr>
              <a:t>The Situational Approach</a:t>
            </a:r>
          </a:p>
          <a:p>
            <a:pPr lvl="0" defTabSz="914400">
              <a:spcBef>
                <a:spcPct val="20000"/>
              </a:spcBef>
              <a:buClrTx/>
              <a:buSzTx/>
              <a:buFont typeface="Arial" pitchFamily="34" charset="0"/>
              <a:buChar char="•"/>
            </a:pPr>
            <a:r>
              <a:rPr lang="en-US" sz="3200" dirty="0">
                <a:solidFill>
                  <a:prstClr val="black"/>
                </a:solidFill>
                <a:latin typeface="Calibri"/>
              </a:rPr>
              <a:t>Hershey &amp; Blanchard’s model</a:t>
            </a:r>
          </a:p>
          <a:p>
            <a:pPr lvl="0" defTabSz="914400">
              <a:spcBef>
                <a:spcPct val="20000"/>
              </a:spcBef>
              <a:buClrTx/>
              <a:buSzTx/>
              <a:buFont typeface="Arial" pitchFamily="34" charset="0"/>
              <a:buChar char="•"/>
            </a:pPr>
            <a:r>
              <a:rPr lang="en-US" sz="3200" dirty="0">
                <a:solidFill>
                  <a:prstClr val="black"/>
                </a:solidFill>
                <a:latin typeface="Calibri"/>
              </a:rPr>
              <a:t>Applying the Situational approach</a:t>
            </a:r>
          </a:p>
          <a:p>
            <a:pPr lvl="0" defTabSz="914400">
              <a:spcBef>
                <a:spcPct val="20000"/>
              </a:spcBef>
              <a:buClrTx/>
              <a:buSzTx/>
              <a:buFont typeface="Arial" pitchFamily="34" charset="0"/>
              <a:buChar char="•"/>
            </a:pPr>
            <a:r>
              <a:rPr lang="en-US" sz="3200" dirty="0">
                <a:solidFill>
                  <a:prstClr val="black"/>
                </a:solidFill>
                <a:latin typeface="Calibri"/>
              </a:rPr>
              <a:t>Strengths and weaknesses of the approach</a:t>
            </a:r>
          </a:p>
          <a:p>
            <a:endParaRPr lang="en-GB" dirty="0"/>
          </a:p>
        </p:txBody>
      </p:sp>
    </p:spTree>
    <p:extLst>
      <p:ext uri="{BB962C8B-B14F-4D97-AF65-F5344CB8AC3E}">
        <p14:creationId xmlns:p14="http://schemas.microsoft.com/office/powerpoint/2010/main" val="316772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905000" y="381000"/>
            <a:ext cx="8382000" cy="60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676400" y="152400"/>
            <a:ext cx="8839200" cy="6553200"/>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22" name="Slide Number Placeholder 11"/>
          <p:cNvSpPr>
            <a:spLocks noGrp="1"/>
          </p:cNvSpPr>
          <p:nvPr>
            <p:ph type="sldNum" sz="quarter" idx="12"/>
          </p:nvPr>
        </p:nvSpPr>
        <p:spPr>
          <a:xfrm>
            <a:off x="9667082" y="5959476"/>
            <a:ext cx="391319" cy="365125"/>
          </a:xfrm>
        </p:spPr>
        <p:txBody>
          <a:bodyPr/>
          <a:lstStyle/>
          <a:p>
            <a:pPr algn="ctr"/>
            <a:fld id="{C1E371D4-B496-49AF-A758-E9E3F7B9AD49}" type="slidenum">
              <a:rPr lang="en-US" sz="1800">
                <a:solidFill>
                  <a:schemeClr val="bg1"/>
                </a:solidFill>
                <a:latin typeface="Copperplate Gothic Light" pitchFamily="34" charset="0"/>
              </a:rPr>
              <a:pPr algn="ctr"/>
              <a:t>3</a:t>
            </a:fld>
            <a:endParaRPr lang="en-US" sz="1800" dirty="0">
              <a:solidFill>
                <a:schemeClr val="bg1"/>
              </a:solidFill>
              <a:latin typeface="Copperplate Gothic Light" pitchFamily="34" charset="0"/>
            </a:endParaRPr>
          </a:p>
        </p:txBody>
      </p:sp>
      <p:sp>
        <p:nvSpPr>
          <p:cNvPr id="2" name="Title 1"/>
          <p:cNvSpPr>
            <a:spLocks noGrp="1"/>
          </p:cNvSpPr>
          <p:nvPr>
            <p:ph type="title"/>
          </p:nvPr>
        </p:nvSpPr>
        <p:spPr>
          <a:xfrm>
            <a:off x="1981200" y="457200"/>
            <a:ext cx="7315200" cy="1143000"/>
          </a:xfrm>
        </p:spPr>
        <p:txBody>
          <a:bodyPr/>
          <a:lstStyle/>
          <a:p>
            <a:r>
              <a:rPr lang="en-US" dirty="0">
                <a:latin typeface="Copperplate Gothic Light" pitchFamily="34" charset="0"/>
              </a:rPr>
              <a:t>Leadership…</a:t>
            </a:r>
          </a:p>
        </p:txBody>
      </p:sp>
      <p:sp>
        <p:nvSpPr>
          <p:cNvPr id="25" name="Date Placeholder 9"/>
          <p:cNvSpPr txBox="1">
            <a:spLocks/>
          </p:cNvSpPr>
          <p:nvPr/>
        </p:nvSpPr>
        <p:spPr>
          <a:xfrm rot="5400000">
            <a:off x="8716963" y="4922838"/>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E8683BD-E8A5-4137-AD82-08D8FCEA865F}" type="datetime3">
              <a:rPr lang="en-US">
                <a:solidFill>
                  <a:schemeClr val="bg1"/>
                </a:solidFill>
                <a:latin typeface="Copperplate Gothic Light" pitchFamily="34" charset="0"/>
              </a:rPr>
              <a:pPr algn="ctr"/>
              <a:t>26 March 2017</a:t>
            </a:fld>
            <a:endParaRPr lang="en-US" dirty="0">
              <a:solidFill>
                <a:schemeClr val="bg1"/>
              </a:solidFill>
              <a:latin typeface="Copperplate Gothic Light" pitchFamily="34" charset="0"/>
            </a:endParaRPr>
          </a:p>
        </p:txBody>
      </p:sp>
      <p:sp>
        <p:nvSpPr>
          <p:cNvPr id="26" name="Footer Placeholder 10"/>
          <p:cNvSpPr txBox="1">
            <a:spLocks/>
          </p:cNvSpPr>
          <p:nvPr/>
        </p:nvSpPr>
        <p:spPr>
          <a:xfrm rot="5400000">
            <a:off x="8548689" y="4922838"/>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bg1"/>
                </a:solidFill>
                <a:latin typeface="Copperplate Gothic Light" pitchFamily="34" charset="0"/>
              </a:rPr>
              <a:t>Michael Anthonisz</a:t>
            </a:r>
          </a:p>
        </p:txBody>
      </p:sp>
      <p:sp>
        <p:nvSpPr>
          <p:cNvPr id="27" name="TextBox 26"/>
          <p:cNvSpPr txBox="1"/>
          <p:nvPr/>
        </p:nvSpPr>
        <p:spPr>
          <a:xfrm rot="5400000">
            <a:off x="8588725" y="2659027"/>
            <a:ext cx="2874818" cy="646331"/>
          </a:xfrm>
          <a:prstGeom prst="rect">
            <a:avLst/>
          </a:prstGeom>
          <a:noFill/>
        </p:spPr>
        <p:txBody>
          <a:bodyPr wrap="square" rtlCol="0">
            <a:spAutoFit/>
          </a:bodyPr>
          <a:lstStyle/>
          <a:p>
            <a:pPr algn="ctr"/>
            <a:r>
              <a:rPr lang="en-US" dirty="0">
                <a:solidFill>
                  <a:schemeClr val="bg1"/>
                </a:solidFill>
              </a:rPr>
              <a:t>Foundations of Leadership</a:t>
            </a:r>
          </a:p>
        </p:txBody>
      </p:sp>
      <p:sp>
        <p:nvSpPr>
          <p:cNvPr id="28" name="TextBox 27"/>
          <p:cNvSpPr txBox="1"/>
          <p:nvPr/>
        </p:nvSpPr>
        <p:spPr>
          <a:xfrm rot="5400000">
            <a:off x="8196056" y="2807522"/>
            <a:ext cx="2874820" cy="307777"/>
          </a:xfrm>
          <a:prstGeom prst="rect">
            <a:avLst/>
          </a:prstGeom>
          <a:noFill/>
        </p:spPr>
        <p:txBody>
          <a:bodyPr wrap="square" rtlCol="0">
            <a:spAutoFit/>
          </a:bodyPr>
          <a:lstStyle/>
          <a:p>
            <a:pPr algn="ctr"/>
            <a:r>
              <a:rPr lang="en-US" sz="1400" dirty="0">
                <a:solidFill>
                  <a:schemeClr val="bg1"/>
                </a:solidFill>
              </a:rPr>
              <a:t>LSH 2113</a:t>
            </a:r>
          </a:p>
        </p:txBody>
      </p:sp>
      <p:graphicFrame>
        <p:nvGraphicFramePr>
          <p:cNvPr id="18" name="Content Placeholder 3"/>
          <p:cNvGraphicFramePr>
            <a:graphicFrameLocks noGrp="1"/>
          </p:cNvGraphicFramePr>
          <p:nvPr>
            <p:ph idx="1"/>
            <p:extLst/>
          </p:nvPr>
        </p:nvGraphicFramePr>
        <p:xfrm>
          <a:off x="1981200" y="1722438"/>
          <a:ext cx="7315200" cy="2925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981200" y="4724401"/>
            <a:ext cx="7315200" cy="2062103"/>
          </a:xfrm>
          <a:prstGeom prst="rect">
            <a:avLst/>
          </a:prstGeom>
          <a:noFill/>
        </p:spPr>
        <p:txBody>
          <a:bodyPr wrap="square" rtlCol="0">
            <a:spAutoFit/>
          </a:bodyPr>
          <a:lstStyle/>
          <a:p>
            <a:r>
              <a:rPr lang="en-US" sz="3200" dirty="0"/>
              <a:t>So far the focus has been on the leader as an individual, their skills, their traits and how they lead… which is best?</a:t>
            </a:r>
          </a:p>
        </p:txBody>
      </p:sp>
    </p:spTree>
    <p:extLst>
      <p:ext uri="{BB962C8B-B14F-4D97-AF65-F5344CB8AC3E}">
        <p14:creationId xmlns:p14="http://schemas.microsoft.com/office/powerpoint/2010/main" val="271443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3500"/>
                                        <p:tgtEl>
                                          <p:spTgt spid="11"/>
                                        </p:tgtEl>
                                      </p:cBhvr>
                                    </p:animEffect>
                                  </p:childTnLst>
                                </p:cTn>
                              </p:par>
                            </p:childTnLst>
                          </p:cTn>
                        </p:par>
                        <p:par>
                          <p:cTn id="8" fill="hold">
                            <p:stCondLst>
                              <p:cond delay="3500"/>
                            </p:stCondLst>
                            <p:childTnLst>
                              <p:par>
                                <p:cTn id="9" presetID="1" presetClass="entr" presetSubtype="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par>
                          <p:cTn id="11" fill="hold">
                            <p:stCondLst>
                              <p:cond delay="3500"/>
                            </p:stCondLst>
                            <p:childTnLst>
                              <p:par>
                                <p:cTn id="12" presetID="1" presetClass="entr" presetSubtype="0" fill="hold" grpId="0" nodeType="afterEffect">
                                  <p:stCondLst>
                                    <p:cond delay="0"/>
                                  </p:stCondLst>
                                  <p:childTnLst>
                                    <p:set>
                                      <p:cBhvr>
                                        <p:cTn id="13" dur="1" fill="hold">
                                          <p:stCondLst>
                                            <p:cond delay="0"/>
                                          </p:stCondLst>
                                        </p:cTn>
                                        <p:tgtEl>
                                          <p:spTgt spid="25"/>
                                        </p:tgtEl>
                                        <p:attrNameLst>
                                          <p:attrName>style.visibility</p:attrName>
                                        </p:attrNameLst>
                                      </p:cBhvr>
                                      <p:to>
                                        <p:strVal val="visible"/>
                                      </p:to>
                                    </p:set>
                                  </p:childTnLst>
                                </p:cTn>
                              </p:par>
                            </p:childTnLst>
                          </p:cTn>
                        </p:par>
                        <p:par>
                          <p:cTn id="14" fill="hold">
                            <p:stCondLst>
                              <p:cond delay="3500"/>
                            </p:stCondLst>
                            <p:childTnLst>
                              <p:par>
                                <p:cTn id="15" presetID="22" presetClass="entr" presetSubtype="8"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lef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
                                            <p:graphicEl>
                                              <a:dgm id="{0F443C00-B644-4170-9F06-79B5FA8C3364}"/>
                                            </p:graphic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8">
                                            <p:graphicEl>
                                              <a:dgm id="{903066EE-1EC4-4982-9D13-DCF7E7BDE194}"/>
                                            </p:graphic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8">
                                            <p:graphicEl>
                                              <a:dgm id="{3F37B43F-4C75-40BF-A85A-58D26F3CF9D9}"/>
                                            </p:graphic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8">
                                            <p:graphicEl>
                                              <a:dgm id="{546154FF-2F7A-4CFB-9821-E69AF5E7FCF0}"/>
                                            </p:graphic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8">
                                            <p:graphicEl>
                                              <a:dgm id="{075537BE-D6A8-402E-BF93-CCC7950AF633}"/>
                                            </p:graphic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8">
                                            <p:graphicEl>
                                              <a:dgm id="{94C5AB56-3BD2-4205-9B26-772EDC2B76D3}"/>
                                            </p:graphic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8">
                                            <p:graphicEl>
                                              <a:dgm id="{480D6BD0-28BB-48D6-99D8-37DF3B3355D9}"/>
                                            </p:graphic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8">
                                            <p:graphicEl>
                                              <a:dgm id="{7FCA3B9C-B253-4EA0-8109-A52ABF8C960C}"/>
                                            </p:graphic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8">
                                            <p:graphicEl>
                                              <a:dgm id="{D987BEE9-3A33-4F43-AD0E-2BA4233D35BE}"/>
                                            </p:graphic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4"/>
                                        </p:tgtEl>
                                        <p:attrNameLst>
                                          <p:attrName>style.visibility</p:attrName>
                                        </p:attrNameLst>
                                      </p:cBhvr>
                                      <p:to>
                                        <p:strVal val="visible"/>
                                      </p:to>
                                    </p:set>
                                    <p:animEffect transition="in" filter="wipe(left)">
                                      <p:cBhvr>
                                        <p:cTn id="5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p:bldP spid="25" grpId="0"/>
      <p:bldP spid="26" grpId="0"/>
      <p:bldGraphic spid="18" grpId="0">
        <p:bldSub>
          <a:bldDgm bld="one"/>
        </p:bldSub>
      </p:bldGraphic>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905000" y="381000"/>
            <a:ext cx="8382000" cy="60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676400" y="152400"/>
            <a:ext cx="8839200" cy="6553200"/>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21" name="Rectangle 20"/>
          <p:cNvSpPr/>
          <p:nvPr/>
        </p:nvSpPr>
        <p:spPr>
          <a:xfrm>
            <a:off x="1752600" y="228600"/>
            <a:ext cx="8686800" cy="6400800"/>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11"/>
          <p:cNvSpPr>
            <a:spLocks noGrp="1"/>
          </p:cNvSpPr>
          <p:nvPr>
            <p:ph type="sldNum" sz="quarter" idx="12"/>
          </p:nvPr>
        </p:nvSpPr>
        <p:spPr>
          <a:xfrm>
            <a:off x="9667082" y="5959476"/>
            <a:ext cx="391319" cy="365125"/>
          </a:xfrm>
        </p:spPr>
        <p:txBody>
          <a:bodyPr/>
          <a:lstStyle/>
          <a:p>
            <a:pPr algn="ctr"/>
            <a:fld id="{C1E371D4-B496-49AF-A758-E9E3F7B9AD49}" type="slidenum">
              <a:rPr lang="en-US" sz="1800">
                <a:solidFill>
                  <a:schemeClr val="bg1"/>
                </a:solidFill>
                <a:latin typeface="Copperplate Gothic Light" pitchFamily="34" charset="0"/>
              </a:rPr>
              <a:pPr algn="ctr"/>
              <a:t>4</a:t>
            </a:fld>
            <a:endParaRPr lang="en-US" sz="1800" dirty="0">
              <a:solidFill>
                <a:schemeClr val="bg1"/>
              </a:solidFill>
              <a:latin typeface="Copperplate Gothic Light" pitchFamily="34" charset="0"/>
            </a:endParaRPr>
          </a:p>
        </p:txBody>
      </p:sp>
      <p:sp>
        <p:nvSpPr>
          <p:cNvPr id="2" name="Title 1"/>
          <p:cNvSpPr>
            <a:spLocks noGrp="1"/>
          </p:cNvSpPr>
          <p:nvPr>
            <p:ph type="title"/>
          </p:nvPr>
        </p:nvSpPr>
        <p:spPr>
          <a:xfrm>
            <a:off x="1981200" y="457200"/>
            <a:ext cx="7315200" cy="1143000"/>
          </a:xfrm>
        </p:spPr>
        <p:txBody>
          <a:bodyPr/>
          <a:lstStyle/>
          <a:p>
            <a:r>
              <a:rPr lang="en-US" dirty="0">
                <a:latin typeface="Copperplate Gothic Light" pitchFamily="34" charset="0"/>
              </a:rPr>
              <a:t>Leadership in context</a:t>
            </a:r>
          </a:p>
        </p:txBody>
      </p:sp>
      <p:sp>
        <p:nvSpPr>
          <p:cNvPr id="25" name="Date Placeholder 9"/>
          <p:cNvSpPr txBox="1">
            <a:spLocks/>
          </p:cNvSpPr>
          <p:nvPr/>
        </p:nvSpPr>
        <p:spPr>
          <a:xfrm rot="5400000">
            <a:off x="8716963" y="4922838"/>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3E8683BD-E8A5-4137-AD82-08D8FCEA865F}" type="datetime3">
              <a:rPr lang="en-US">
                <a:solidFill>
                  <a:schemeClr val="bg1"/>
                </a:solidFill>
                <a:latin typeface="Copperplate Gothic Light" pitchFamily="34" charset="0"/>
              </a:rPr>
              <a:pPr algn="ctr"/>
              <a:t>26 March 2017</a:t>
            </a:fld>
            <a:endParaRPr lang="en-US" dirty="0">
              <a:solidFill>
                <a:schemeClr val="bg1"/>
              </a:solidFill>
              <a:latin typeface="Copperplate Gothic Light" pitchFamily="34" charset="0"/>
            </a:endParaRPr>
          </a:p>
        </p:txBody>
      </p:sp>
      <p:sp>
        <p:nvSpPr>
          <p:cNvPr id="26" name="Footer Placeholder 10"/>
          <p:cNvSpPr txBox="1">
            <a:spLocks/>
          </p:cNvSpPr>
          <p:nvPr/>
        </p:nvSpPr>
        <p:spPr>
          <a:xfrm rot="5400000">
            <a:off x="8548689" y="4922838"/>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bg1"/>
                </a:solidFill>
                <a:latin typeface="Copperplate Gothic Light" pitchFamily="34" charset="0"/>
              </a:rPr>
              <a:t>Michael Anthonisz</a:t>
            </a:r>
          </a:p>
        </p:txBody>
      </p:sp>
      <p:sp>
        <p:nvSpPr>
          <p:cNvPr id="27" name="TextBox 26"/>
          <p:cNvSpPr txBox="1"/>
          <p:nvPr/>
        </p:nvSpPr>
        <p:spPr>
          <a:xfrm rot="5400000">
            <a:off x="8588725" y="2659027"/>
            <a:ext cx="2874818" cy="646331"/>
          </a:xfrm>
          <a:prstGeom prst="rect">
            <a:avLst/>
          </a:prstGeom>
          <a:noFill/>
        </p:spPr>
        <p:txBody>
          <a:bodyPr wrap="square" rtlCol="0">
            <a:spAutoFit/>
          </a:bodyPr>
          <a:lstStyle/>
          <a:p>
            <a:pPr algn="ctr"/>
            <a:r>
              <a:rPr lang="en-US" dirty="0">
                <a:solidFill>
                  <a:schemeClr val="bg1"/>
                </a:solidFill>
              </a:rPr>
              <a:t>Foundations of Leadership</a:t>
            </a:r>
          </a:p>
        </p:txBody>
      </p:sp>
      <p:sp>
        <p:nvSpPr>
          <p:cNvPr id="28" name="TextBox 27"/>
          <p:cNvSpPr txBox="1"/>
          <p:nvPr/>
        </p:nvSpPr>
        <p:spPr>
          <a:xfrm rot="5400000">
            <a:off x="8196056" y="2807522"/>
            <a:ext cx="2874820" cy="307777"/>
          </a:xfrm>
          <a:prstGeom prst="rect">
            <a:avLst/>
          </a:prstGeom>
          <a:noFill/>
        </p:spPr>
        <p:txBody>
          <a:bodyPr wrap="square" rtlCol="0">
            <a:spAutoFit/>
          </a:bodyPr>
          <a:lstStyle/>
          <a:p>
            <a:pPr algn="ctr"/>
            <a:r>
              <a:rPr lang="en-US" sz="1400" dirty="0">
                <a:solidFill>
                  <a:schemeClr val="bg1"/>
                </a:solidFill>
              </a:rPr>
              <a:t>LSH 2113</a:t>
            </a:r>
          </a:p>
        </p:txBody>
      </p:sp>
      <p:sp>
        <p:nvSpPr>
          <p:cNvPr id="4" name="TextBox 3"/>
          <p:cNvSpPr txBox="1"/>
          <p:nvPr/>
        </p:nvSpPr>
        <p:spPr>
          <a:xfrm>
            <a:off x="1981200" y="4724400"/>
            <a:ext cx="7315200" cy="1569660"/>
          </a:xfrm>
          <a:prstGeom prst="rect">
            <a:avLst/>
          </a:prstGeom>
          <a:noFill/>
        </p:spPr>
        <p:txBody>
          <a:bodyPr wrap="square" rtlCol="0">
            <a:spAutoFit/>
          </a:bodyPr>
          <a:lstStyle/>
          <a:p>
            <a:r>
              <a:rPr lang="en-US" sz="3200" dirty="0"/>
              <a:t>The situation a leader is in and success will be determined by the task in hand and the followers available.</a:t>
            </a:r>
          </a:p>
        </p:txBody>
      </p:sp>
      <p:graphicFrame>
        <p:nvGraphicFramePr>
          <p:cNvPr id="19" name="Content Placeholder 3"/>
          <p:cNvGraphicFramePr>
            <a:graphicFrameLocks/>
          </p:cNvGraphicFramePr>
          <p:nvPr>
            <p:extLst/>
          </p:nvPr>
        </p:nvGraphicFramePr>
        <p:xfrm>
          <a:off x="2286000" y="1714356"/>
          <a:ext cx="6934200" cy="3086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Content Placeholder 3"/>
          <p:cNvGraphicFramePr>
            <a:graphicFrameLocks noGrp="1"/>
          </p:cNvGraphicFramePr>
          <p:nvPr>
            <p:ph idx="1"/>
            <p:extLst/>
          </p:nvPr>
        </p:nvGraphicFramePr>
        <p:xfrm>
          <a:off x="6248400" y="3761338"/>
          <a:ext cx="2407920" cy="9630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8714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3500"/>
                                        <p:tgtEl>
                                          <p:spTgt spid="11"/>
                                        </p:tgtEl>
                                      </p:cBhvr>
                                    </p:animEffect>
                                  </p:childTnLst>
                                </p:cTn>
                              </p:par>
                              <p:par>
                                <p:cTn id="8" presetID="21" presetClass="entr" presetSubtype="1" fill="hold" grpId="0" nodeType="withEffect">
                                  <p:stCondLst>
                                    <p:cond delay="500"/>
                                  </p:stCondLst>
                                  <p:childTnLst>
                                    <p:set>
                                      <p:cBhvr>
                                        <p:cTn id="9" dur="1" fill="hold">
                                          <p:stCondLst>
                                            <p:cond delay="0"/>
                                          </p:stCondLst>
                                        </p:cTn>
                                        <p:tgtEl>
                                          <p:spTgt spid="21"/>
                                        </p:tgtEl>
                                        <p:attrNameLst>
                                          <p:attrName>style.visibility</p:attrName>
                                        </p:attrNameLst>
                                      </p:cBhvr>
                                      <p:to>
                                        <p:strVal val="visible"/>
                                      </p:to>
                                    </p:set>
                                    <p:animEffect transition="in" filter="wheel(1)">
                                      <p:cBhvr>
                                        <p:cTn id="10" dur="3500"/>
                                        <p:tgtEl>
                                          <p:spTgt spid="21"/>
                                        </p:tgtEl>
                                      </p:cBhvr>
                                    </p:animEffect>
                                  </p:childTnLst>
                                </p:cTn>
                              </p:par>
                            </p:childTnLst>
                          </p:cTn>
                        </p:par>
                        <p:par>
                          <p:cTn id="11" fill="hold">
                            <p:stCondLst>
                              <p:cond delay="4000"/>
                            </p:stCondLst>
                            <p:childTnLst>
                              <p:par>
                                <p:cTn id="12" presetID="1" presetClass="entr" presetSubtype="0" fill="hold" grpId="0" nodeType="after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childTnLst>
                          </p:cTn>
                        </p:par>
                        <p:par>
                          <p:cTn id="14" fill="hold">
                            <p:stCondLst>
                              <p:cond delay="4000"/>
                            </p:stCondLst>
                            <p:childTnLst>
                              <p:par>
                                <p:cTn id="15" presetID="1" presetClass="entr" presetSubtype="0"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par>
                          <p:cTn id="17" fill="hold">
                            <p:stCondLst>
                              <p:cond delay="4000"/>
                            </p:stCondLst>
                            <p:childTnLst>
                              <p:par>
                                <p:cTn id="18" presetID="22" presetClass="entr" presetSubtype="8"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par>
                          <p:cTn id="27" fill="hold">
                            <p:stCondLst>
                              <p:cond delay="0"/>
                            </p:stCondLst>
                            <p:childTnLst>
                              <p:par>
                                <p:cTn id="28" presetID="22" presetClass="entr" presetSubtype="8"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ipe(left)">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1" grpId="0" animBg="1"/>
      <p:bldP spid="2" grpId="0"/>
      <p:bldP spid="25" grpId="0"/>
      <p:bldP spid="26" grpId="0"/>
      <p:bldP spid="4" grpId="0"/>
      <p:bldGraphic spid="19" grpId="0">
        <p:bldAsOne/>
      </p:bldGraphic>
      <p:bldGraphic spid="1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Situational  Leadership</a:t>
            </a:r>
          </a:p>
        </p:txBody>
      </p:sp>
      <p:sp>
        <p:nvSpPr>
          <p:cNvPr id="5" name="Content Placeholder 4"/>
          <p:cNvSpPr>
            <a:spLocks noGrp="1"/>
          </p:cNvSpPr>
          <p:nvPr>
            <p:ph idx="1"/>
          </p:nvPr>
        </p:nvSpPr>
        <p:spPr/>
        <p:txBody>
          <a:bodyPr/>
          <a:lstStyle/>
          <a:p>
            <a:pPr marL="182563" lvl="1" indent="-180975" defTabSz="857250" fontAlgn="base">
              <a:lnSpc>
                <a:spcPct val="120000"/>
              </a:lnSpc>
              <a:spcBef>
                <a:spcPts val="600"/>
              </a:spcBef>
              <a:spcAft>
                <a:spcPct val="0"/>
              </a:spcAft>
              <a:buClrTx/>
              <a:buNone/>
            </a:pPr>
            <a:r>
              <a:rPr lang="en-US" sz="2000" b="1" kern="0" dirty="0">
                <a:solidFill>
                  <a:srgbClr val="000000"/>
                </a:solidFill>
                <a:latin typeface="Verdana"/>
                <a:cs typeface="Arial"/>
              </a:rPr>
              <a:t>Assumptions:</a:t>
            </a:r>
          </a:p>
          <a:p>
            <a:pPr marL="182563" lvl="1" indent="-180975" defTabSz="857250" fontAlgn="base">
              <a:lnSpc>
                <a:spcPct val="120000"/>
              </a:lnSpc>
              <a:spcBef>
                <a:spcPts val="600"/>
              </a:spcBef>
              <a:spcAft>
                <a:spcPct val="0"/>
              </a:spcAft>
              <a:buClrTx/>
              <a:buFont typeface="Symbol" charset="2"/>
              <a:buChar char="-"/>
            </a:pPr>
            <a:r>
              <a:rPr lang="en-US" sz="2000" kern="0" dirty="0">
                <a:solidFill>
                  <a:srgbClr val="000000"/>
                </a:solidFill>
                <a:latin typeface="Verdana"/>
                <a:cs typeface="Arial"/>
              </a:rPr>
              <a:t>A certain leadership style should be most effective in different types of situations.</a:t>
            </a:r>
          </a:p>
          <a:p>
            <a:pPr marL="182563" lvl="1" indent="-180975" defTabSz="857250" fontAlgn="base">
              <a:lnSpc>
                <a:spcPct val="120000"/>
              </a:lnSpc>
              <a:spcBef>
                <a:spcPts val="600"/>
              </a:spcBef>
              <a:spcAft>
                <a:spcPct val="0"/>
              </a:spcAft>
              <a:buClrTx/>
              <a:buFont typeface="Symbol" charset="2"/>
              <a:buChar char="-"/>
            </a:pPr>
            <a:endParaRPr lang="en-US" sz="2000" kern="0" dirty="0">
              <a:solidFill>
                <a:srgbClr val="000000"/>
              </a:solidFill>
              <a:latin typeface="Verdana"/>
              <a:cs typeface="Arial"/>
            </a:endParaRPr>
          </a:p>
          <a:p>
            <a:pPr marL="182563" lvl="1" indent="-180975" defTabSz="857250" fontAlgn="base">
              <a:lnSpc>
                <a:spcPct val="120000"/>
              </a:lnSpc>
              <a:spcBef>
                <a:spcPts val="600"/>
              </a:spcBef>
              <a:spcAft>
                <a:spcPct val="0"/>
              </a:spcAft>
              <a:buClrTx/>
              <a:buFont typeface="Symbol" charset="2"/>
              <a:buChar char="-"/>
            </a:pPr>
            <a:r>
              <a:rPr lang="en-US" sz="2000" kern="0" dirty="0">
                <a:solidFill>
                  <a:srgbClr val="000000"/>
                </a:solidFill>
                <a:latin typeface="Verdana"/>
                <a:cs typeface="Arial"/>
              </a:rPr>
              <a:t>Leaders </a:t>
            </a:r>
            <a:r>
              <a:rPr lang="en-US" sz="2000" b="1" kern="0" dirty="0">
                <a:solidFill>
                  <a:srgbClr val="000000"/>
                </a:solidFill>
                <a:latin typeface="Verdana"/>
                <a:cs typeface="Arial"/>
              </a:rPr>
              <a:t>do not readily change </a:t>
            </a:r>
            <a:r>
              <a:rPr lang="en-US" sz="2000" kern="0" dirty="0">
                <a:solidFill>
                  <a:srgbClr val="000000"/>
                </a:solidFill>
                <a:latin typeface="Verdana"/>
                <a:cs typeface="Arial"/>
              </a:rPr>
              <a:t>leadership styles.</a:t>
            </a:r>
          </a:p>
          <a:p>
            <a:pPr marL="182563" lvl="1" indent="-180975" defTabSz="857250" fontAlgn="base">
              <a:lnSpc>
                <a:spcPct val="120000"/>
              </a:lnSpc>
              <a:spcBef>
                <a:spcPts val="600"/>
              </a:spcBef>
              <a:spcAft>
                <a:spcPct val="0"/>
              </a:spcAft>
              <a:buClrTx/>
              <a:buFont typeface="Symbol" charset="2"/>
              <a:buChar char="-"/>
            </a:pPr>
            <a:endParaRPr lang="en-US" sz="2000" kern="0" dirty="0">
              <a:solidFill>
                <a:srgbClr val="000000"/>
              </a:solidFill>
              <a:latin typeface="Verdana"/>
              <a:cs typeface="Arial"/>
            </a:endParaRPr>
          </a:p>
          <a:p>
            <a:pPr marL="182563" lvl="1" indent="-180975" defTabSz="857250" fontAlgn="base">
              <a:lnSpc>
                <a:spcPct val="120000"/>
              </a:lnSpc>
              <a:spcBef>
                <a:spcPts val="600"/>
              </a:spcBef>
              <a:spcAft>
                <a:spcPct val="0"/>
              </a:spcAft>
              <a:buClrTx/>
              <a:buFont typeface="Symbol" charset="2"/>
              <a:buChar char="-"/>
            </a:pPr>
            <a:r>
              <a:rPr lang="en-US" sz="2000" b="1" kern="0" dirty="0">
                <a:solidFill>
                  <a:srgbClr val="000000"/>
                </a:solidFill>
                <a:latin typeface="Verdana"/>
                <a:cs typeface="Arial"/>
              </a:rPr>
              <a:t>Matching the leader to the situation </a:t>
            </a:r>
            <a:r>
              <a:rPr lang="en-US" sz="2000" kern="0" dirty="0">
                <a:solidFill>
                  <a:srgbClr val="000000"/>
                </a:solidFill>
                <a:latin typeface="Verdana"/>
                <a:cs typeface="Arial"/>
              </a:rPr>
              <a:t>or </a:t>
            </a:r>
            <a:r>
              <a:rPr lang="en-US" sz="2000" b="1" kern="0" dirty="0">
                <a:solidFill>
                  <a:srgbClr val="000000"/>
                </a:solidFill>
                <a:latin typeface="Verdana"/>
                <a:cs typeface="Arial"/>
              </a:rPr>
              <a:t>changing the situation </a:t>
            </a:r>
            <a:r>
              <a:rPr lang="en-US" sz="2000" kern="0" dirty="0">
                <a:solidFill>
                  <a:srgbClr val="000000"/>
                </a:solidFill>
                <a:latin typeface="Verdana"/>
                <a:cs typeface="Arial"/>
              </a:rPr>
              <a:t>to make it favorable to the leader is required</a:t>
            </a:r>
            <a:endParaRPr lang="en-GB" dirty="0"/>
          </a:p>
        </p:txBody>
      </p:sp>
    </p:spTree>
    <p:extLst>
      <p:ext uri="{BB962C8B-B14F-4D97-AF65-F5344CB8AC3E}">
        <p14:creationId xmlns:p14="http://schemas.microsoft.com/office/powerpoint/2010/main" val="27907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08000"/>
            <a:ext cx="8596668" cy="841829"/>
          </a:xfrm>
        </p:spPr>
        <p:txBody>
          <a:bodyPr>
            <a:normAutofit fontScale="90000"/>
          </a:bodyPr>
          <a:lstStyle/>
          <a:p>
            <a:r>
              <a:rPr lang="en-US" dirty="0">
                <a:solidFill>
                  <a:srgbClr val="008B5D"/>
                </a:solidFill>
              </a:rPr>
              <a:t>Hersey and Blanchard’s Situational Leadership Theory (SLT)</a:t>
            </a:r>
            <a:endParaRPr lang="en-GB" dirty="0"/>
          </a:p>
        </p:txBody>
      </p:sp>
      <p:sp>
        <p:nvSpPr>
          <p:cNvPr id="3" name="Content Placeholder 2"/>
          <p:cNvSpPr>
            <a:spLocks noGrp="1"/>
          </p:cNvSpPr>
          <p:nvPr>
            <p:ph idx="1"/>
          </p:nvPr>
        </p:nvSpPr>
        <p:spPr>
          <a:xfrm>
            <a:off x="377371" y="1799771"/>
            <a:ext cx="9289143" cy="4241591"/>
          </a:xfrm>
        </p:spPr>
        <p:txBody>
          <a:bodyPr>
            <a:normAutofit fontScale="92500" lnSpcReduction="10000"/>
          </a:bodyPr>
          <a:lstStyle/>
          <a:p>
            <a:pPr lvl="1">
              <a:spcBef>
                <a:spcPts val="600"/>
              </a:spcBef>
            </a:pPr>
            <a:r>
              <a:rPr lang="en-US" sz="2400" dirty="0"/>
              <a:t>Argues that successful leadership is achieved by </a:t>
            </a:r>
            <a:r>
              <a:rPr lang="en-US" sz="2400" b="1" dirty="0"/>
              <a:t>selecting the right leadership style</a:t>
            </a:r>
            <a:r>
              <a:rPr lang="en-US" sz="2400" dirty="0"/>
              <a:t> which is contingent on the level of the followers’ readiness.</a:t>
            </a:r>
          </a:p>
          <a:p>
            <a:pPr lvl="1">
              <a:spcBef>
                <a:spcPts val="600"/>
              </a:spcBef>
            </a:pPr>
            <a:endParaRPr lang="en-US" sz="2400" dirty="0"/>
          </a:p>
          <a:p>
            <a:pPr lvl="2">
              <a:spcBef>
                <a:spcPts val="600"/>
              </a:spcBef>
            </a:pPr>
            <a:r>
              <a:rPr lang="en-US" sz="2400" b="1" dirty="0"/>
              <a:t>Acceptance</a:t>
            </a:r>
            <a:r>
              <a:rPr lang="en-US" sz="2400" dirty="0"/>
              <a:t>: leadership effectiveness depends on whether followers accept or reject a leader.</a:t>
            </a:r>
          </a:p>
          <a:p>
            <a:pPr lvl="2">
              <a:spcBef>
                <a:spcPts val="600"/>
              </a:spcBef>
            </a:pPr>
            <a:endParaRPr lang="en-US" sz="2400" dirty="0"/>
          </a:p>
          <a:p>
            <a:pPr lvl="2">
              <a:spcBef>
                <a:spcPts val="600"/>
              </a:spcBef>
            </a:pPr>
            <a:r>
              <a:rPr lang="en-US" sz="2400" b="1" dirty="0"/>
              <a:t>Readiness</a:t>
            </a:r>
            <a:r>
              <a:rPr lang="en-US" sz="2400" dirty="0"/>
              <a:t>: the extent to which followers have the ability and willingness to accomplish a specific task.</a:t>
            </a:r>
          </a:p>
          <a:p>
            <a:pPr lvl="2">
              <a:spcBef>
                <a:spcPts val="600"/>
              </a:spcBef>
            </a:pPr>
            <a:endParaRPr lang="en-US" sz="2400" dirty="0"/>
          </a:p>
          <a:p>
            <a:pPr lvl="1">
              <a:spcBef>
                <a:spcPts val="600"/>
              </a:spcBef>
            </a:pPr>
            <a:r>
              <a:rPr lang="en-US" sz="2400" dirty="0"/>
              <a:t>Leaders must relinquish control </a:t>
            </a:r>
            <a:r>
              <a:rPr lang="en-US" sz="2000" dirty="0"/>
              <a:t>over and contact with followers as they become more competent.</a:t>
            </a:r>
          </a:p>
          <a:p>
            <a:endParaRPr lang="en-GB" dirty="0"/>
          </a:p>
        </p:txBody>
      </p:sp>
    </p:spTree>
    <p:extLst>
      <p:ext uri="{BB962C8B-B14F-4D97-AF65-F5344CB8AC3E}">
        <p14:creationId xmlns:p14="http://schemas.microsoft.com/office/powerpoint/2010/main" val="398560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0" dirty="0">
                <a:solidFill>
                  <a:srgbClr val="008B5D"/>
                </a:solidFill>
                <a:latin typeface="Verdana"/>
                <a:cs typeface="Arial"/>
              </a:rPr>
              <a:t>Hersey and Blanchard’s Situational Leadership Theory (SLT)</a:t>
            </a:r>
            <a:endParaRPr lang="en-GB" dirty="0"/>
          </a:p>
        </p:txBody>
      </p:sp>
      <p:sp>
        <p:nvSpPr>
          <p:cNvPr id="3" name="Content Placeholder 2"/>
          <p:cNvSpPr>
            <a:spLocks noGrp="1"/>
          </p:cNvSpPr>
          <p:nvPr>
            <p:ph idx="1"/>
          </p:nvPr>
        </p:nvSpPr>
        <p:spPr/>
        <p:txBody>
          <a:bodyPr/>
          <a:lstStyle/>
          <a:p>
            <a:pPr marL="182563" lvl="1" indent="-180975" defTabSz="857250" fontAlgn="base">
              <a:lnSpc>
                <a:spcPct val="120000"/>
              </a:lnSpc>
              <a:spcBef>
                <a:spcPts val="600"/>
              </a:spcBef>
              <a:spcAft>
                <a:spcPct val="0"/>
              </a:spcAft>
              <a:buClrTx/>
              <a:buFont typeface="Verdana" charset="0"/>
              <a:buChar char="•"/>
            </a:pPr>
            <a:r>
              <a:rPr lang="en-US" sz="2000" kern="0" dirty="0">
                <a:solidFill>
                  <a:srgbClr val="000000"/>
                </a:solidFill>
                <a:latin typeface="Verdana"/>
                <a:cs typeface="Arial"/>
              </a:rPr>
              <a:t>Creates four specific </a:t>
            </a:r>
            <a:r>
              <a:rPr lang="en-US" sz="2000" b="1" kern="0" dirty="0">
                <a:solidFill>
                  <a:srgbClr val="000000"/>
                </a:solidFill>
                <a:latin typeface="Verdana"/>
                <a:cs typeface="Arial"/>
              </a:rPr>
              <a:t>leadership styles </a:t>
            </a:r>
            <a:r>
              <a:rPr lang="en-US" sz="2000" kern="0" dirty="0">
                <a:solidFill>
                  <a:srgbClr val="000000"/>
                </a:solidFill>
                <a:latin typeface="Verdana"/>
                <a:cs typeface="Arial"/>
              </a:rPr>
              <a:t>:</a:t>
            </a:r>
          </a:p>
          <a:p>
            <a:pPr marL="1588" lvl="1" indent="0" defTabSz="857250" fontAlgn="base">
              <a:lnSpc>
                <a:spcPct val="120000"/>
              </a:lnSpc>
              <a:spcBef>
                <a:spcPts val="600"/>
              </a:spcBef>
              <a:spcAft>
                <a:spcPct val="0"/>
              </a:spcAft>
              <a:buClrTx/>
              <a:buNone/>
            </a:pPr>
            <a:endParaRPr lang="en-US" sz="2000" kern="0" dirty="0">
              <a:solidFill>
                <a:srgbClr val="000000"/>
              </a:solidFill>
              <a:latin typeface="Verdana"/>
              <a:cs typeface="Arial"/>
            </a:endParaRP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Telling:</a:t>
            </a:r>
            <a:r>
              <a:rPr lang="en-US" sz="2000" kern="0" dirty="0">
                <a:solidFill>
                  <a:srgbClr val="000000"/>
                </a:solidFill>
                <a:latin typeface="Verdana"/>
                <a:cs typeface="Arial"/>
              </a:rPr>
              <a:t> high task–low relationship leadership</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Selling:</a:t>
            </a:r>
            <a:r>
              <a:rPr lang="en-US" sz="2000" kern="0" dirty="0">
                <a:solidFill>
                  <a:srgbClr val="000000"/>
                </a:solidFill>
                <a:latin typeface="Verdana"/>
                <a:cs typeface="Arial"/>
              </a:rPr>
              <a:t> high task–high relationship leadership</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Participating:</a:t>
            </a:r>
            <a:r>
              <a:rPr lang="en-US" sz="2000" kern="0" dirty="0">
                <a:solidFill>
                  <a:srgbClr val="000000"/>
                </a:solidFill>
                <a:latin typeface="Verdana"/>
                <a:cs typeface="Arial"/>
              </a:rPr>
              <a:t> low task–high relationship leadership</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Delegating:</a:t>
            </a:r>
            <a:r>
              <a:rPr lang="en-US" sz="2000" kern="0" dirty="0">
                <a:solidFill>
                  <a:srgbClr val="000000"/>
                </a:solidFill>
                <a:latin typeface="Verdana"/>
                <a:cs typeface="Arial"/>
              </a:rPr>
              <a:t> low task–low relationship leadership</a:t>
            </a:r>
          </a:p>
          <a:p>
            <a:endParaRPr lang="en-GB" dirty="0"/>
          </a:p>
        </p:txBody>
      </p:sp>
    </p:spTree>
    <p:extLst>
      <p:ext uri="{BB962C8B-B14F-4D97-AF65-F5344CB8AC3E}">
        <p14:creationId xmlns:p14="http://schemas.microsoft.com/office/powerpoint/2010/main" val="4206735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0" dirty="0">
                <a:solidFill>
                  <a:srgbClr val="008B5D"/>
                </a:solidFill>
                <a:latin typeface="Verdana"/>
                <a:cs typeface="Arial"/>
              </a:rPr>
              <a:t>Hersey and Blanchard’s Situational Leadership Theory (SLT)</a:t>
            </a:r>
            <a:endParaRPr lang="en-GB" dirty="0"/>
          </a:p>
        </p:txBody>
      </p:sp>
      <p:sp>
        <p:nvSpPr>
          <p:cNvPr id="3" name="Content Placeholder 2"/>
          <p:cNvSpPr>
            <a:spLocks noGrp="1"/>
          </p:cNvSpPr>
          <p:nvPr>
            <p:ph idx="1"/>
          </p:nvPr>
        </p:nvSpPr>
        <p:spPr>
          <a:xfrm>
            <a:off x="677334" y="2160589"/>
            <a:ext cx="8596668" cy="4356325"/>
          </a:xfrm>
        </p:spPr>
        <p:txBody>
          <a:bodyPr>
            <a:normAutofit lnSpcReduction="10000"/>
          </a:bodyPr>
          <a:lstStyle/>
          <a:p>
            <a:pPr marL="182563" lvl="1" indent="-180975" defTabSz="857250" fontAlgn="base">
              <a:lnSpc>
                <a:spcPct val="120000"/>
              </a:lnSpc>
              <a:spcBef>
                <a:spcPts val="600"/>
              </a:spcBef>
              <a:spcAft>
                <a:spcPct val="0"/>
              </a:spcAft>
              <a:buClrTx/>
              <a:buFont typeface="Verdana" charset="0"/>
              <a:buChar char="•"/>
            </a:pPr>
            <a:r>
              <a:rPr lang="en-US" sz="2000" kern="0" dirty="0">
                <a:solidFill>
                  <a:srgbClr val="000000"/>
                </a:solidFill>
                <a:latin typeface="Verdana"/>
                <a:cs typeface="Arial"/>
              </a:rPr>
              <a:t>Posits four stages for follower readiness:</a:t>
            </a:r>
          </a:p>
          <a:p>
            <a:pPr marL="182563" lvl="1" indent="-180975" defTabSz="857250" fontAlgn="base">
              <a:lnSpc>
                <a:spcPct val="120000"/>
              </a:lnSpc>
              <a:spcBef>
                <a:spcPts val="600"/>
              </a:spcBef>
              <a:spcAft>
                <a:spcPct val="0"/>
              </a:spcAft>
              <a:buClrTx/>
              <a:buFont typeface="Verdana" charset="0"/>
              <a:buChar char="•"/>
            </a:pPr>
            <a:endParaRPr lang="en-US" sz="2000" kern="0" dirty="0">
              <a:solidFill>
                <a:srgbClr val="000000"/>
              </a:solidFill>
              <a:latin typeface="Verdana"/>
              <a:cs typeface="Arial"/>
            </a:endParaRP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R1:</a:t>
            </a:r>
            <a:r>
              <a:rPr lang="en-US" sz="2000" kern="0" dirty="0">
                <a:solidFill>
                  <a:srgbClr val="000000"/>
                </a:solidFill>
                <a:latin typeface="Verdana"/>
                <a:cs typeface="Arial"/>
              </a:rPr>
              <a:t> followers are </a:t>
            </a:r>
            <a:r>
              <a:rPr lang="en-US" sz="2000" b="1" kern="0" dirty="0">
                <a:solidFill>
                  <a:srgbClr val="000000"/>
                </a:solidFill>
                <a:latin typeface="Verdana"/>
                <a:cs typeface="Arial"/>
              </a:rPr>
              <a:t>unable</a:t>
            </a:r>
            <a:r>
              <a:rPr lang="en-US" sz="2000" kern="0" dirty="0">
                <a:solidFill>
                  <a:srgbClr val="000000"/>
                </a:solidFill>
                <a:latin typeface="Verdana"/>
                <a:cs typeface="Arial"/>
              </a:rPr>
              <a:t> and </a:t>
            </a:r>
            <a:r>
              <a:rPr lang="en-US" sz="2000" b="1" kern="0" dirty="0">
                <a:solidFill>
                  <a:srgbClr val="000000"/>
                </a:solidFill>
                <a:latin typeface="Verdana"/>
                <a:cs typeface="Arial"/>
              </a:rPr>
              <a:t>unwilling</a:t>
            </a:r>
          </a:p>
          <a:p>
            <a:pPr marL="184150" lvl="2" indent="0" defTabSz="857250" fontAlgn="base">
              <a:lnSpc>
                <a:spcPct val="120000"/>
              </a:lnSpc>
              <a:spcBef>
                <a:spcPts val="600"/>
              </a:spcBef>
              <a:spcAft>
                <a:spcPct val="0"/>
              </a:spcAft>
              <a:buClrTx/>
              <a:buNone/>
            </a:pPr>
            <a:r>
              <a:rPr lang="en-US" sz="2000" kern="0" dirty="0">
                <a:solidFill>
                  <a:srgbClr val="FF0000"/>
                </a:solidFill>
                <a:latin typeface="Verdana"/>
                <a:cs typeface="Arial"/>
              </a:rPr>
              <a:t>Followers not confident or competent</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R2:</a:t>
            </a:r>
            <a:r>
              <a:rPr lang="en-US" sz="2000" kern="0" dirty="0">
                <a:solidFill>
                  <a:srgbClr val="000000"/>
                </a:solidFill>
                <a:latin typeface="Verdana"/>
                <a:cs typeface="Arial"/>
              </a:rPr>
              <a:t> followers are </a:t>
            </a:r>
            <a:r>
              <a:rPr lang="en-US" sz="2000" b="1" kern="0" dirty="0">
                <a:solidFill>
                  <a:srgbClr val="000000"/>
                </a:solidFill>
                <a:latin typeface="Verdana"/>
                <a:cs typeface="Arial"/>
              </a:rPr>
              <a:t>unable</a:t>
            </a:r>
            <a:r>
              <a:rPr lang="en-US" sz="2000" kern="0" dirty="0">
                <a:solidFill>
                  <a:srgbClr val="000000"/>
                </a:solidFill>
                <a:latin typeface="Verdana"/>
                <a:cs typeface="Arial"/>
              </a:rPr>
              <a:t> but </a:t>
            </a:r>
            <a:r>
              <a:rPr lang="en-US" sz="2000" b="1" kern="0" dirty="0">
                <a:solidFill>
                  <a:srgbClr val="000000"/>
                </a:solidFill>
                <a:latin typeface="Verdana"/>
                <a:cs typeface="Arial"/>
              </a:rPr>
              <a:t>willing</a:t>
            </a:r>
          </a:p>
          <a:p>
            <a:pPr marL="350838" lvl="2" indent="-166688" defTabSz="857250" fontAlgn="base">
              <a:lnSpc>
                <a:spcPct val="120000"/>
              </a:lnSpc>
              <a:spcBef>
                <a:spcPts val="600"/>
              </a:spcBef>
              <a:spcAft>
                <a:spcPct val="0"/>
              </a:spcAft>
              <a:buClrTx/>
              <a:buFont typeface="Verdana" charset="0"/>
              <a:buChar char="•"/>
            </a:pPr>
            <a:r>
              <a:rPr lang="en-US" sz="2000" kern="0" dirty="0">
                <a:solidFill>
                  <a:srgbClr val="FF0000"/>
                </a:solidFill>
                <a:latin typeface="Verdana"/>
                <a:cs typeface="Arial"/>
              </a:rPr>
              <a:t>Followers are motivated but lack appropriate skills</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R3:</a:t>
            </a:r>
            <a:r>
              <a:rPr lang="en-US" sz="2000" kern="0" dirty="0">
                <a:solidFill>
                  <a:srgbClr val="000000"/>
                </a:solidFill>
                <a:latin typeface="Verdana"/>
                <a:cs typeface="Arial"/>
              </a:rPr>
              <a:t> followers are </a:t>
            </a:r>
            <a:r>
              <a:rPr lang="en-US" sz="2000" b="1" kern="0" dirty="0">
                <a:solidFill>
                  <a:srgbClr val="000000"/>
                </a:solidFill>
                <a:latin typeface="Verdana"/>
                <a:cs typeface="Arial"/>
              </a:rPr>
              <a:t>able</a:t>
            </a:r>
            <a:r>
              <a:rPr lang="en-US" sz="2000" kern="0" dirty="0">
                <a:solidFill>
                  <a:srgbClr val="000000"/>
                </a:solidFill>
                <a:latin typeface="Verdana"/>
                <a:cs typeface="Arial"/>
              </a:rPr>
              <a:t> but </a:t>
            </a:r>
            <a:r>
              <a:rPr lang="en-US" sz="2000" b="1" kern="0" dirty="0">
                <a:solidFill>
                  <a:srgbClr val="000000"/>
                </a:solidFill>
                <a:latin typeface="Verdana"/>
                <a:cs typeface="Arial"/>
              </a:rPr>
              <a:t>unwilling</a:t>
            </a:r>
          </a:p>
          <a:p>
            <a:pPr marL="350838" lvl="2" indent="-166688" defTabSz="857250" fontAlgn="base">
              <a:lnSpc>
                <a:spcPct val="120000"/>
              </a:lnSpc>
              <a:spcBef>
                <a:spcPts val="600"/>
              </a:spcBef>
              <a:spcAft>
                <a:spcPct val="0"/>
              </a:spcAft>
              <a:buClrTx/>
              <a:buFont typeface="Verdana" charset="0"/>
              <a:buChar char="•"/>
            </a:pPr>
            <a:r>
              <a:rPr lang="en-US" sz="2000" kern="0" dirty="0">
                <a:solidFill>
                  <a:srgbClr val="FF0000"/>
                </a:solidFill>
                <a:latin typeface="Verdana"/>
                <a:cs typeface="Arial"/>
              </a:rPr>
              <a:t>Followers are able but unwilling to do something</a:t>
            </a:r>
          </a:p>
          <a:p>
            <a:pPr marL="350838" lvl="2" indent="-166688" defTabSz="857250" fontAlgn="base">
              <a:lnSpc>
                <a:spcPct val="120000"/>
              </a:lnSpc>
              <a:spcBef>
                <a:spcPts val="600"/>
              </a:spcBef>
              <a:spcAft>
                <a:spcPct val="0"/>
              </a:spcAft>
              <a:buClrTx/>
              <a:buFont typeface="Verdana" charset="0"/>
              <a:buChar char="•"/>
            </a:pPr>
            <a:r>
              <a:rPr lang="en-US" sz="2000" b="1" kern="0" dirty="0">
                <a:solidFill>
                  <a:srgbClr val="000000"/>
                </a:solidFill>
                <a:latin typeface="Verdana"/>
                <a:cs typeface="Arial"/>
              </a:rPr>
              <a:t>R4:</a:t>
            </a:r>
            <a:r>
              <a:rPr lang="en-US" sz="2000" kern="0" dirty="0">
                <a:solidFill>
                  <a:srgbClr val="000000"/>
                </a:solidFill>
                <a:latin typeface="Verdana"/>
                <a:cs typeface="Arial"/>
              </a:rPr>
              <a:t> followers are </a:t>
            </a:r>
            <a:r>
              <a:rPr lang="en-US" sz="2000" b="1" kern="0" dirty="0">
                <a:solidFill>
                  <a:srgbClr val="000000"/>
                </a:solidFill>
                <a:latin typeface="Verdana"/>
                <a:cs typeface="Arial"/>
              </a:rPr>
              <a:t>able</a:t>
            </a:r>
            <a:r>
              <a:rPr lang="en-US" sz="2000" kern="0" dirty="0">
                <a:solidFill>
                  <a:srgbClr val="000000"/>
                </a:solidFill>
                <a:latin typeface="Verdana"/>
                <a:cs typeface="Arial"/>
              </a:rPr>
              <a:t> and </a:t>
            </a:r>
            <a:r>
              <a:rPr lang="en-US" sz="2000" b="1" kern="0" dirty="0">
                <a:solidFill>
                  <a:srgbClr val="000000"/>
                </a:solidFill>
                <a:latin typeface="Verdana"/>
                <a:cs typeface="Arial"/>
              </a:rPr>
              <a:t>willing</a:t>
            </a:r>
          </a:p>
          <a:p>
            <a:pPr marL="350838" lvl="2" indent="-166688" defTabSz="857250" fontAlgn="base">
              <a:lnSpc>
                <a:spcPct val="120000"/>
              </a:lnSpc>
              <a:spcBef>
                <a:spcPts val="600"/>
              </a:spcBef>
              <a:spcAft>
                <a:spcPct val="0"/>
              </a:spcAft>
              <a:buClrTx/>
              <a:buFont typeface="Verdana" charset="0"/>
              <a:buChar char="•"/>
            </a:pPr>
            <a:r>
              <a:rPr lang="en-US" sz="2000" kern="0" dirty="0">
                <a:solidFill>
                  <a:srgbClr val="FF0000"/>
                </a:solidFill>
                <a:latin typeface="Verdana"/>
                <a:cs typeface="Arial"/>
              </a:rPr>
              <a:t>Followers are both able and willing to do what is required</a:t>
            </a:r>
          </a:p>
          <a:p>
            <a:endParaRPr lang="en-GB" dirty="0"/>
          </a:p>
        </p:txBody>
      </p:sp>
    </p:spTree>
    <p:extLst>
      <p:ext uri="{BB962C8B-B14F-4D97-AF65-F5344CB8AC3E}">
        <p14:creationId xmlns:p14="http://schemas.microsoft.com/office/powerpoint/2010/main" val="134892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solidFill>
                  <a:srgbClr val="000000"/>
                </a:solidFill>
                <a:latin typeface="Copperplate Gothic Light" pitchFamily="34"/>
                <a:ea typeface="Microsoft YaHei" pitchFamily="2"/>
                <a:cs typeface="Mangal" pitchFamily="2"/>
              </a:rPr>
              <a:t>Applying The Situational Approach</a:t>
            </a:r>
            <a:endParaRPr lang="en-GB" dirty="0"/>
          </a:p>
        </p:txBody>
      </p:sp>
      <p:pic>
        <p:nvPicPr>
          <p:cNvPr id="4" name="Picture 18"/>
          <p:cNvPicPr>
            <a:picLocks noGrp="1" noChangeAspect="1"/>
          </p:cNvPicPr>
          <p:nvPr>
            <p:ph idx="1"/>
          </p:nvPr>
        </p:nvPicPr>
        <p:blipFill>
          <a:blip r:embed="rId2">
            <a:lum/>
            <a:alphaModFix/>
          </a:blip>
          <a:srcRect l="24889" r="25752" b="28366"/>
          <a:stretch>
            <a:fillRect/>
          </a:stretch>
        </p:blipFill>
        <p:spPr>
          <a:xfrm>
            <a:off x="1211531" y="1930400"/>
            <a:ext cx="5363439" cy="4673599"/>
          </a:xfrm>
          <a:prstGeom prst="rect">
            <a:avLst/>
          </a:prstGeom>
          <a:noFill/>
          <a:ln>
            <a:noFill/>
          </a:ln>
        </p:spPr>
      </p:pic>
      <p:pic>
        <p:nvPicPr>
          <p:cNvPr id="5" name="Picture 19"/>
          <p:cNvPicPr>
            <a:picLocks noChangeAspect="1"/>
          </p:cNvPicPr>
          <p:nvPr/>
        </p:nvPicPr>
        <p:blipFill>
          <a:blip r:embed="rId2">
            <a:lum/>
            <a:alphaModFix/>
          </a:blip>
          <a:srcRect l="74245" t="37830" b="32421"/>
          <a:stretch>
            <a:fillRect/>
          </a:stretch>
        </p:blipFill>
        <p:spPr>
          <a:xfrm>
            <a:off x="6300183" y="1776680"/>
            <a:ext cx="1376577" cy="1274400"/>
          </a:xfrm>
          <a:prstGeom prst="rect">
            <a:avLst/>
          </a:prstGeom>
          <a:noFill/>
          <a:ln>
            <a:noFill/>
          </a:ln>
        </p:spPr>
      </p:pic>
      <p:pic>
        <p:nvPicPr>
          <p:cNvPr id="6" name="Picture 26"/>
          <p:cNvPicPr>
            <a:picLocks noChangeAspect="1"/>
          </p:cNvPicPr>
          <p:nvPr/>
        </p:nvPicPr>
        <p:blipFill>
          <a:blip r:embed="rId2">
            <a:lum/>
            <a:alphaModFix/>
          </a:blip>
          <a:srcRect l="74245" t="4042" r="3240" b="71618"/>
          <a:stretch>
            <a:fillRect/>
          </a:stretch>
        </p:blipFill>
        <p:spPr>
          <a:xfrm>
            <a:off x="7676760" y="3003841"/>
            <a:ext cx="1505880" cy="1042559"/>
          </a:xfrm>
          <a:prstGeom prst="rect">
            <a:avLst/>
          </a:prstGeom>
          <a:noFill/>
          <a:ln>
            <a:noFill/>
          </a:ln>
        </p:spPr>
      </p:pic>
      <p:pic>
        <p:nvPicPr>
          <p:cNvPr id="7" name="Picture 27"/>
          <p:cNvPicPr>
            <a:picLocks noChangeAspect="1"/>
          </p:cNvPicPr>
          <p:nvPr/>
        </p:nvPicPr>
        <p:blipFill>
          <a:blip r:embed="rId2">
            <a:lum/>
            <a:alphaModFix/>
          </a:blip>
          <a:srcRect t="4036" r="75976" b="68917"/>
          <a:stretch>
            <a:fillRect/>
          </a:stretch>
        </p:blipFill>
        <p:spPr>
          <a:xfrm>
            <a:off x="6184951" y="3854880"/>
            <a:ext cx="1607039" cy="1158480"/>
          </a:xfrm>
          <a:prstGeom prst="rect">
            <a:avLst/>
          </a:prstGeom>
          <a:noFill/>
          <a:ln>
            <a:noFill/>
          </a:ln>
        </p:spPr>
      </p:pic>
      <p:pic>
        <p:nvPicPr>
          <p:cNvPr id="8" name="Picture 28"/>
          <p:cNvPicPr>
            <a:picLocks noChangeAspect="1"/>
          </p:cNvPicPr>
          <p:nvPr/>
        </p:nvPicPr>
        <p:blipFill>
          <a:blip r:embed="rId2">
            <a:lum/>
            <a:alphaModFix/>
          </a:blip>
          <a:srcRect t="37830" r="78574" b="35129"/>
          <a:stretch>
            <a:fillRect/>
          </a:stretch>
        </p:blipFill>
        <p:spPr>
          <a:xfrm>
            <a:off x="7734360" y="5013360"/>
            <a:ext cx="1433160" cy="1158480"/>
          </a:xfrm>
          <a:prstGeom prst="rect">
            <a:avLst/>
          </a:prstGeom>
          <a:noFill/>
          <a:ln>
            <a:noFill/>
          </a:ln>
        </p:spPr>
      </p:pic>
    </p:spTree>
    <p:extLst>
      <p:ext uri="{BB962C8B-B14F-4D97-AF65-F5344CB8AC3E}">
        <p14:creationId xmlns:p14="http://schemas.microsoft.com/office/powerpoint/2010/main" val="2765597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129</TotalTime>
  <Words>652</Words>
  <Application>Microsoft Office PowerPoint</Application>
  <PresentationFormat>Widescreen</PresentationFormat>
  <Paragraphs>124</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Microsoft YaHei</vt:lpstr>
      <vt:lpstr>Arial</vt:lpstr>
      <vt:lpstr>Calibri</vt:lpstr>
      <vt:lpstr>Copperplate Gothic Light</vt:lpstr>
      <vt:lpstr>Mangal</vt:lpstr>
      <vt:lpstr>Symbol</vt:lpstr>
      <vt:lpstr>Trebuchet MS</vt:lpstr>
      <vt:lpstr>Verdana</vt:lpstr>
      <vt:lpstr>Wingdings 3</vt:lpstr>
      <vt:lpstr>Facet</vt:lpstr>
      <vt:lpstr>Situational Leadership</vt:lpstr>
      <vt:lpstr>Overview</vt:lpstr>
      <vt:lpstr>Leadership…</vt:lpstr>
      <vt:lpstr>Leadership in context</vt:lpstr>
      <vt:lpstr>Situational  Leadership</vt:lpstr>
      <vt:lpstr>Hersey and Blanchard’s Situational Leadership Theory (SLT)</vt:lpstr>
      <vt:lpstr>Hersey and Blanchard’s Situational Leadership Theory (SLT)</vt:lpstr>
      <vt:lpstr>Hersey and Blanchard’s Situational Leadership Theory (SLT)</vt:lpstr>
      <vt:lpstr>Applying The Situational Approach</vt:lpstr>
      <vt:lpstr>Strengths Weaknesses</vt:lpstr>
      <vt:lpstr>Trends in Leadership Development</vt:lpstr>
      <vt:lpstr>Trends in Leadership Development</vt:lpstr>
      <vt:lpstr>Peter Drucker</vt:lpstr>
      <vt:lpstr>Trends in Leadership development</vt:lpstr>
      <vt:lpstr>More Drucker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Pauline</dc:creator>
  <cp:lastModifiedBy>Pauline</cp:lastModifiedBy>
  <cp:revision>11</cp:revision>
  <dcterms:created xsi:type="dcterms:W3CDTF">2017-03-25T12:52:21Z</dcterms:created>
  <dcterms:modified xsi:type="dcterms:W3CDTF">2017-03-26T13:41:11Z</dcterms:modified>
</cp:coreProperties>
</file>