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0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5EE6900-FB51-48AF-9A1D-0B76F62D978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AB244F2-85FF-43AE-BD99-761E5B80E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E6900-FB51-48AF-9A1D-0B76F62D978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244F2-85FF-43AE-BD99-761E5B80E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E6900-FB51-48AF-9A1D-0B76F62D978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244F2-85FF-43AE-BD99-761E5B80E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5EE6900-FB51-48AF-9A1D-0B76F62D978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244F2-85FF-43AE-BD99-761E5B80E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5EE6900-FB51-48AF-9A1D-0B76F62D978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AB244F2-85FF-43AE-BD99-761E5B80E0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5EE6900-FB51-48AF-9A1D-0B76F62D978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AB244F2-85FF-43AE-BD99-761E5B80E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5EE6900-FB51-48AF-9A1D-0B76F62D978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AB244F2-85FF-43AE-BD99-761E5B80E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E6900-FB51-48AF-9A1D-0B76F62D978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244F2-85FF-43AE-BD99-761E5B80E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5EE6900-FB51-48AF-9A1D-0B76F62D978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AB244F2-85FF-43AE-BD99-761E5B80E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5EE6900-FB51-48AF-9A1D-0B76F62D978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AB244F2-85FF-43AE-BD99-761E5B80E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5EE6900-FB51-48AF-9A1D-0B76F62D978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AB244F2-85FF-43AE-BD99-761E5B80E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5EE6900-FB51-48AF-9A1D-0B76F62D978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AB244F2-85FF-43AE-BD99-761E5B80E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Practice Final Exam</a:t>
            </a:r>
            <a:br>
              <a:rPr lang="en-US" dirty="0" smtClean="0"/>
            </a:br>
            <a:r>
              <a:rPr lang="en-US" dirty="0" smtClean="0"/>
              <a:t>Q2 and Q4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Level </a:t>
            </a:r>
            <a:r>
              <a:rPr lang="en-US" dirty="0"/>
              <a:t>3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Listening Task One: Lost Property Office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16002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38400" y="1566511"/>
            <a:ext cx="5943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orange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Hermes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B books // D project</a:t>
            </a:r>
          </a:p>
          <a:p>
            <a:pPr marL="342900" indent="-342900">
              <a:buAutoNum type="arabicPeriod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B books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//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D project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c. library or shuttle bus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12:15 // quarter past 12/twelve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Carlyle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41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07703442553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499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Listening Task Two: Maps and Map-Reading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16002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287254"/>
              </p:ext>
            </p:extLst>
          </p:nvPr>
        </p:nvGraphicFramePr>
        <p:xfrm>
          <a:off x="457200" y="1397000"/>
          <a:ext cx="8153400" cy="38608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76700"/>
                <a:gridCol w="4076700"/>
              </a:tblGrid>
              <a:tr h="64346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346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11. a.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4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16. A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legend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4346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12. (a)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GPS // Google Maps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17. C scale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4346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13. a.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places to visit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18. B grid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4346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14. b.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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19. C scale</a:t>
                      </a:r>
                      <a:endParaRPr lang="en-US" sz="2400" u="non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4346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15. blue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20. A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legend</a:t>
                      </a:r>
                      <a:endParaRPr lang="en-US" sz="2400" u="non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1916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Listening Task Three: Time Management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76200" y="2057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979323"/>
              </p:ext>
            </p:extLst>
          </p:nvPr>
        </p:nvGraphicFramePr>
        <p:xfrm>
          <a:off x="457200" y="1397000"/>
          <a:ext cx="8153400" cy="421978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76700"/>
                <a:gridCol w="4076700"/>
              </a:tblGrid>
              <a:tr h="64346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346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21. 1.7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26. 1980s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434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22. throw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away</a:t>
                      </a:r>
                      <a:endParaRPr lang="en-US" sz="2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27. b. 25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434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23. motivation</a:t>
                      </a:r>
                    </a:p>
                    <a:p>
                      <a:endParaRPr lang="en-US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28. Remember the Milk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434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24. 33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29. A or D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4346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25. b.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importance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30. A or D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310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Reading Task One: Three Eco-Friendly Houses</a:t>
            </a:r>
            <a:endParaRPr lang="en-US" sz="36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294055"/>
              </p:ext>
            </p:extLst>
          </p:nvPr>
        </p:nvGraphicFramePr>
        <p:xfrm>
          <a:off x="457200" y="1447800"/>
          <a:ext cx="8229600" cy="4477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9266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9266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 dugouts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36. energy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they consume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41. F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266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32. airshafts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37. Australia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42. 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266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33. light-weight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// made in factories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38. 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pre-fab </a:t>
                      </a:r>
                      <a:r>
                        <a:rPr lang="en-US" sz="2400" smtClean="0">
                          <a:latin typeface="Arial" pitchFamily="34" charset="0"/>
                          <a:cs typeface="Arial" pitchFamily="34" charset="0"/>
                        </a:rPr>
                        <a:t>// green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43. 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266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34.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electricity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39. energy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they consume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44. F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266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35. warm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40. (local)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power company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45. NG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910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Reading Task Two: 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16002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915212"/>
              </p:ext>
            </p:extLst>
          </p:nvPr>
        </p:nvGraphicFramePr>
        <p:xfrm>
          <a:off x="457200" y="1447800"/>
          <a:ext cx="8229600" cy="3694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9266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9266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46. D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51. g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56. 1920s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266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47. E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52. 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57. present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266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48.</a:t>
                      </a:r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 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53. f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58. outside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266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49. B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54. e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59. huge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266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50. G</a:t>
                      </a:r>
                      <a:endParaRPr lang="en-US" sz="24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      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55. b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60. flexible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240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133</TotalTime>
  <Words>259</Words>
  <Application>Microsoft Office PowerPoint</Application>
  <PresentationFormat>On-screen Show (4:3)</PresentationFormat>
  <Paragraphs>68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Century Gothic</vt:lpstr>
      <vt:lpstr>Verdana</vt:lpstr>
      <vt:lpstr>Wingdings</vt:lpstr>
      <vt:lpstr>Wingdings 2</vt:lpstr>
      <vt:lpstr>Verve</vt:lpstr>
      <vt:lpstr>Practice Final Exam Q2 and Q4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UAEU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Practice Midterm Exam</dc:title>
  <dc:creator>ugradmin1</dc:creator>
  <cp:lastModifiedBy>Glenys Katharine Roberts</cp:lastModifiedBy>
  <cp:revision>32</cp:revision>
  <dcterms:created xsi:type="dcterms:W3CDTF">2013-10-30T03:45:32Z</dcterms:created>
  <dcterms:modified xsi:type="dcterms:W3CDTF">2016-05-18T04:45:54Z</dcterms:modified>
</cp:coreProperties>
</file>