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3.xml" ContentType="application/vnd.openxmlformats-officedocument.theme+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theme/theme4.xml" ContentType="application/vnd.openxmlformats-officedocument.theme+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theme/theme5.xml" ContentType="application/vnd.openxmlformats-officedocument.theme+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theme/theme6.xml" ContentType="application/vnd.openxmlformats-officedocument.theme+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theme/theme7.xml" ContentType="application/vnd.openxmlformats-officedocument.theme+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theme/theme8.xml" ContentType="application/vnd.openxmlformats-officedocument.theme+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theme/theme9.xml" ContentType="application/vnd.openxmlformats-officedocument.theme+xml"/>
  <Override PartName="/ppt/theme/theme10.xml" ContentType="application/vnd.openxmlformats-officedocument.theme+xml"/>
  <Override PartName="/ppt/theme/theme11.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2" r:id="rId1"/>
    <p:sldMasterId id="2147483859" r:id="rId2"/>
    <p:sldMasterId id="2147483744" r:id="rId3"/>
    <p:sldMasterId id="2147483780" r:id="rId4"/>
    <p:sldMasterId id="2147483838" r:id="rId5"/>
    <p:sldMasterId id="2147483713" r:id="rId6"/>
    <p:sldMasterId id="2147483674" r:id="rId7"/>
    <p:sldMasterId id="2147483897" r:id="rId8"/>
    <p:sldMasterId id="2147483960" r:id="rId9"/>
  </p:sldMasterIdLst>
  <p:notesMasterIdLst>
    <p:notesMasterId r:id="rId59"/>
  </p:notesMasterIdLst>
  <p:handoutMasterIdLst>
    <p:handoutMasterId r:id="rId60"/>
  </p:handoutMasterIdLst>
  <p:sldIdLst>
    <p:sldId id="256" r:id="rId10"/>
    <p:sldId id="394" r:id="rId11"/>
    <p:sldId id="706" r:id="rId12"/>
    <p:sldId id="396" r:id="rId13"/>
    <p:sldId id="663" r:id="rId14"/>
    <p:sldId id="398" r:id="rId15"/>
    <p:sldId id="707" r:id="rId16"/>
    <p:sldId id="664" r:id="rId17"/>
    <p:sldId id="708" r:id="rId18"/>
    <p:sldId id="709" r:id="rId19"/>
    <p:sldId id="710" r:id="rId20"/>
    <p:sldId id="711" r:id="rId21"/>
    <p:sldId id="712" r:id="rId22"/>
    <p:sldId id="713" r:id="rId23"/>
    <p:sldId id="714" r:id="rId24"/>
    <p:sldId id="715" r:id="rId25"/>
    <p:sldId id="716" r:id="rId26"/>
    <p:sldId id="717" r:id="rId27"/>
    <p:sldId id="718" r:id="rId28"/>
    <p:sldId id="719" r:id="rId29"/>
    <p:sldId id="720" r:id="rId30"/>
    <p:sldId id="721" r:id="rId31"/>
    <p:sldId id="722" r:id="rId32"/>
    <p:sldId id="723" r:id="rId33"/>
    <p:sldId id="724" r:id="rId34"/>
    <p:sldId id="725" r:id="rId35"/>
    <p:sldId id="726" r:id="rId36"/>
    <p:sldId id="728" r:id="rId37"/>
    <p:sldId id="727" r:id="rId38"/>
    <p:sldId id="729" r:id="rId39"/>
    <p:sldId id="730" r:id="rId40"/>
    <p:sldId id="731" r:id="rId41"/>
    <p:sldId id="732" r:id="rId42"/>
    <p:sldId id="733" r:id="rId43"/>
    <p:sldId id="734" r:id="rId44"/>
    <p:sldId id="735" r:id="rId45"/>
    <p:sldId id="736" r:id="rId46"/>
    <p:sldId id="738" r:id="rId47"/>
    <p:sldId id="739" r:id="rId48"/>
    <p:sldId id="740" r:id="rId49"/>
    <p:sldId id="741" r:id="rId50"/>
    <p:sldId id="742" r:id="rId51"/>
    <p:sldId id="743" r:id="rId52"/>
    <p:sldId id="744" r:id="rId53"/>
    <p:sldId id="745" r:id="rId54"/>
    <p:sldId id="746" r:id="rId55"/>
    <p:sldId id="747" r:id="rId56"/>
    <p:sldId id="748" r:id="rId57"/>
    <p:sldId id="749" r:id="rId58"/>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408">
          <p15:clr>
            <a:srgbClr val="A4A3A4"/>
          </p15:clr>
        </p15:guide>
        <p15:guide id="2" orient="horz" pos="3600">
          <p15:clr>
            <a:srgbClr val="A4A3A4"/>
          </p15:clr>
        </p15:guide>
        <p15:guide id="3" orient="horz" pos="912" userDrawn="1">
          <p15:clr>
            <a:srgbClr val="A4A3A4"/>
          </p15:clr>
        </p15:guide>
        <p15:guide id="4" orient="horz" pos="3360">
          <p15:clr>
            <a:srgbClr val="A4A3A4"/>
          </p15:clr>
        </p15:guide>
        <p15:guide id="5" pos="5616">
          <p15:clr>
            <a:srgbClr val="A4A3A4"/>
          </p15:clr>
        </p15:guide>
        <p15:guide id="6" pos="4320" userDrawn="1">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a:srgbClr val="C5E6FF"/>
    <a:srgbClr val="F1F5FF"/>
    <a:srgbClr val="FF66CC"/>
    <a:srgbClr val="FF33CC"/>
    <a:srgbClr val="FF00FF"/>
    <a:srgbClr val="679E2A"/>
    <a:srgbClr val="E7F5FF"/>
    <a:srgbClr val="EDE2F6"/>
    <a:srgbClr val="D5B8E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9DCAF9ED-07DC-4A11-8D7F-57B35C25682E}" styleName="Medium Style 1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 styleId="{BDBED569-4797-4DF1-A0F4-6AAB3CD982D8}" styleName="Light Style 3 - Accent 5">
    <a:wholeTbl>
      <a:tcTxStyle>
        <a:fontRef idx="minor">
          <a:scrgbClr r="0" g="0" b="0"/>
        </a:fontRef>
        <a:schemeClr val="tx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noFill/>
        </a:fill>
      </a:tcStyle>
    </a:wholeTbl>
    <a:band1H>
      <a:tcStyle>
        <a:tcBdr/>
        <a:fill>
          <a:solidFill>
            <a:schemeClr val="accent5">
              <a:alpha val="20000"/>
            </a:schemeClr>
          </a:solidFill>
        </a:fill>
      </a:tcStyle>
    </a:band1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noFill/>
        </a:fill>
      </a:tcStyle>
    </a:lastRow>
    <a:firstRow>
      <a:tcTxStyle b="on"/>
      <a:tcStyle>
        <a:tcBdr>
          <a:bottom>
            <a:ln w="25400" cmpd="sng">
              <a:solidFill>
                <a:schemeClr val="accent5"/>
              </a:solidFill>
            </a:ln>
          </a:bottom>
        </a:tcBdr>
        <a:fill>
          <a:no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35758FB7-9AC5-4552-8A53-C91805E547FA}" styleName="Themed Style 1 - Accent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3584" autoAdjust="0"/>
    <p:restoredTop sz="70483" autoAdjust="0"/>
  </p:normalViewPr>
  <p:slideViewPr>
    <p:cSldViewPr>
      <p:cViewPr varScale="1">
        <p:scale>
          <a:sx n="85" d="100"/>
          <a:sy n="85" d="100"/>
        </p:scale>
        <p:origin x="84" y="492"/>
      </p:cViewPr>
      <p:guideLst>
        <p:guide orient="horz" pos="3408"/>
        <p:guide orient="horz" pos="3600"/>
        <p:guide orient="horz" pos="912"/>
        <p:guide orient="horz" pos="3360"/>
        <p:guide pos="5616"/>
        <p:guide pos="4320"/>
      </p:guideLst>
    </p:cSldViewPr>
  </p:slideViewPr>
  <p:outlineViewPr>
    <p:cViewPr>
      <p:scale>
        <a:sx n="33" d="100"/>
        <a:sy n="33" d="100"/>
      </p:scale>
      <p:origin x="0" y="0"/>
    </p:cViewPr>
  </p:outlineViewPr>
  <p:notesTextViewPr>
    <p:cViewPr>
      <p:scale>
        <a:sx n="3" d="2"/>
        <a:sy n="3" d="2"/>
      </p:scale>
      <p:origin x="0" y="0"/>
    </p:cViewPr>
  </p:notesTextViewPr>
  <p:sorterViewPr>
    <p:cViewPr>
      <p:scale>
        <a:sx n="100" d="100"/>
        <a:sy n="100" d="100"/>
      </p:scale>
      <p:origin x="0" y="0"/>
    </p:cViewPr>
  </p:sorterViewPr>
  <p:notesViewPr>
    <p:cSldViewPr>
      <p:cViewPr varScale="1">
        <p:scale>
          <a:sx n="77" d="100"/>
          <a:sy n="77" d="100"/>
        </p:scale>
        <p:origin x="1104" y="108"/>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4.xml"/><Relationship Id="rId18" Type="http://schemas.openxmlformats.org/officeDocument/2006/relationships/slide" Target="slides/slide9.xml"/><Relationship Id="rId26" Type="http://schemas.openxmlformats.org/officeDocument/2006/relationships/slide" Target="slides/slide17.xml"/><Relationship Id="rId39" Type="http://schemas.openxmlformats.org/officeDocument/2006/relationships/slide" Target="slides/slide30.xml"/><Relationship Id="rId21" Type="http://schemas.openxmlformats.org/officeDocument/2006/relationships/slide" Target="slides/slide12.xml"/><Relationship Id="rId34" Type="http://schemas.openxmlformats.org/officeDocument/2006/relationships/slide" Target="slides/slide25.xml"/><Relationship Id="rId42" Type="http://schemas.openxmlformats.org/officeDocument/2006/relationships/slide" Target="slides/slide33.xml"/><Relationship Id="rId47" Type="http://schemas.openxmlformats.org/officeDocument/2006/relationships/slide" Target="slides/slide38.xml"/><Relationship Id="rId50" Type="http://schemas.openxmlformats.org/officeDocument/2006/relationships/slide" Target="slides/slide41.xml"/><Relationship Id="rId55" Type="http://schemas.openxmlformats.org/officeDocument/2006/relationships/slide" Target="slides/slide46.xml"/><Relationship Id="rId63" Type="http://schemas.openxmlformats.org/officeDocument/2006/relationships/theme" Target="theme/theme1.xml"/><Relationship Id="rId7" Type="http://schemas.openxmlformats.org/officeDocument/2006/relationships/slideMaster" Target="slideMasters/slideMaster7.xml"/><Relationship Id="rId2" Type="http://schemas.openxmlformats.org/officeDocument/2006/relationships/slideMaster" Target="slideMasters/slideMaster2.xml"/><Relationship Id="rId16" Type="http://schemas.openxmlformats.org/officeDocument/2006/relationships/slide" Target="slides/slide7.xml"/><Relationship Id="rId20" Type="http://schemas.openxmlformats.org/officeDocument/2006/relationships/slide" Target="slides/slide11.xml"/><Relationship Id="rId29" Type="http://schemas.openxmlformats.org/officeDocument/2006/relationships/slide" Target="slides/slide20.xml"/><Relationship Id="rId41" Type="http://schemas.openxmlformats.org/officeDocument/2006/relationships/slide" Target="slides/slide32.xml"/><Relationship Id="rId54" Type="http://schemas.openxmlformats.org/officeDocument/2006/relationships/slide" Target="slides/slide45.xml"/><Relationship Id="rId62"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2.xml"/><Relationship Id="rId24" Type="http://schemas.openxmlformats.org/officeDocument/2006/relationships/slide" Target="slides/slide15.xml"/><Relationship Id="rId32" Type="http://schemas.openxmlformats.org/officeDocument/2006/relationships/slide" Target="slides/slide23.xml"/><Relationship Id="rId37" Type="http://schemas.openxmlformats.org/officeDocument/2006/relationships/slide" Target="slides/slide28.xml"/><Relationship Id="rId40" Type="http://schemas.openxmlformats.org/officeDocument/2006/relationships/slide" Target="slides/slide31.xml"/><Relationship Id="rId45" Type="http://schemas.openxmlformats.org/officeDocument/2006/relationships/slide" Target="slides/slide36.xml"/><Relationship Id="rId53" Type="http://schemas.openxmlformats.org/officeDocument/2006/relationships/slide" Target="slides/slide44.xml"/><Relationship Id="rId58" Type="http://schemas.openxmlformats.org/officeDocument/2006/relationships/slide" Target="slides/slide49.xml"/><Relationship Id="rId5" Type="http://schemas.openxmlformats.org/officeDocument/2006/relationships/slideMaster" Target="slideMasters/slideMaster5.xml"/><Relationship Id="rId15" Type="http://schemas.openxmlformats.org/officeDocument/2006/relationships/slide" Target="slides/slide6.xml"/><Relationship Id="rId23" Type="http://schemas.openxmlformats.org/officeDocument/2006/relationships/slide" Target="slides/slide14.xml"/><Relationship Id="rId28" Type="http://schemas.openxmlformats.org/officeDocument/2006/relationships/slide" Target="slides/slide19.xml"/><Relationship Id="rId36" Type="http://schemas.openxmlformats.org/officeDocument/2006/relationships/slide" Target="slides/slide27.xml"/><Relationship Id="rId49" Type="http://schemas.openxmlformats.org/officeDocument/2006/relationships/slide" Target="slides/slide40.xml"/><Relationship Id="rId57" Type="http://schemas.openxmlformats.org/officeDocument/2006/relationships/slide" Target="slides/slide48.xml"/><Relationship Id="rId61" Type="http://schemas.openxmlformats.org/officeDocument/2006/relationships/presProps" Target="presProps.xml"/><Relationship Id="rId10" Type="http://schemas.openxmlformats.org/officeDocument/2006/relationships/slide" Target="slides/slide1.xml"/><Relationship Id="rId19" Type="http://schemas.openxmlformats.org/officeDocument/2006/relationships/slide" Target="slides/slide10.xml"/><Relationship Id="rId31" Type="http://schemas.openxmlformats.org/officeDocument/2006/relationships/slide" Target="slides/slide22.xml"/><Relationship Id="rId44" Type="http://schemas.openxmlformats.org/officeDocument/2006/relationships/slide" Target="slides/slide35.xml"/><Relationship Id="rId52" Type="http://schemas.openxmlformats.org/officeDocument/2006/relationships/slide" Target="slides/slide43.xml"/><Relationship Id="rId60" Type="http://schemas.openxmlformats.org/officeDocument/2006/relationships/handoutMaster" Target="handoutMasters/handoutMaster1.xml"/><Relationship Id="rId4" Type="http://schemas.openxmlformats.org/officeDocument/2006/relationships/slideMaster" Target="slideMasters/slideMaster4.xml"/><Relationship Id="rId9" Type="http://schemas.openxmlformats.org/officeDocument/2006/relationships/slideMaster" Target="slideMasters/slideMaster9.xml"/><Relationship Id="rId14" Type="http://schemas.openxmlformats.org/officeDocument/2006/relationships/slide" Target="slides/slide5.xml"/><Relationship Id="rId22" Type="http://schemas.openxmlformats.org/officeDocument/2006/relationships/slide" Target="slides/slide13.xml"/><Relationship Id="rId27" Type="http://schemas.openxmlformats.org/officeDocument/2006/relationships/slide" Target="slides/slide18.xml"/><Relationship Id="rId30" Type="http://schemas.openxmlformats.org/officeDocument/2006/relationships/slide" Target="slides/slide21.xml"/><Relationship Id="rId35" Type="http://schemas.openxmlformats.org/officeDocument/2006/relationships/slide" Target="slides/slide26.xml"/><Relationship Id="rId43" Type="http://schemas.openxmlformats.org/officeDocument/2006/relationships/slide" Target="slides/slide34.xml"/><Relationship Id="rId48" Type="http://schemas.openxmlformats.org/officeDocument/2006/relationships/slide" Target="slides/slide39.xml"/><Relationship Id="rId56" Type="http://schemas.openxmlformats.org/officeDocument/2006/relationships/slide" Target="slides/slide47.xml"/><Relationship Id="rId64" Type="http://schemas.openxmlformats.org/officeDocument/2006/relationships/tableStyles" Target="tableStyles.xml"/><Relationship Id="rId8" Type="http://schemas.openxmlformats.org/officeDocument/2006/relationships/slideMaster" Target="slideMasters/slideMaster8.xml"/><Relationship Id="rId51" Type="http://schemas.openxmlformats.org/officeDocument/2006/relationships/slide" Target="slides/slide42.xml"/><Relationship Id="rId3" Type="http://schemas.openxmlformats.org/officeDocument/2006/relationships/slideMaster" Target="slideMasters/slideMaster3.xml"/><Relationship Id="rId12" Type="http://schemas.openxmlformats.org/officeDocument/2006/relationships/slide" Target="slides/slide3.xml"/><Relationship Id="rId17" Type="http://schemas.openxmlformats.org/officeDocument/2006/relationships/slide" Target="slides/slide8.xml"/><Relationship Id="rId25" Type="http://schemas.openxmlformats.org/officeDocument/2006/relationships/slide" Target="slides/slide16.xml"/><Relationship Id="rId33" Type="http://schemas.openxmlformats.org/officeDocument/2006/relationships/slide" Target="slides/slide24.xml"/><Relationship Id="rId38" Type="http://schemas.openxmlformats.org/officeDocument/2006/relationships/slide" Target="slides/slide29.xml"/><Relationship Id="rId46" Type="http://schemas.openxmlformats.org/officeDocument/2006/relationships/slide" Target="slides/slide37.xml"/><Relationship Id="rId59" Type="http://schemas.openxmlformats.org/officeDocument/2006/relationships/notesMaster" Target="notesMasters/notes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11.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6724CCBF-31CF-4FCA-A5B4-50142834420A}" type="datetimeFigureOut">
              <a:rPr lang="en-US" smtClean="0"/>
              <a:t>10/4/2017</a:t>
            </a:fld>
            <a:endParaRPr lang="en-US" dirty="0"/>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E6895618-5249-4F12-80E4-2F3A0FD18481}" type="slidenum">
              <a:rPr lang="en-US" smtClean="0"/>
              <a:t>‹#›</a:t>
            </a:fld>
            <a:endParaRPr lang="en-US" dirty="0"/>
          </a:p>
        </p:txBody>
      </p:sp>
    </p:spTree>
    <p:extLst>
      <p:ext uri="{BB962C8B-B14F-4D97-AF65-F5344CB8AC3E}">
        <p14:creationId xmlns:p14="http://schemas.microsoft.com/office/powerpoint/2010/main" val="47211054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10.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D84B720-C9F6-4BFC-BC5C-B1B8D70204DA}" type="datetimeFigureOut">
              <a:rPr lang="en-US" smtClean="0"/>
              <a:t>10/4/2017</a:t>
            </a:fld>
            <a:endParaRPr lang="en-US" dirty="0"/>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D003D02-7E89-4EBF-B123-9C334E1BFEF7}" type="slidenum">
              <a:rPr lang="en-US" smtClean="0"/>
              <a:t>‹#›</a:t>
            </a:fld>
            <a:endParaRPr lang="en-US" dirty="0"/>
          </a:p>
        </p:txBody>
      </p:sp>
    </p:spTree>
    <p:extLst>
      <p:ext uri="{BB962C8B-B14F-4D97-AF65-F5344CB8AC3E}">
        <p14:creationId xmlns:p14="http://schemas.microsoft.com/office/powerpoint/2010/main" val="618904536"/>
      </p:ext>
    </p:extLst>
  </p:cSld>
  <p:clrMap bg1="lt1" tx1="dk1" bg2="lt2" tx2="dk2" accent1="accent1" accent2="accent2" accent3="accent3" accent4="accent4" accent5="accent5" accent6="accent6" hlink="hlink" folHlink="folHlink"/>
  <p:notesStyle>
    <a:lvl1pPr marL="0" algn="l" defTabSz="914400" rtl="0" eaLnBrk="1" latinLnBrk="0" hangingPunct="1">
      <a:defRPr sz="1100" kern="1200">
        <a:solidFill>
          <a:schemeClr val="tx1"/>
        </a:solidFill>
        <a:latin typeface="+mn-lt"/>
        <a:ea typeface="+mn-ea"/>
        <a:cs typeface="+mn-cs"/>
      </a:defRPr>
    </a:lvl1pPr>
    <a:lvl2pPr marL="457200" algn="l" defTabSz="914400" rtl="0" eaLnBrk="1" latinLnBrk="0" hangingPunct="1">
      <a:defRPr sz="1100" kern="1200">
        <a:solidFill>
          <a:schemeClr val="tx1"/>
        </a:solidFill>
        <a:latin typeface="+mn-lt"/>
        <a:ea typeface="+mn-ea"/>
        <a:cs typeface="+mn-cs"/>
      </a:defRPr>
    </a:lvl2pPr>
    <a:lvl3pPr marL="914400" algn="l" defTabSz="914400" rtl="0" eaLnBrk="1" latinLnBrk="0" hangingPunct="1">
      <a:defRPr sz="1100" kern="1200">
        <a:solidFill>
          <a:schemeClr val="tx1"/>
        </a:solidFill>
        <a:latin typeface="+mn-lt"/>
        <a:ea typeface="+mn-ea"/>
        <a:cs typeface="+mn-cs"/>
      </a:defRPr>
    </a:lvl3pPr>
    <a:lvl4pPr marL="1371600" algn="l" defTabSz="914400" rtl="0" eaLnBrk="1" latinLnBrk="0" hangingPunct="1">
      <a:defRPr sz="1100" kern="1200">
        <a:solidFill>
          <a:schemeClr val="tx1"/>
        </a:solidFill>
        <a:latin typeface="+mn-lt"/>
        <a:ea typeface="+mn-ea"/>
        <a:cs typeface="+mn-cs"/>
      </a:defRPr>
    </a:lvl4pPr>
    <a:lvl5pPr marL="1828800" algn="l" defTabSz="914400" rtl="0" eaLnBrk="1" latinLnBrk="0" hangingPunct="1">
      <a:defRPr sz="11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D003D02-7E89-4EBF-B123-9C334E1BFEF7}" type="slidenum">
              <a:rPr lang="en-US" smtClean="0"/>
              <a:t>1</a:t>
            </a:fld>
            <a:endParaRPr lang="en-US" dirty="0"/>
          </a:p>
        </p:txBody>
      </p:sp>
    </p:spTree>
    <p:extLst>
      <p:ext uri="{BB962C8B-B14F-4D97-AF65-F5344CB8AC3E}">
        <p14:creationId xmlns:p14="http://schemas.microsoft.com/office/powerpoint/2010/main" val="84125818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Bef>
                <a:spcPts val="2400"/>
              </a:spcBef>
            </a:pPr>
            <a:r>
              <a:rPr lang="en-US" altLang="en-US" dirty="0" smtClean="0">
                <a:latin typeface="Albertus Medium" pitchFamily="34" charset="0"/>
              </a:rPr>
              <a:t>LO 15.1</a:t>
            </a:r>
            <a:r>
              <a:rPr lang="en-US" altLang="en-US" baseline="0" dirty="0" smtClean="0">
                <a:latin typeface="Albertus Medium" pitchFamily="34" charset="0"/>
              </a:rPr>
              <a:t> </a:t>
            </a:r>
            <a:r>
              <a:rPr lang="en-US" altLang="en-US" dirty="0" smtClean="0">
                <a:latin typeface="Albertus Medium" pitchFamily="34" charset="0"/>
              </a:rPr>
              <a:t>Differentiate among waived tests, moderately complex tests, and high complexity</a:t>
            </a:r>
            <a:r>
              <a:rPr lang="en-US" altLang="en-US" baseline="0" dirty="0" smtClean="0">
                <a:latin typeface="Albertus Medium" pitchFamily="34" charset="0"/>
              </a:rPr>
              <a:t> </a:t>
            </a:r>
            <a:r>
              <a:rPr lang="en-US" altLang="en-US" dirty="0" smtClean="0">
                <a:latin typeface="Albertus Medium" pitchFamily="34" charset="0"/>
              </a:rPr>
              <a:t>testing.</a:t>
            </a:r>
          </a:p>
          <a:p>
            <a:endParaRPr lang="en-US" baseline="0" dirty="0" smtClean="0"/>
          </a:p>
          <a:p>
            <a:r>
              <a:rPr lang="en-US" altLang="en-US" b="1" dirty="0" smtClean="0"/>
              <a:t>Notes:</a:t>
            </a:r>
          </a:p>
          <a:p>
            <a:endParaRPr lang="en-US" b="1" dirty="0" smtClean="0"/>
          </a:p>
          <a:p>
            <a:r>
              <a:rPr lang="en-US" b="1" dirty="0" smtClean="0"/>
              <a:t>Waived tests:</a:t>
            </a:r>
            <a:r>
              <a:rPr lang="en-US" b="1" baseline="0" dirty="0" smtClean="0"/>
              <a:t> </a:t>
            </a:r>
            <a:r>
              <a:rPr lang="en-US" b="0" dirty="0" smtClean="0"/>
              <a:t>FDA-approved laboratory tests that are minimally complicated and pose little risk of harm to the patient</a:t>
            </a:r>
          </a:p>
          <a:p>
            <a:r>
              <a:rPr lang="en-US" altLang="en-US" dirty="0" smtClean="0"/>
              <a:t/>
            </a:r>
            <a:br>
              <a:rPr lang="en-US" altLang="en-US" dirty="0" smtClean="0"/>
            </a:br>
            <a:r>
              <a:rPr lang="en-US" altLang="en-US" b="1" dirty="0" smtClean="0"/>
              <a:t>Examples: </a:t>
            </a:r>
            <a:endParaRPr lang="en-US" altLang="en-US" b="0" dirty="0" smtClean="0"/>
          </a:p>
          <a:p>
            <a:pPr marL="171450" indent="-171450">
              <a:buFont typeface="Arial" pitchFamily="34" charset="0"/>
              <a:buChar char="•"/>
              <a:defRPr/>
            </a:pPr>
            <a:r>
              <a:rPr lang="en-US" dirty="0" smtClean="0"/>
              <a:t>Blood glucose levels by glucose monitoring devices cleared by the FDA specifically for home use</a:t>
            </a:r>
          </a:p>
          <a:p>
            <a:pPr marL="171450" indent="-171450">
              <a:buFont typeface="Arial" pitchFamily="34" charset="0"/>
              <a:buChar char="•"/>
              <a:defRPr/>
            </a:pPr>
            <a:r>
              <a:rPr lang="en-US" dirty="0" smtClean="0"/>
              <a:t>Erythrocyte sedimentation rate—non-automated</a:t>
            </a:r>
          </a:p>
          <a:p>
            <a:pPr marL="171450" indent="-171450">
              <a:buFont typeface="Arial" pitchFamily="34" charset="0"/>
              <a:buChar char="•"/>
              <a:defRPr/>
            </a:pPr>
            <a:r>
              <a:rPr lang="en-US" dirty="0" smtClean="0"/>
              <a:t>Fecal occult blood</a:t>
            </a:r>
          </a:p>
          <a:p>
            <a:pPr marL="171450" indent="-171450">
              <a:buFont typeface="Arial" pitchFamily="34" charset="0"/>
              <a:buChar char="•"/>
              <a:defRPr/>
            </a:pPr>
            <a:r>
              <a:rPr lang="en-US" dirty="0" smtClean="0"/>
              <a:t>Spun </a:t>
            </a:r>
            <a:r>
              <a:rPr lang="en-US" b="1" dirty="0" smtClean="0"/>
              <a:t>microhematocrit</a:t>
            </a:r>
            <a:r>
              <a:rPr lang="en-US" dirty="0" smtClean="0"/>
              <a:t> (manual procedure for determining hematocrit that requires only a small amount of blood)</a:t>
            </a:r>
          </a:p>
          <a:p>
            <a:pPr marL="171450" indent="-171450">
              <a:buFont typeface="Arial" pitchFamily="34" charset="0"/>
              <a:buChar char="•"/>
              <a:defRPr/>
            </a:pPr>
            <a:r>
              <a:rPr lang="en-US" dirty="0" smtClean="0"/>
              <a:t>Urine chemical testing</a:t>
            </a:r>
          </a:p>
          <a:p>
            <a:pPr marL="171450" indent="-171450">
              <a:buFont typeface="Arial" pitchFamily="34" charset="0"/>
              <a:buChar char="•"/>
              <a:defRPr/>
            </a:pPr>
            <a:r>
              <a:rPr lang="en-US" b="1" dirty="0" smtClean="0"/>
              <a:t>Urine pregnancy tests</a:t>
            </a:r>
            <a:r>
              <a:rPr lang="en-US" dirty="0" smtClean="0"/>
              <a:t>—visual color comparison tests; the testing of urine for the presence of human chorionic gonadotropin, indicating pregnancy</a:t>
            </a:r>
          </a:p>
          <a:p>
            <a:endParaRPr lang="en-US" dirty="0"/>
          </a:p>
        </p:txBody>
      </p:sp>
      <p:sp>
        <p:nvSpPr>
          <p:cNvPr id="4" name="Slide Number Placeholder 3"/>
          <p:cNvSpPr>
            <a:spLocks noGrp="1"/>
          </p:cNvSpPr>
          <p:nvPr>
            <p:ph type="sldNum" sz="quarter" idx="10"/>
          </p:nvPr>
        </p:nvSpPr>
        <p:spPr/>
        <p:txBody>
          <a:bodyPr/>
          <a:lstStyle/>
          <a:p>
            <a:fld id="{5D003D02-7E89-4EBF-B123-9C334E1BFEF7}" type="slidenum">
              <a:rPr lang="en-US" smtClean="0"/>
              <a:t>13</a:t>
            </a:fld>
            <a:endParaRPr lang="en-US" dirty="0"/>
          </a:p>
        </p:txBody>
      </p:sp>
    </p:spTree>
    <p:extLst>
      <p:ext uri="{BB962C8B-B14F-4D97-AF65-F5344CB8AC3E}">
        <p14:creationId xmlns:p14="http://schemas.microsoft.com/office/powerpoint/2010/main" val="316874667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Bef>
                <a:spcPts val="2400"/>
              </a:spcBef>
            </a:pPr>
            <a:r>
              <a:rPr lang="en-US" altLang="en-US" dirty="0" smtClean="0">
                <a:latin typeface="Albertus Medium" pitchFamily="34" charset="0"/>
              </a:rPr>
              <a:t>LO 15.1</a:t>
            </a:r>
            <a:r>
              <a:rPr lang="en-US" altLang="en-US" baseline="0" dirty="0" smtClean="0">
                <a:latin typeface="Albertus Medium" pitchFamily="34" charset="0"/>
              </a:rPr>
              <a:t> </a:t>
            </a:r>
            <a:r>
              <a:rPr lang="en-US" altLang="en-US" dirty="0" smtClean="0">
                <a:latin typeface="Albertus Medium" pitchFamily="34" charset="0"/>
              </a:rPr>
              <a:t>Differentiate among waived tests, moderately complex tests, and high complexity</a:t>
            </a:r>
            <a:r>
              <a:rPr lang="en-US" altLang="en-US" baseline="0" dirty="0" smtClean="0">
                <a:latin typeface="Albertus Medium" pitchFamily="34" charset="0"/>
              </a:rPr>
              <a:t> </a:t>
            </a:r>
            <a:r>
              <a:rPr lang="en-US" altLang="en-US" dirty="0" smtClean="0">
                <a:latin typeface="Albertus Medium" pitchFamily="34" charset="0"/>
              </a:rPr>
              <a:t>testing.</a:t>
            </a:r>
          </a:p>
          <a:p>
            <a:endParaRPr lang="en-US" baseline="0" dirty="0" smtClean="0"/>
          </a:p>
          <a:p>
            <a:r>
              <a:rPr lang="en-US" altLang="en-US" b="1" dirty="0" smtClean="0"/>
              <a:t>Notes:</a:t>
            </a:r>
          </a:p>
          <a:p>
            <a:endParaRPr lang="en-US" altLang="en-US" b="1" dirty="0" smtClean="0"/>
          </a:p>
          <a:p>
            <a:r>
              <a:rPr lang="en-US" altLang="en-US" b="0" dirty="0" smtClean="0"/>
              <a:t>A </a:t>
            </a:r>
            <a:r>
              <a:rPr lang="en-US" altLang="en-US" b="1" dirty="0" smtClean="0"/>
              <a:t>Certificate of Accreditation (COA)</a:t>
            </a:r>
            <a:r>
              <a:rPr lang="en-US" altLang="en-US" b="1" baseline="0" dirty="0" smtClean="0"/>
              <a:t> </a:t>
            </a:r>
            <a:r>
              <a:rPr lang="en-US" altLang="en-US" dirty="0" smtClean="0"/>
              <a:t>is awarded to laboratories that perform moderate and/or high complexity testing and meet the standards of a private not-for-profit accreditation program.</a:t>
            </a:r>
            <a:r>
              <a:rPr lang="en-US" altLang="en-US" baseline="0" dirty="0" smtClean="0"/>
              <a:t> T</a:t>
            </a:r>
            <a:r>
              <a:rPr lang="en-US" altLang="en-US" dirty="0" smtClean="0"/>
              <a:t>hese labs must be surveyed every other year.</a:t>
            </a:r>
          </a:p>
          <a:p>
            <a:endParaRPr lang="en-US" altLang="en-US" b="1" dirty="0" smtClean="0"/>
          </a:p>
          <a:p>
            <a:r>
              <a:rPr lang="en-US" altLang="en-US" b="0" dirty="0" smtClean="0"/>
              <a:t>A </a:t>
            </a:r>
            <a:r>
              <a:rPr lang="en-US" altLang="en-US" b="1" dirty="0" smtClean="0"/>
              <a:t>Certificate of Compliance (COC)</a:t>
            </a:r>
            <a:r>
              <a:rPr lang="en-US" altLang="en-US" b="1" baseline="0" dirty="0" smtClean="0"/>
              <a:t> </a:t>
            </a:r>
            <a:r>
              <a:rPr lang="en-US" altLang="en-US" dirty="0" smtClean="0"/>
              <a:t>is awarded to laboratories that perform moderate and/or high complexity testing after inspectors find that the laboratory is in compliance with all applicable CLIA requirements. These labs must also be surveyed every other year.</a:t>
            </a:r>
          </a:p>
          <a:p>
            <a:endParaRPr lang="en-US" altLang="en-US" b="1" dirty="0" smtClean="0"/>
          </a:p>
          <a:p>
            <a:r>
              <a:rPr lang="en-US" altLang="en-US" b="0" dirty="0" smtClean="0"/>
              <a:t>A </a:t>
            </a:r>
            <a:r>
              <a:rPr lang="en-US" altLang="en-US" b="1" dirty="0" smtClean="0"/>
              <a:t>Certificate of Registration (COR)</a:t>
            </a:r>
            <a:r>
              <a:rPr lang="en-US" altLang="en-US" b="1" baseline="0" dirty="0" smtClean="0"/>
              <a:t> </a:t>
            </a:r>
            <a:r>
              <a:rPr lang="en-US" altLang="en-US" baseline="0" dirty="0" smtClean="0"/>
              <a:t>is granted to laboratories that have applied for either COA or COC and enables the laboratory to perform moderate and/or high complexity testing until it has been inspected and verified to meet all requirements for COA or COC.</a:t>
            </a:r>
            <a:endParaRPr lang="en-US" altLang="en-US" dirty="0" smtClean="0"/>
          </a:p>
          <a:p>
            <a:endParaRPr lang="en-US" altLang="en-US" b="1" dirty="0" smtClean="0"/>
          </a:p>
          <a:p>
            <a:r>
              <a:rPr lang="en-US" altLang="en-US" b="0" dirty="0" smtClean="0"/>
              <a:t>A </a:t>
            </a:r>
            <a:r>
              <a:rPr lang="en-US" altLang="en-US" b="1" dirty="0" smtClean="0"/>
              <a:t>Certificate for Provider-Performed Microscopy Procedures</a:t>
            </a:r>
            <a:r>
              <a:rPr lang="en-US" altLang="en-US" b="1" baseline="0" dirty="0" smtClean="0"/>
              <a:t> </a:t>
            </a:r>
            <a:r>
              <a:rPr lang="en-US" altLang="en-US" b="0" dirty="0" smtClean="0"/>
              <a:t>is g</a:t>
            </a:r>
            <a:r>
              <a:rPr lang="en-US" altLang="en-US" dirty="0" smtClean="0"/>
              <a:t>ranted to laboratories at facilities where physicians, mid-level practitioners, or dentists perform only certain microscopy procedures.</a:t>
            </a:r>
          </a:p>
          <a:p>
            <a:endParaRPr lang="en-US" altLang="en-US" b="1" dirty="0" smtClean="0"/>
          </a:p>
          <a:p>
            <a:r>
              <a:rPr lang="en-US" altLang="en-US" b="0" dirty="0" smtClean="0"/>
              <a:t>A </a:t>
            </a:r>
            <a:r>
              <a:rPr lang="en-US" altLang="en-US" b="1" dirty="0" smtClean="0"/>
              <a:t>Certificate of Waiver</a:t>
            </a:r>
            <a:r>
              <a:rPr lang="en-US" altLang="en-US" b="1" baseline="0" dirty="0" smtClean="0"/>
              <a:t> </a:t>
            </a:r>
            <a:r>
              <a:rPr lang="en-US" altLang="en-US" dirty="0" smtClean="0"/>
              <a:t>must be granted before a laboratory can perform waived tests. These labs must submit to random inspections and investigation</a:t>
            </a:r>
            <a:r>
              <a:rPr lang="en-US" altLang="en-US" baseline="0" dirty="0" smtClean="0"/>
              <a:t> </a:t>
            </a:r>
            <a:r>
              <a:rPr lang="en-US" altLang="en-US" dirty="0" smtClean="0"/>
              <a:t>if indicated.</a:t>
            </a:r>
          </a:p>
          <a:p>
            <a:endParaRPr lang="en-US" altLang="en-US" b="1" dirty="0" smtClean="0"/>
          </a:p>
          <a:p>
            <a:r>
              <a:rPr lang="en-US" altLang="en-US" b="1" dirty="0" smtClean="0"/>
              <a:t>The Clinical Laboratory Improvement Advisory Committee (CLIAC) </a:t>
            </a:r>
            <a:r>
              <a:rPr lang="en-US" altLang="en-US" dirty="0" smtClean="0"/>
              <a:t>has made several recommendations for good practice in a Certificate of Waiver laboratory.</a:t>
            </a:r>
          </a:p>
          <a:p>
            <a:endParaRPr lang="en-US" dirty="0"/>
          </a:p>
        </p:txBody>
      </p:sp>
      <p:sp>
        <p:nvSpPr>
          <p:cNvPr id="4" name="Slide Number Placeholder 3"/>
          <p:cNvSpPr>
            <a:spLocks noGrp="1"/>
          </p:cNvSpPr>
          <p:nvPr>
            <p:ph type="sldNum" sz="quarter" idx="10"/>
          </p:nvPr>
        </p:nvSpPr>
        <p:spPr/>
        <p:txBody>
          <a:bodyPr/>
          <a:lstStyle/>
          <a:p>
            <a:fld id="{5D003D02-7E89-4EBF-B123-9C334E1BFEF7}" type="slidenum">
              <a:rPr lang="en-US" smtClean="0"/>
              <a:t>14</a:t>
            </a:fld>
            <a:endParaRPr lang="en-US" dirty="0"/>
          </a:p>
        </p:txBody>
      </p:sp>
    </p:spTree>
    <p:extLst>
      <p:ext uri="{BB962C8B-B14F-4D97-AF65-F5344CB8AC3E}">
        <p14:creationId xmlns:p14="http://schemas.microsoft.com/office/powerpoint/2010/main" val="127312121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Bef>
                <a:spcPts val="2400"/>
              </a:spcBef>
            </a:pPr>
            <a:r>
              <a:rPr lang="en-US" altLang="en-US" dirty="0" smtClean="0">
                <a:latin typeface="Albertus Medium" pitchFamily="34" charset="0"/>
              </a:rPr>
              <a:t>LO 15.1</a:t>
            </a:r>
            <a:r>
              <a:rPr lang="en-US" altLang="en-US" baseline="0" dirty="0" smtClean="0">
                <a:latin typeface="Albertus Medium" pitchFamily="34" charset="0"/>
              </a:rPr>
              <a:t> </a:t>
            </a:r>
            <a:r>
              <a:rPr lang="en-US" altLang="en-US" dirty="0" smtClean="0">
                <a:latin typeface="Albertus Medium" pitchFamily="34" charset="0"/>
              </a:rPr>
              <a:t>Differentiate among waived tests, moderately complex tests, and high complexity</a:t>
            </a:r>
            <a:r>
              <a:rPr lang="en-US" altLang="en-US" baseline="0" dirty="0" smtClean="0">
                <a:latin typeface="Albertus Medium" pitchFamily="34" charset="0"/>
              </a:rPr>
              <a:t> </a:t>
            </a:r>
            <a:r>
              <a:rPr lang="en-US" altLang="en-US" dirty="0" smtClean="0">
                <a:latin typeface="Albertus Medium" pitchFamily="34" charset="0"/>
              </a:rPr>
              <a:t>testing.</a:t>
            </a:r>
          </a:p>
          <a:p>
            <a:endParaRPr lang="en-US" baseline="0" dirty="0" smtClean="0"/>
          </a:p>
          <a:p>
            <a:r>
              <a:rPr lang="en-US" altLang="en-US" b="1" dirty="0" smtClean="0"/>
              <a:t>Notes:</a:t>
            </a:r>
          </a:p>
          <a:p>
            <a:endParaRPr lang="en-US" altLang="en-US" dirty="0" smtClean="0"/>
          </a:p>
          <a:p>
            <a:r>
              <a:rPr lang="en-US" altLang="en-US" dirty="0" smtClean="0"/>
              <a:t>Facilities that perform waived laboratory tests must have a designated person—usually a physician or experienced laboratory supervisor—that is responsible for laboratory supervision. All personnel must follow the guidelines, regulations, and requirements listed here.</a:t>
            </a:r>
          </a:p>
          <a:p>
            <a:endParaRPr lang="en-US" dirty="0"/>
          </a:p>
        </p:txBody>
      </p:sp>
      <p:sp>
        <p:nvSpPr>
          <p:cNvPr id="4" name="Slide Number Placeholder 3"/>
          <p:cNvSpPr>
            <a:spLocks noGrp="1"/>
          </p:cNvSpPr>
          <p:nvPr>
            <p:ph type="sldNum" sz="quarter" idx="10"/>
          </p:nvPr>
        </p:nvSpPr>
        <p:spPr/>
        <p:txBody>
          <a:bodyPr/>
          <a:lstStyle/>
          <a:p>
            <a:fld id="{5D003D02-7E89-4EBF-B123-9C334E1BFEF7}" type="slidenum">
              <a:rPr lang="en-US" smtClean="0"/>
              <a:t>15</a:t>
            </a:fld>
            <a:endParaRPr lang="en-US" dirty="0"/>
          </a:p>
        </p:txBody>
      </p:sp>
    </p:spTree>
    <p:extLst>
      <p:ext uri="{BB962C8B-B14F-4D97-AF65-F5344CB8AC3E}">
        <p14:creationId xmlns:p14="http://schemas.microsoft.com/office/powerpoint/2010/main" val="245898734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Bef>
                <a:spcPts val="2400"/>
              </a:spcBef>
            </a:pPr>
            <a:r>
              <a:rPr lang="en-US" altLang="en-US" dirty="0" smtClean="0">
                <a:latin typeface="Albertus Medium" pitchFamily="34" charset="0"/>
              </a:rPr>
              <a:t>LO 15.1</a:t>
            </a:r>
            <a:r>
              <a:rPr lang="en-US" altLang="en-US" baseline="0" dirty="0" smtClean="0">
                <a:latin typeface="Albertus Medium" pitchFamily="34" charset="0"/>
              </a:rPr>
              <a:t> </a:t>
            </a:r>
            <a:r>
              <a:rPr lang="en-US" altLang="en-US" dirty="0" smtClean="0">
                <a:latin typeface="Albertus Medium" pitchFamily="34" charset="0"/>
              </a:rPr>
              <a:t>Differentiate among waived tests, moderately complex tests, and high complexity</a:t>
            </a:r>
            <a:r>
              <a:rPr lang="en-US" altLang="en-US" baseline="0" dirty="0" smtClean="0">
                <a:latin typeface="Albertus Medium" pitchFamily="34" charset="0"/>
              </a:rPr>
              <a:t> </a:t>
            </a:r>
            <a:r>
              <a:rPr lang="en-US" altLang="en-US" dirty="0" smtClean="0">
                <a:latin typeface="Albertus Medium" pitchFamily="34" charset="0"/>
              </a:rPr>
              <a:t>testing.</a:t>
            </a:r>
          </a:p>
          <a:p>
            <a:endParaRPr lang="en-US" baseline="0" dirty="0" smtClean="0"/>
          </a:p>
          <a:p>
            <a:r>
              <a:rPr lang="en-US" altLang="en-US" b="1" dirty="0" smtClean="0"/>
              <a:t>Notes:</a:t>
            </a:r>
          </a:p>
          <a:p>
            <a:endParaRPr lang="en-US" altLang="en-US" b="1" dirty="0" smtClean="0"/>
          </a:p>
          <a:p>
            <a:r>
              <a:rPr lang="en-US" altLang="en-US" b="1" dirty="0" smtClean="0"/>
              <a:t>Standard operating procedure (SOP): </a:t>
            </a:r>
            <a:r>
              <a:rPr lang="en-US" altLang="en-US" dirty="0" smtClean="0"/>
              <a:t>Requires the person performing waived testing to follow designated steps during all phases of the testing process</a:t>
            </a:r>
          </a:p>
          <a:p>
            <a:endParaRPr lang="en-US" dirty="0"/>
          </a:p>
        </p:txBody>
      </p:sp>
      <p:sp>
        <p:nvSpPr>
          <p:cNvPr id="4" name="Slide Number Placeholder 3"/>
          <p:cNvSpPr>
            <a:spLocks noGrp="1"/>
          </p:cNvSpPr>
          <p:nvPr>
            <p:ph type="sldNum" sz="quarter" idx="10"/>
          </p:nvPr>
        </p:nvSpPr>
        <p:spPr/>
        <p:txBody>
          <a:bodyPr/>
          <a:lstStyle/>
          <a:p>
            <a:fld id="{5D003D02-7E89-4EBF-B123-9C334E1BFEF7}" type="slidenum">
              <a:rPr lang="en-US" smtClean="0"/>
              <a:t>16</a:t>
            </a:fld>
            <a:endParaRPr lang="en-US" dirty="0"/>
          </a:p>
        </p:txBody>
      </p:sp>
    </p:spTree>
    <p:extLst>
      <p:ext uri="{BB962C8B-B14F-4D97-AF65-F5344CB8AC3E}">
        <p14:creationId xmlns:p14="http://schemas.microsoft.com/office/powerpoint/2010/main" val="189777461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Bef>
                <a:spcPts val="2400"/>
              </a:spcBef>
            </a:pPr>
            <a:r>
              <a:rPr lang="en-US" altLang="en-US" dirty="0" smtClean="0">
                <a:latin typeface="Albertus Medium" pitchFamily="34" charset="0"/>
              </a:rPr>
              <a:t>LO 15.1</a:t>
            </a:r>
            <a:r>
              <a:rPr lang="en-US" altLang="en-US" baseline="0" dirty="0" smtClean="0">
                <a:latin typeface="Albertus Medium" pitchFamily="34" charset="0"/>
              </a:rPr>
              <a:t> </a:t>
            </a:r>
            <a:r>
              <a:rPr lang="en-US" altLang="en-US" dirty="0" smtClean="0">
                <a:latin typeface="Albertus Medium" pitchFamily="34" charset="0"/>
              </a:rPr>
              <a:t>Differentiate among waived tests, moderately complex tests, and high complexity</a:t>
            </a:r>
            <a:r>
              <a:rPr lang="en-US" altLang="en-US" baseline="0" dirty="0" smtClean="0">
                <a:latin typeface="Albertus Medium" pitchFamily="34" charset="0"/>
              </a:rPr>
              <a:t> </a:t>
            </a:r>
            <a:r>
              <a:rPr lang="en-US" altLang="en-US" dirty="0" smtClean="0">
                <a:latin typeface="Albertus Medium" pitchFamily="34" charset="0"/>
              </a:rPr>
              <a:t>testing.</a:t>
            </a:r>
          </a:p>
          <a:p>
            <a:endParaRPr lang="en-US" baseline="0" dirty="0" smtClean="0"/>
          </a:p>
          <a:p>
            <a:r>
              <a:rPr lang="en-US" altLang="en-US" b="1" dirty="0" smtClean="0"/>
              <a:t>Notes:</a:t>
            </a:r>
          </a:p>
          <a:p>
            <a:endParaRPr lang="en-US" altLang="en-US" dirty="0" smtClean="0"/>
          </a:p>
          <a:p>
            <a:r>
              <a:rPr lang="en-US" altLang="en-US" dirty="0" smtClean="0"/>
              <a:t>These</a:t>
            </a:r>
            <a:r>
              <a:rPr lang="en-US" altLang="en-US" baseline="0" dirty="0" smtClean="0"/>
              <a:t> are g</a:t>
            </a:r>
            <a:r>
              <a:rPr lang="en-US" altLang="en-US" dirty="0" smtClean="0"/>
              <a:t>uidelines for standard operating procedure during the pre-examination phase (before the test).</a:t>
            </a:r>
          </a:p>
          <a:p>
            <a:endParaRPr lang="en-US" dirty="0"/>
          </a:p>
        </p:txBody>
      </p:sp>
      <p:sp>
        <p:nvSpPr>
          <p:cNvPr id="4" name="Slide Number Placeholder 3"/>
          <p:cNvSpPr>
            <a:spLocks noGrp="1"/>
          </p:cNvSpPr>
          <p:nvPr>
            <p:ph type="sldNum" sz="quarter" idx="10"/>
          </p:nvPr>
        </p:nvSpPr>
        <p:spPr/>
        <p:txBody>
          <a:bodyPr/>
          <a:lstStyle/>
          <a:p>
            <a:fld id="{5D003D02-7E89-4EBF-B123-9C334E1BFEF7}" type="slidenum">
              <a:rPr lang="en-US" smtClean="0"/>
              <a:t>17</a:t>
            </a:fld>
            <a:endParaRPr lang="en-US" dirty="0"/>
          </a:p>
        </p:txBody>
      </p:sp>
    </p:spTree>
    <p:extLst>
      <p:ext uri="{BB962C8B-B14F-4D97-AF65-F5344CB8AC3E}">
        <p14:creationId xmlns:p14="http://schemas.microsoft.com/office/powerpoint/2010/main" val="307518117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Bef>
                <a:spcPts val="2400"/>
              </a:spcBef>
            </a:pPr>
            <a:r>
              <a:rPr lang="en-US" altLang="en-US" dirty="0" smtClean="0">
                <a:latin typeface="Albertus Medium" pitchFamily="34" charset="0"/>
              </a:rPr>
              <a:t>LO 15.1</a:t>
            </a:r>
            <a:r>
              <a:rPr lang="en-US" altLang="en-US" baseline="0" dirty="0" smtClean="0">
                <a:latin typeface="Albertus Medium" pitchFamily="34" charset="0"/>
              </a:rPr>
              <a:t> </a:t>
            </a:r>
            <a:r>
              <a:rPr lang="en-US" altLang="en-US" dirty="0" smtClean="0">
                <a:latin typeface="Albertus Medium" pitchFamily="34" charset="0"/>
              </a:rPr>
              <a:t>Differentiate among waived tests, moderately complex tests, and high complexity</a:t>
            </a:r>
            <a:r>
              <a:rPr lang="en-US" altLang="en-US" baseline="0" dirty="0" smtClean="0">
                <a:latin typeface="Albertus Medium" pitchFamily="34" charset="0"/>
              </a:rPr>
              <a:t> </a:t>
            </a:r>
            <a:r>
              <a:rPr lang="en-US" altLang="en-US" dirty="0" smtClean="0">
                <a:latin typeface="Albertus Medium" pitchFamily="34" charset="0"/>
              </a:rPr>
              <a:t>testing.</a:t>
            </a:r>
          </a:p>
          <a:p>
            <a:endParaRPr lang="en-US" baseline="0" dirty="0" smtClean="0"/>
          </a:p>
          <a:p>
            <a:r>
              <a:rPr lang="en-US" altLang="en-US" b="1" dirty="0" smtClean="0"/>
              <a:t>Notes:</a:t>
            </a:r>
          </a:p>
          <a:p>
            <a:endParaRPr lang="en-US" altLang="en-US" dirty="0" smtClean="0"/>
          </a:p>
          <a:p>
            <a:r>
              <a:rPr lang="en-US" altLang="en-US" dirty="0" smtClean="0"/>
              <a:t>These</a:t>
            </a:r>
            <a:r>
              <a:rPr lang="en-US" altLang="en-US" baseline="0" dirty="0" smtClean="0"/>
              <a:t> are g</a:t>
            </a:r>
            <a:r>
              <a:rPr lang="en-US" altLang="en-US" dirty="0" smtClean="0"/>
              <a:t>uidelines for standard operating procedure during the examination phase (during the test).</a:t>
            </a:r>
          </a:p>
          <a:p>
            <a:endParaRPr lang="en-US" dirty="0"/>
          </a:p>
        </p:txBody>
      </p:sp>
      <p:sp>
        <p:nvSpPr>
          <p:cNvPr id="4" name="Slide Number Placeholder 3"/>
          <p:cNvSpPr>
            <a:spLocks noGrp="1"/>
          </p:cNvSpPr>
          <p:nvPr>
            <p:ph type="sldNum" sz="quarter" idx="10"/>
          </p:nvPr>
        </p:nvSpPr>
        <p:spPr/>
        <p:txBody>
          <a:bodyPr/>
          <a:lstStyle/>
          <a:p>
            <a:fld id="{5D003D02-7E89-4EBF-B123-9C334E1BFEF7}" type="slidenum">
              <a:rPr lang="en-US" smtClean="0"/>
              <a:t>18</a:t>
            </a:fld>
            <a:endParaRPr lang="en-US" dirty="0"/>
          </a:p>
        </p:txBody>
      </p:sp>
    </p:spTree>
    <p:extLst>
      <p:ext uri="{BB962C8B-B14F-4D97-AF65-F5344CB8AC3E}">
        <p14:creationId xmlns:p14="http://schemas.microsoft.com/office/powerpoint/2010/main" val="154533291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Bef>
                <a:spcPts val="2400"/>
              </a:spcBef>
            </a:pPr>
            <a:r>
              <a:rPr lang="en-US" altLang="en-US" dirty="0" smtClean="0">
                <a:latin typeface="Albertus Medium" pitchFamily="34" charset="0"/>
              </a:rPr>
              <a:t>LO 15.1</a:t>
            </a:r>
            <a:r>
              <a:rPr lang="en-US" altLang="en-US" baseline="0" dirty="0" smtClean="0">
                <a:latin typeface="Albertus Medium" pitchFamily="34" charset="0"/>
              </a:rPr>
              <a:t> </a:t>
            </a:r>
            <a:r>
              <a:rPr lang="en-US" altLang="en-US" dirty="0" smtClean="0">
                <a:latin typeface="Albertus Medium" pitchFamily="34" charset="0"/>
              </a:rPr>
              <a:t>Differentiate among waived tests, moderately complex tests, and high complexity</a:t>
            </a:r>
            <a:r>
              <a:rPr lang="en-US" altLang="en-US" baseline="0" dirty="0" smtClean="0">
                <a:latin typeface="Albertus Medium" pitchFamily="34" charset="0"/>
              </a:rPr>
              <a:t> </a:t>
            </a:r>
            <a:r>
              <a:rPr lang="en-US" altLang="en-US" dirty="0" smtClean="0">
                <a:latin typeface="Albertus Medium" pitchFamily="34" charset="0"/>
              </a:rPr>
              <a:t>testing.</a:t>
            </a:r>
          </a:p>
          <a:p>
            <a:endParaRPr lang="en-US" baseline="0" dirty="0" smtClean="0"/>
          </a:p>
          <a:p>
            <a:r>
              <a:rPr lang="en-US" altLang="en-US" b="1" dirty="0" smtClean="0"/>
              <a:t>Notes:</a:t>
            </a:r>
          </a:p>
          <a:p>
            <a:endParaRPr lang="en-US" altLang="en-US" dirty="0" smtClean="0"/>
          </a:p>
          <a:p>
            <a:r>
              <a:rPr lang="en-US" altLang="en-US" dirty="0" smtClean="0"/>
              <a:t>These</a:t>
            </a:r>
            <a:r>
              <a:rPr lang="en-US" altLang="en-US" baseline="0" dirty="0" smtClean="0"/>
              <a:t> are g</a:t>
            </a:r>
            <a:r>
              <a:rPr lang="en-US" altLang="en-US" dirty="0" smtClean="0"/>
              <a:t>uidelines for standard operating procedure during the post-examination phase (after the test).</a:t>
            </a:r>
          </a:p>
          <a:p>
            <a:endParaRPr lang="en-US" altLang="en-US" dirty="0" smtClean="0"/>
          </a:p>
          <a:p>
            <a:r>
              <a:rPr lang="en-US" altLang="en-US" dirty="0" smtClean="0"/>
              <a:t>To help ensure the quality of testing, Certificate of Waiver laboratories are also required to participate in quality assurance/assessment programs for each test they perform.</a:t>
            </a:r>
          </a:p>
          <a:p>
            <a:endParaRPr lang="en-US" dirty="0"/>
          </a:p>
        </p:txBody>
      </p:sp>
      <p:sp>
        <p:nvSpPr>
          <p:cNvPr id="4" name="Slide Number Placeholder 3"/>
          <p:cNvSpPr>
            <a:spLocks noGrp="1"/>
          </p:cNvSpPr>
          <p:nvPr>
            <p:ph type="sldNum" sz="quarter" idx="10"/>
          </p:nvPr>
        </p:nvSpPr>
        <p:spPr/>
        <p:txBody>
          <a:bodyPr/>
          <a:lstStyle/>
          <a:p>
            <a:fld id="{5D003D02-7E89-4EBF-B123-9C334E1BFEF7}" type="slidenum">
              <a:rPr lang="en-US" smtClean="0"/>
              <a:t>19</a:t>
            </a:fld>
            <a:endParaRPr lang="en-US" dirty="0"/>
          </a:p>
        </p:txBody>
      </p:sp>
    </p:spTree>
    <p:extLst>
      <p:ext uri="{BB962C8B-B14F-4D97-AF65-F5344CB8AC3E}">
        <p14:creationId xmlns:p14="http://schemas.microsoft.com/office/powerpoint/2010/main" val="241735951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Bef>
                <a:spcPts val="2400"/>
              </a:spcBef>
            </a:pPr>
            <a:r>
              <a:rPr lang="en-US" altLang="en-US" dirty="0" smtClean="0">
                <a:latin typeface="Albertus Medium" pitchFamily="34" charset="0"/>
              </a:rPr>
              <a:t>LO 15.2  Identify methods of performing an erythrocyte sedimentation</a:t>
            </a:r>
            <a:r>
              <a:rPr lang="en-US" altLang="en-US" baseline="0" dirty="0" smtClean="0">
                <a:latin typeface="Albertus Medium" pitchFamily="34" charset="0"/>
              </a:rPr>
              <a:t> rate.</a:t>
            </a:r>
            <a:endParaRPr lang="en-US" altLang="en-US" dirty="0" smtClean="0">
              <a:latin typeface="Albertus Medium" pitchFamily="34" charset="0"/>
            </a:endParaRPr>
          </a:p>
          <a:p>
            <a:endParaRPr lang="en-US" baseline="0" dirty="0" smtClean="0"/>
          </a:p>
          <a:p>
            <a:r>
              <a:rPr lang="en-US" altLang="en-US" b="1" dirty="0" smtClean="0"/>
              <a:t>Notes:</a:t>
            </a:r>
          </a:p>
          <a:p>
            <a:endParaRPr lang="en-US" altLang="en-US" b="1" dirty="0" smtClean="0"/>
          </a:p>
          <a:p>
            <a:pPr>
              <a:defRPr/>
            </a:pPr>
            <a:r>
              <a:rPr lang="en-US" b="1" dirty="0" smtClean="0"/>
              <a:t>Erythrocyte sedimentation</a:t>
            </a:r>
            <a:r>
              <a:rPr lang="en-US" b="1" baseline="0" dirty="0" smtClean="0"/>
              <a:t> rate (ESR): </a:t>
            </a:r>
            <a:r>
              <a:rPr lang="en-US" baseline="0" dirty="0" smtClean="0"/>
              <a:t>Rate at which red blood cells settle in whole blood; </a:t>
            </a:r>
            <a:r>
              <a:rPr lang="en-US" dirty="0" smtClean="0"/>
              <a:t>measured as the distance, in millimeters, that RBCs fall in one hour when allowed to settle in a calibrated tube</a:t>
            </a:r>
          </a:p>
          <a:p>
            <a:pPr>
              <a:defRPr/>
            </a:pPr>
            <a:endParaRPr lang="en-US" dirty="0" smtClean="0"/>
          </a:p>
          <a:p>
            <a:pPr>
              <a:defRPr/>
            </a:pPr>
            <a:r>
              <a:rPr lang="en-US" dirty="0" smtClean="0"/>
              <a:t>This is a nonspecific test that screens for inflammation:</a:t>
            </a:r>
          </a:p>
          <a:p>
            <a:pPr marL="171450" indent="-171450">
              <a:buFont typeface="Arial" pitchFamily="34" charset="0"/>
              <a:buChar char="•"/>
              <a:defRPr/>
            </a:pPr>
            <a:r>
              <a:rPr lang="en-US" dirty="0" smtClean="0"/>
              <a:t>When inflammation is present, plasma proteins such as albumin and globulin are increased. </a:t>
            </a:r>
          </a:p>
          <a:p>
            <a:pPr marL="171450" indent="-171450">
              <a:buFont typeface="Arial" pitchFamily="34" charset="0"/>
              <a:buChar char="•"/>
              <a:defRPr/>
            </a:pPr>
            <a:r>
              <a:rPr lang="en-US" dirty="0" smtClean="0"/>
              <a:t>Increased plasma proteins cause RBCs to come closer and may result in </a:t>
            </a:r>
            <a:r>
              <a:rPr lang="en-US" b="1" dirty="0" smtClean="0"/>
              <a:t>rouleaux formation</a:t>
            </a:r>
            <a:r>
              <a:rPr lang="en-US" dirty="0" smtClean="0"/>
              <a:t>, in which the RBCs stick to each other.</a:t>
            </a:r>
          </a:p>
          <a:p>
            <a:pPr marL="171450" indent="-171450">
              <a:buFont typeface="Arial" pitchFamily="34" charset="0"/>
              <a:buChar char="•"/>
              <a:defRPr/>
            </a:pPr>
            <a:r>
              <a:rPr lang="en-US" dirty="0" smtClean="0"/>
              <a:t>Several cells sticking together sink faster than a single RBC does, so an elevated sedimentation rate indicates inflammation.</a:t>
            </a:r>
          </a:p>
          <a:p>
            <a:endParaRPr lang="en-US" dirty="0"/>
          </a:p>
        </p:txBody>
      </p:sp>
      <p:sp>
        <p:nvSpPr>
          <p:cNvPr id="4" name="Slide Number Placeholder 3"/>
          <p:cNvSpPr>
            <a:spLocks noGrp="1"/>
          </p:cNvSpPr>
          <p:nvPr>
            <p:ph type="sldNum" sz="quarter" idx="10"/>
          </p:nvPr>
        </p:nvSpPr>
        <p:spPr/>
        <p:txBody>
          <a:bodyPr/>
          <a:lstStyle/>
          <a:p>
            <a:fld id="{5D003D02-7E89-4EBF-B123-9C334E1BFEF7}" type="slidenum">
              <a:rPr lang="en-US" smtClean="0"/>
              <a:t>21</a:t>
            </a:fld>
            <a:endParaRPr lang="en-US" dirty="0"/>
          </a:p>
        </p:txBody>
      </p:sp>
    </p:spTree>
    <p:extLst>
      <p:ext uri="{BB962C8B-B14F-4D97-AF65-F5344CB8AC3E}">
        <p14:creationId xmlns:p14="http://schemas.microsoft.com/office/powerpoint/2010/main" val="393256663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Bef>
                <a:spcPts val="2400"/>
              </a:spcBef>
            </a:pPr>
            <a:r>
              <a:rPr lang="en-US" altLang="en-US" dirty="0" smtClean="0">
                <a:latin typeface="Albertus Medium" pitchFamily="34" charset="0"/>
              </a:rPr>
              <a:t>LO 15.2  Identify methods of performing an erythrocyte sedimentation</a:t>
            </a:r>
            <a:r>
              <a:rPr lang="en-US" altLang="en-US" baseline="0" dirty="0" smtClean="0">
                <a:latin typeface="Albertus Medium" pitchFamily="34" charset="0"/>
              </a:rPr>
              <a:t> rate.</a:t>
            </a:r>
            <a:endParaRPr lang="en-US" altLang="en-US" dirty="0" smtClean="0">
              <a:latin typeface="Albertus Medium" pitchFamily="34" charset="0"/>
            </a:endParaRPr>
          </a:p>
          <a:p>
            <a:endParaRPr lang="en-US" baseline="0" dirty="0" smtClean="0"/>
          </a:p>
          <a:p>
            <a:r>
              <a:rPr lang="en-US" altLang="en-US" b="1" dirty="0" smtClean="0"/>
              <a:t>Notes:</a:t>
            </a:r>
          </a:p>
          <a:p>
            <a:pPr>
              <a:defRPr/>
            </a:pPr>
            <a:endParaRPr lang="en-US" dirty="0" smtClean="0"/>
          </a:p>
          <a:p>
            <a:pPr>
              <a:defRPr/>
            </a:pPr>
            <a:r>
              <a:rPr lang="en-US" dirty="0" smtClean="0"/>
              <a:t>The equipment needed for a simple ESR test include:</a:t>
            </a:r>
          </a:p>
          <a:p>
            <a:pPr marL="171450" indent="-171450">
              <a:buFont typeface="Arial" pitchFamily="34" charset="0"/>
              <a:buChar char="•"/>
              <a:defRPr/>
            </a:pPr>
            <a:r>
              <a:rPr lang="en-US" dirty="0" smtClean="0"/>
              <a:t>Specimen transfer pipettes</a:t>
            </a:r>
          </a:p>
          <a:p>
            <a:pPr marL="171450" indent="-171450">
              <a:buFont typeface="Arial" pitchFamily="34" charset="0"/>
              <a:buChar char="•"/>
              <a:defRPr/>
            </a:pPr>
            <a:r>
              <a:rPr lang="en-US" dirty="0" smtClean="0"/>
              <a:t>ESR kit</a:t>
            </a:r>
          </a:p>
          <a:p>
            <a:pPr marL="171450" indent="-171450">
              <a:buFont typeface="Arial" pitchFamily="34" charset="0"/>
              <a:buChar char="•"/>
              <a:defRPr/>
            </a:pPr>
            <a:r>
              <a:rPr lang="en-US" dirty="0" smtClean="0"/>
              <a:t>ESR vials containing a premeasured amount of diluent (usually saline)</a:t>
            </a:r>
          </a:p>
          <a:p>
            <a:pPr marL="171450" indent="-171450">
              <a:buFont typeface="Arial" pitchFamily="34" charset="0"/>
              <a:buChar char="•"/>
              <a:defRPr/>
            </a:pPr>
            <a:r>
              <a:rPr lang="en-US" dirty="0" smtClean="0"/>
              <a:t>Calibrated ESR tubes</a:t>
            </a:r>
          </a:p>
          <a:p>
            <a:pPr marL="171450" indent="-171450">
              <a:buFont typeface="Arial" pitchFamily="34" charset="0"/>
              <a:buChar char="•"/>
              <a:defRPr/>
            </a:pPr>
            <a:r>
              <a:rPr lang="en-US" dirty="0" smtClean="0"/>
              <a:t>ESR testing rack</a:t>
            </a:r>
          </a:p>
          <a:p>
            <a:pPr>
              <a:buFont typeface="Arial" pitchFamily="34" charset="0"/>
              <a:buNone/>
              <a:defRPr/>
            </a:pPr>
            <a:endParaRPr lang="en-US" dirty="0" smtClean="0"/>
          </a:p>
          <a:p>
            <a:pPr>
              <a:buFont typeface="Arial" pitchFamily="34" charset="0"/>
              <a:buNone/>
              <a:defRPr/>
            </a:pPr>
            <a:r>
              <a:rPr lang="en-US" dirty="0" smtClean="0"/>
              <a:t>The amount of blood needed for the test varies by kit manufacturer. Be sure to fill the diluent vial to the mark on the vial.</a:t>
            </a:r>
          </a:p>
          <a:p>
            <a:endParaRPr lang="en-US" dirty="0"/>
          </a:p>
        </p:txBody>
      </p:sp>
      <p:sp>
        <p:nvSpPr>
          <p:cNvPr id="4" name="Slide Number Placeholder 3"/>
          <p:cNvSpPr>
            <a:spLocks noGrp="1"/>
          </p:cNvSpPr>
          <p:nvPr>
            <p:ph type="sldNum" sz="quarter" idx="10"/>
          </p:nvPr>
        </p:nvSpPr>
        <p:spPr/>
        <p:txBody>
          <a:bodyPr/>
          <a:lstStyle/>
          <a:p>
            <a:fld id="{5D003D02-7E89-4EBF-B123-9C334E1BFEF7}" type="slidenum">
              <a:rPr lang="en-US" smtClean="0"/>
              <a:t>22</a:t>
            </a:fld>
            <a:endParaRPr lang="en-US" dirty="0"/>
          </a:p>
        </p:txBody>
      </p:sp>
    </p:spTree>
    <p:extLst>
      <p:ext uri="{BB962C8B-B14F-4D97-AF65-F5344CB8AC3E}">
        <p14:creationId xmlns:p14="http://schemas.microsoft.com/office/powerpoint/2010/main" val="90617923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Bef>
                <a:spcPts val="2400"/>
              </a:spcBef>
            </a:pPr>
            <a:r>
              <a:rPr lang="en-US" altLang="en-US" dirty="0" smtClean="0">
                <a:latin typeface="Albertus Medium" pitchFamily="34" charset="0"/>
              </a:rPr>
              <a:t>LO 15.2  Identify methods of performing an erythrocyte sedimentation</a:t>
            </a:r>
            <a:r>
              <a:rPr lang="en-US" altLang="en-US" baseline="0" dirty="0" smtClean="0">
                <a:latin typeface="Albertus Medium" pitchFamily="34" charset="0"/>
              </a:rPr>
              <a:t> rate.</a:t>
            </a:r>
            <a:endParaRPr lang="en-US" altLang="en-US" dirty="0" smtClean="0">
              <a:latin typeface="Albertus Medium" pitchFamily="34" charset="0"/>
            </a:endParaRPr>
          </a:p>
          <a:p>
            <a:endParaRPr lang="en-US" baseline="0" dirty="0" smtClean="0"/>
          </a:p>
        </p:txBody>
      </p:sp>
      <p:sp>
        <p:nvSpPr>
          <p:cNvPr id="4" name="Slide Number Placeholder 3"/>
          <p:cNvSpPr>
            <a:spLocks noGrp="1"/>
          </p:cNvSpPr>
          <p:nvPr>
            <p:ph type="sldNum" sz="quarter" idx="10"/>
          </p:nvPr>
        </p:nvSpPr>
        <p:spPr/>
        <p:txBody>
          <a:bodyPr/>
          <a:lstStyle/>
          <a:p>
            <a:fld id="{5D003D02-7E89-4EBF-B123-9C334E1BFEF7}" type="slidenum">
              <a:rPr lang="en-US" smtClean="0"/>
              <a:t>23</a:t>
            </a:fld>
            <a:endParaRPr lang="en-US" dirty="0"/>
          </a:p>
        </p:txBody>
      </p:sp>
    </p:spTree>
    <p:extLst>
      <p:ext uri="{BB962C8B-B14F-4D97-AF65-F5344CB8AC3E}">
        <p14:creationId xmlns:p14="http://schemas.microsoft.com/office/powerpoint/2010/main" val="170077881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Introduction</a:t>
            </a:r>
          </a:p>
          <a:p>
            <a:endParaRPr lang="en-US" b="1" dirty="0" smtClean="0"/>
          </a:p>
          <a:p>
            <a:r>
              <a:rPr lang="en-US" b="0" baseline="0" dirty="0" smtClean="0"/>
              <a:t>Laboratory tests and procedures are classified into categories based on complexity of the test and the training required to perform the test. Phlebotomists may be specially trained to perform laboratory testing that is classified as “waived.”</a:t>
            </a:r>
          </a:p>
        </p:txBody>
      </p:sp>
      <p:sp>
        <p:nvSpPr>
          <p:cNvPr id="4" name="Slide Number Placeholder 3"/>
          <p:cNvSpPr>
            <a:spLocks noGrp="1"/>
          </p:cNvSpPr>
          <p:nvPr>
            <p:ph type="sldNum" sz="quarter" idx="10"/>
          </p:nvPr>
        </p:nvSpPr>
        <p:spPr/>
        <p:txBody>
          <a:bodyPr/>
          <a:lstStyle/>
          <a:p>
            <a:fld id="{5D003D02-7E89-4EBF-B123-9C334E1BFEF7}" type="slidenum">
              <a:rPr lang="en-US" smtClean="0"/>
              <a:t>2</a:t>
            </a:fld>
            <a:endParaRPr lang="en-US" dirty="0"/>
          </a:p>
        </p:txBody>
      </p:sp>
    </p:spTree>
    <p:extLst>
      <p:ext uri="{BB962C8B-B14F-4D97-AF65-F5344CB8AC3E}">
        <p14:creationId xmlns:p14="http://schemas.microsoft.com/office/powerpoint/2010/main" val="277449011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Bef>
                <a:spcPts val="2400"/>
              </a:spcBef>
            </a:pPr>
            <a:r>
              <a:rPr lang="en-US" altLang="en-US" dirty="0" smtClean="0">
                <a:latin typeface="Albertus Medium" pitchFamily="34" charset="0"/>
              </a:rPr>
              <a:t>LO 15.2  Identify methods of performing an erythrocyte sedimentation</a:t>
            </a:r>
            <a:r>
              <a:rPr lang="en-US" altLang="en-US" baseline="0" dirty="0" smtClean="0">
                <a:latin typeface="Albertus Medium" pitchFamily="34" charset="0"/>
              </a:rPr>
              <a:t> rate.</a:t>
            </a:r>
            <a:endParaRPr lang="en-US" altLang="en-US" dirty="0" smtClean="0">
              <a:latin typeface="Albertus Medium" pitchFamily="34" charset="0"/>
            </a:endParaRPr>
          </a:p>
          <a:p>
            <a:endParaRPr lang="en-US" baseline="0" dirty="0" smtClean="0"/>
          </a:p>
          <a:p>
            <a:r>
              <a:rPr lang="en-US" altLang="en-US" b="1" dirty="0" smtClean="0"/>
              <a:t>Notes:</a:t>
            </a:r>
          </a:p>
          <a:p>
            <a:pPr>
              <a:defRPr/>
            </a:pPr>
            <a:endParaRPr lang="en-US" dirty="0" smtClean="0"/>
          </a:p>
          <a:p>
            <a:pPr>
              <a:defRPr/>
            </a:pPr>
            <a:r>
              <a:rPr lang="en-US" dirty="0" smtClean="0"/>
              <a:t>Other</a:t>
            </a:r>
            <a:r>
              <a:rPr lang="en-US" baseline="0" dirty="0" smtClean="0"/>
              <a:t> f</a:t>
            </a:r>
            <a:r>
              <a:rPr lang="en-US" dirty="0" smtClean="0"/>
              <a:t>actors that may affect ESR results:</a:t>
            </a:r>
          </a:p>
          <a:p>
            <a:pPr marL="171450" indent="-171450">
              <a:buFont typeface="Arial" pitchFamily="34" charset="0"/>
              <a:buChar char="•"/>
              <a:defRPr/>
            </a:pPr>
            <a:r>
              <a:rPr lang="en-US" dirty="0" smtClean="0"/>
              <a:t>Testing time</a:t>
            </a:r>
          </a:p>
          <a:p>
            <a:pPr marL="171450" indent="-171450">
              <a:buFont typeface="Arial" pitchFamily="34" charset="0"/>
              <a:buChar char="•"/>
              <a:defRPr/>
            </a:pPr>
            <a:r>
              <a:rPr lang="en-US" dirty="0" smtClean="0"/>
              <a:t>Temperature</a:t>
            </a:r>
          </a:p>
          <a:p>
            <a:pPr marL="171450" indent="-171450">
              <a:buFont typeface="Arial" pitchFamily="34" charset="0"/>
              <a:buChar char="•"/>
              <a:defRPr/>
            </a:pPr>
            <a:r>
              <a:rPr lang="en-US" dirty="0" smtClean="0"/>
              <a:t>Tilting</a:t>
            </a:r>
          </a:p>
          <a:p>
            <a:pPr marL="171450" indent="-171450">
              <a:buFont typeface="Arial" pitchFamily="34" charset="0"/>
              <a:buChar char="•"/>
              <a:defRPr/>
            </a:pPr>
            <a:r>
              <a:rPr lang="en-US" dirty="0" smtClean="0"/>
              <a:t>Vibrations</a:t>
            </a:r>
          </a:p>
          <a:p>
            <a:endParaRPr lang="en-US" baseline="0" dirty="0" smtClean="0"/>
          </a:p>
        </p:txBody>
      </p:sp>
      <p:sp>
        <p:nvSpPr>
          <p:cNvPr id="4" name="Slide Number Placeholder 3"/>
          <p:cNvSpPr>
            <a:spLocks noGrp="1"/>
          </p:cNvSpPr>
          <p:nvPr>
            <p:ph type="sldNum" sz="quarter" idx="10"/>
          </p:nvPr>
        </p:nvSpPr>
        <p:spPr/>
        <p:txBody>
          <a:bodyPr/>
          <a:lstStyle/>
          <a:p>
            <a:fld id="{5D003D02-7E89-4EBF-B123-9C334E1BFEF7}" type="slidenum">
              <a:rPr lang="en-US" smtClean="0"/>
              <a:t>24</a:t>
            </a:fld>
            <a:endParaRPr lang="en-US" dirty="0"/>
          </a:p>
        </p:txBody>
      </p:sp>
    </p:spTree>
    <p:extLst>
      <p:ext uri="{BB962C8B-B14F-4D97-AF65-F5344CB8AC3E}">
        <p14:creationId xmlns:p14="http://schemas.microsoft.com/office/powerpoint/2010/main" val="305526034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Bef>
                <a:spcPts val="2400"/>
              </a:spcBef>
            </a:pPr>
            <a:r>
              <a:rPr lang="en-US" altLang="en-US" dirty="0" smtClean="0">
                <a:latin typeface="Albertus Medium" pitchFamily="34" charset="0"/>
              </a:rPr>
              <a:t>LO 15.2  Identify methods of performing an erythrocyte sedimentation</a:t>
            </a:r>
            <a:r>
              <a:rPr lang="en-US" altLang="en-US" baseline="0" dirty="0" smtClean="0">
                <a:latin typeface="Albertus Medium" pitchFamily="34" charset="0"/>
              </a:rPr>
              <a:t> rate.</a:t>
            </a:r>
            <a:endParaRPr lang="en-US" altLang="en-US" dirty="0" smtClean="0">
              <a:latin typeface="Albertus Medium" pitchFamily="34" charset="0"/>
            </a:endParaRPr>
          </a:p>
          <a:p>
            <a:endParaRPr lang="en-US" baseline="0" dirty="0" smtClean="0"/>
          </a:p>
        </p:txBody>
      </p:sp>
      <p:sp>
        <p:nvSpPr>
          <p:cNvPr id="4" name="Slide Number Placeholder 3"/>
          <p:cNvSpPr>
            <a:spLocks noGrp="1"/>
          </p:cNvSpPr>
          <p:nvPr>
            <p:ph type="sldNum" sz="quarter" idx="10"/>
          </p:nvPr>
        </p:nvSpPr>
        <p:spPr/>
        <p:txBody>
          <a:bodyPr/>
          <a:lstStyle/>
          <a:p>
            <a:fld id="{5D003D02-7E89-4EBF-B123-9C334E1BFEF7}" type="slidenum">
              <a:rPr lang="en-US" smtClean="0"/>
              <a:t>25</a:t>
            </a:fld>
            <a:endParaRPr lang="en-US" dirty="0"/>
          </a:p>
        </p:txBody>
      </p:sp>
    </p:spTree>
    <p:extLst>
      <p:ext uri="{BB962C8B-B14F-4D97-AF65-F5344CB8AC3E}">
        <p14:creationId xmlns:p14="http://schemas.microsoft.com/office/powerpoint/2010/main" val="17934951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Bef>
                <a:spcPts val="2400"/>
              </a:spcBef>
            </a:pPr>
            <a:r>
              <a:rPr lang="en-US" altLang="en-US" dirty="0" smtClean="0">
                <a:latin typeface="Albertus Medium" pitchFamily="34" charset="0"/>
              </a:rPr>
              <a:t>LO </a:t>
            </a:r>
            <a:r>
              <a:rPr lang="en-US" sz="1100" kern="1200" dirty="0" smtClean="0">
                <a:solidFill>
                  <a:schemeClr val="tx1"/>
                </a:solidFill>
                <a:latin typeface="+mn-lt"/>
                <a:ea typeface="+mn-ea"/>
                <a:cs typeface="+mn-cs"/>
              </a:rPr>
              <a:t>15.3  Describe the waived procedure to test for fecal occult blood.</a:t>
            </a:r>
          </a:p>
          <a:p>
            <a:pPr>
              <a:spcBef>
                <a:spcPts val="2400"/>
              </a:spcBef>
            </a:pPr>
            <a:endParaRPr lang="en-US" baseline="0" dirty="0" smtClean="0"/>
          </a:p>
          <a:p>
            <a:r>
              <a:rPr lang="en-US" altLang="en-US" b="1" dirty="0" smtClean="0"/>
              <a:t>Notes:</a:t>
            </a:r>
          </a:p>
          <a:p>
            <a:endParaRPr lang="en-US" altLang="en-US" b="1" dirty="0" smtClean="0"/>
          </a:p>
          <a:p>
            <a:r>
              <a:rPr lang="en-US" altLang="en-US" b="1" dirty="0" smtClean="0"/>
              <a:t>Fecal occult blood </a:t>
            </a:r>
            <a:r>
              <a:rPr lang="en-US" altLang="en-US" b="0" dirty="0" smtClean="0"/>
              <a:t>is blood that is found in the feces/stool and may not be visible</a:t>
            </a:r>
            <a:r>
              <a:rPr lang="en-US" altLang="en-US" b="0" baseline="0" dirty="0" smtClean="0"/>
              <a:t> (</a:t>
            </a:r>
            <a:r>
              <a:rPr lang="en-US" altLang="en-US" b="0" dirty="0" smtClean="0"/>
              <a:t>therefore </a:t>
            </a:r>
            <a:r>
              <a:rPr lang="en-US" altLang="en-US" b="0" i="1" dirty="0" smtClean="0"/>
              <a:t>occult</a:t>
            </a:r>
            <a:r>
              <a:rPr lang="en-US" altLang="en-US" b="0" dirty="0" smtClean="0"/>
              <a:t>).</a:t>
            </a:r>
          </a:p>
          <a:p>
            <a:endParaRPr lang="en-US" altLang="en-US" b="0" dirty="0" smtClean="0"/>
          </a:p>
          <a:p>
            <a:r>
              <a:rPr lang="en-US" altLang="en-US" b="1" dirty="0" smtClean="0"/>
              <a:t>Guaiac</a:t>
            </a:r>
            <a:r>
              <a:rPr lang="en-US" altLang="en-US" dirty="0" smtClean="0"/>
              <a:t> is a chemical that turns blue when blood (hemoglobin) is present.</a:t>
            </a:r>
          </a:p>
          <a:p>
            <a:endParaRPr lang="en-US" altLang="en-US" dirty="0" smtClean="0"/>
          </a:p>
          <a:p>
            <a:r>
              <a:rPr lang="en-US" altLang="en-US" dirty="0" smtClean="0"/>
              <a:t>Several portions of the stool sample are usually processed in order to maximize blood detection.</a:t>
            </a:r>
          </a:p>
          <a:p>
            <a:endParaRPr lang="en-US" altLang="en-US" dirty="0" smtClean="0"/>
          </a:p>
          <a:p>
            <a:r>
              <a:rPr lang="en-US" altLang="en-US" dirty="0" smtClean="0"/>
              <a:t>False-positive</a:t>
            </a:r>
            <a:r>
              <a:rPr lang="en-US" altLang="en-US" baseline="0" dirty="0" smtClean="0"/>
              <a:t> fecal occult blood results may occur if patients have ingested:</a:t>
            </a:r>
          </a:p>
          <a:p>
            <a:pPr marL="171450" indent="-171450">
              <a:buFont typeface="Arial" panose="020B0604020202020204" pitchFamily="34" charset="0"/>
              <a:buChar char="•"/>
            </a:pPr>
            <a:r>
              <a:rPr lang="en-US" altLang="en-US" baseline="0" dirty="0" smtClean="0"/>
              <a:t>Fish</a:t>
            </a:r>
          </a:p>
          <a:p>
            <a:pPr marL="171450" indent="-171450">
              <a:buFont typeface="Arial" panose="020B0604020202020204" pitchFamily="34" charset="0"/>
              <a:buChar char="•"/>
            </a:pPr>
            <a:r>
              <a:rPr lang="en-US" altLang="en-US" baseline="0" dirty="0" smtClean="0"/>
              <a:t>Heme-laden meat (such as beef and lamb)</a:t>
            </a:r>
          </a:p>
          <a:p>
            <a:pPr marL="171450" indent="-171450">
              <a:buFont typeface="Arial" panose="020B0604020202020204" pitchFamily="34" charset="0"/>
              <a:buChar char="•"/>
            </a:pPr>
            <a:r>
              <a:rPr lang="en-US" altLang="en-US" baseline="0" dirty="0" smtClean="0"/>
              <a:t>Fruits that contain peroxidase (bananas, cantaloupe, pears, plums)</a:t>
            </a:r>
          </a:p>
          <a:p>
            <a:pPr marL="171450" indent="-171450">
              <a:buFont typeface="Arial" panose="020B0604020202020204" pitchFamily="34" charset="0"/>
              <a:buChar char="•"/>
            </a:pPr>
            <a:r>
              <a:rPr lang="en-US" altLang="en-US" baseline="0" dirty="0" smtClean="0"/>
              <a:t>Vegetables that contain peroxidase (broccoli, cauliflower, horseradish, turnips)</a:t>
            </a:r>
            <a:endParaRPr lang="en-US" altLang="en-US" dirty="0" smtClean="0"/>
          </a:p>
          <a:p>
            <a:endParaRPr lang="en-US" dirty="0"/>
          </a:p>
        </p:txBody>
      </p:sp>
      <p:sp>
        <p:nvSpPr>
          <p:cNvPr id="4" name="Slide Number Placeholder 3"/>
          <p:cNvSpPr>
            <a:spLocks noGrp="1"/>
          </p:cNvSpPr>
          <p:nvPr>
            <p:ph type="sldNum" sz="quarter" idx="10"/>
          </p:nvPr>
        </p:nvSpPr>
        <p:spPr/>
        <p:txBody>
          <a:bodyPr/>
          <a:lstStyle/>
          <a:p>
            <a:fld id="{5D003D02-7E89-4EBF-B123-9C334E1BFEF7}" type="slidenum">
              <a:rPr lang="en-US" smtClean="0"/>
              <a:t>27</a:t>
            </a:fld>
            <a:endParaRPr lang="en-US" dirty="0"/>
          </a:p>
        </p:txBody>
      </p:sp>
    </p:spTree>
    <p:extLst>
      <p:ext uri="{BB962C8B-B14F-4D97-AF65-F5344CB8AC3E}">
        <p14:creationId xmlns:p14="http://schemas.microsoft.com/office/powerpoint/2010/main" val="196277920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Bef>
                <a:spcPts val="2400"/>
              </a:spcBef>
            </a:pPr>
            <a:r>
              <a:rPr lang="en-US" sz="1100" kern="1200" dirty="0" smtClean="0">
                <a:solidFill>
                  <a:schemeClr val="tx1"/>
                </a:solidFill>
                <a:latin typeface="+mn-lt"/>
                <a:ea typeface="+mn-ea"/>
                <a:cs typeface="+mn-cs"/>
              </a:rPr>
              <a:t>LO 15.4  Explain the procedure for performing a microhematocrit and the reasons why this test is performed.</a:t>
            </a:r>
          </a:p>
          <a:p>
            <a:pPr>
              <a:spcBef>
                <a:spcPts val="2400"/>
              </a:spcBef>
            </a:pPr>
            <a:endParaRPr lang="en-US" baseline="0" dirty="0" smtClean="0"/>
          </a:p>
          <a:p>
            <a:r>
              <a:rPr lang="en-US" altLang="en-US" b="1" dirty="0" smtClean="0"/>
              <a:t>Notes:</a:t>
            </a:r>
          </a:p>
          <a:p>
            <a:pPr>
              <a:defRPr/>
            </a:pPr>
            <a:endParaRPr lang="en-US" b="1" dirty="0" smtClean="0"/>
          </a:p>
          <a:p>
            <a:pPr>
              <a:defRPr/>
            </a:pPr>
            <a:r>
              <a:rPr lang="en-US" b="1" dirty="0" smtClean="0"/>
              <a:t>Hematocrit: </a:t>
            </a:r>
            <a:r>
              <a:rPr lang="en-US" dirty="0" smtClean="0"/>
              <a:t>The percentage of whole blood that is made up of red blood cells</a:t>
            </a:r>
          </a:p>
          <a:p>
            <a:pPr marL="171450" indent="-171450">
              <a:buFont typeface="Arial" pitchFamily="34" charset="0"/>
              <a:buChar char="•"/>
              <a:defRPr/>
            </a:pPr>
            <a:r>
              <a:rPr lang="en-US" dirty="0" smtClean="0"/>
              <a:t>Measured as </a:t>
            </a:r>
            <a:r>
              <a:rPr lang="en-US" b="1" dirty="0" smtClean="0"/>
              <a:t>packed cell volume (PCV) </a:t>
            </a:r>
            <a:r>
              <a:rPr lang="en-US" dirty="0" smtClean="0"/>
              <a:t>of red blood cells</a:t>
            </a:r>
            <a:r>
              <a:rPr lang="en-US" baseline="0" dirty="0" smtClean="0"/>
              <a:t> (percentage of red blood cells in whole blood)</a:t>
            </a:r>
          </a:p>
          <a:p>
            <a:pPr marL="171450" indent="-171450">
              <a:buFont typeface="Arial" pitchFamily="34" charset="0"/>
              <a:buChar char="•"/>
              <a:defRPr/>
            </a:pPr>
            <a:r>
              <a:rPr lang="en-US" dirty="0" smtClean="0"/>
              <a:t>Used as a screening test for anemia</a:t>
            </a:r>
          </a:p>
          <a:p>
            <a:endParaRPr lang="en-US" dirty="0"/>
          </a:p>
        </p:txBody>
      </p:sp>
      <p:sp>
        <p:nvSpPr>
          <p:cNvPr id="4" name="Slide Number Placeholder 3"/>
          <p:cNvSpPr>
            <a:spLocks noGrp="1"/>
          </p:cNvSpPr>
          <p:nvPr>
            <p:ph type="sldNum" sz="quarter" idx="10"/>
          </p:nvPr>
        </p:nvSpPr>
        <p:spPr/>
        <p:txBody>
          <a:bodyPr/>
          <a:lstStyle/>
          <a:p>
            <a:fld id="{5D003D02-7E89-4EBF-B123-9C334E1BFEF7}" type="slidenum">
              <a:rPr lang="en-US" smtClean="0"/>
              <a:t>29</a:t>
            </a:fld>
            <a:endParaRPr lang="en-US" dirty="0"/>
          </a:p>
        </p:txBody>
      </p:sp>
    </p:spTree>
    <p:extLst>
      <p:ext uri="{BB962C8B-B14F-4D97-AF65-F5344CB8AC3E}">
        <p14:creationId xmlns:p14="http://schemas.microsoft.com/office/powerpoint/2010/main" val="126288722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Bef>
                <a:spcPts val="2400"/>
              </a:spcBef>
            </a:pPr>
            <a:r>
              <a:rPr lang="en-US" sz="1100" kern="1200" dirty="0" smtClean="0">
                <a:solidFill>
                  <a:schemeClr val="tx1"/>
                </a:solidFill>
                <a:latin typeface="+mn-lt"/>
                <a:ea typeface="+mn-ea"/>
                <a:cs typeface="+mn-cs"/>
              </a:rPr>
              <a:t>LO 15.4  Explain the procedure for performing a microhematocrit and the reasons why this test is performed.</a:t>
            </a:r>
          </a:p>
          <a:p>
            <a:endParaRPr lang="en-US" baseline="0" dirty="0" smtClean="0"/>
          </a:p>
          <a:p>
            <a:r>
              <a:rPr lang="en-US" altLang="en-US" b="1" dirty="0" smtClean="0"/>
              <a:t>Notes:</a:t>
            </a:r>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Microhematocrit procedure uses </a:t>
            </a:r>
            <a:r>
              <a:rPr lang="en-US" b="1" dirty="0" smtClean="0"/>
              <a:t>capillary tubes</a:t>
            </a:r>
            <a:r>
              <a:rPr lang="en-US" dirty="0" smtClean="0"/>
              <a:t>, which are narrow-diameter tubes that take up blood by capillary action.</a:t>
            </a:r>
          </a:p>
          <a:p>
            <a:endParaRPr lang="en-US" altLang="en-US" b="0" dirty="0" smtClean="0"/>
          </a:p>
          <a:p>
            <a:r>
              <a:rPr lang="en-US" altLang="en-US" b="0" baseline="0" dirty="0" smtClean="0"/>
              <a:t>Avoid air bubbles because they may cause erroneous results.</a:t>
            </a:r>
            <a:endParaRPr lang="en-US" altLang="en-US" b="0" dirty="0" smtClean="0"/>
          </a:p>
          <a:p>
            <a:endParaRPr lang="en-US" dirty="0"/>
          </a:p>
        </p:txBody>
      </p:sp>
      <p:sp>
        <p:nvSpPr>
          <p:cNvPr id="4" name="Slide Number Placeholder 3"/>
          <p:cNvSpPr>
            <a:spLocks noGrp="1"/>
          </p:cNvSpPr>
          <p:nvPr>
            <p:ph type="sldNum" sz="quarter" idx="10"/>
          </p:nvPr>
        </p:nvSpPr>
        <p:spPr/>
        <p:txBody>
          <a:bodyPr/>
          <a:lstStyle/>
          <a:p>
            <a:fld id="{5D003D02-7E89-4EBF-B123-9C334E1BFEF7}" type="slidenum">
              <a:rPr lang="en-US" smtClean="0"/>
              <a:t>30</a:t>
            </a:fld>
            <a:endParaRPr lang="en-US" dirty="0"/>
          </a:p>
        </p:txBody>
      </p:sp>
    </p:spTree>
    <p:extLst>
      <p:ext uri="{BB962C8B-B14F-4D97-AF65-F5344CB8AC3E}">
        <p14:creationId xmlns:p14="http://schemas.microsoft.com/office/powerpoint/2010/main" val="330079653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Bef>
                <a:spcPts val="2400"/>
              </a:spcBef>
            </a:pPr>
            <a:r>
              <a:rPr lang="en-US" sz="1100" kern="1200" dirty="0" smtClean="0">
                <a:solidFill>
                  <a:schemeClr val="tx1"/>
                </a:solidFill>
                <a:latin typeface="+mn-lt"/>
                <a:ea typeface="+mn-ea"/>
                <a:cs typeface="+mn-cs"/>
              </a:rPr>
              <a:t>LO 15.4  Explain the procedure for performing a microhematocrit and the reasons why this test is performed.</a:t>
            </a:r>
          </a:p>
          <a:p>
            <a:endParaRPr lang="en-US" baseline="0" dirty="0" smtClean="0"/>
          </a:p>
          <a:p>
            <a:r>
              <a:rPr lang="en-US" altLang="en-US" b="1" dirty="0" smtClean="0"/>
              <a:t>Notes:</a:t>
            </a:r>
          </a:p>
          <a:p>
            <a:endParaRPr lang="en-US" altLang="en-US" b="0" dirty="0" smtClean="0"/>
          </a:p>
          <a:p>
            <a:r>
              <a:rPr lang="en-US" altLang="en-US" b="0" dirty="0" smtClean="0"/>
              <a:t>Fill two capillary</a:t>
            </a:r>
            <a:r>
              <a:rPr lang="en-US" altLang="en-US" b="0" baseline="0" dirty="0" smtClean="0"/>
              <a:t> tubes three-quarters full.</a:t>
            </a:r>
          </a:p>
          <a:p>
            <a:endParaRPr lang="en-US" altLang="en-US" b="0" baseline="0" dirty="0" smtClean="0"/>
          </a:p>
          <a:p>
            <a:r>
              <a:rPr lang="en-US" altLang="en-US" b="0" baseline="0" dirty="0" smtClean="0"/>
              <a:t>Because microhematocrit/capillary tubes are very slender and are usually made of glass, they break easily. For safety, some tubes are either plastic or have a plastic coating. However, always use caution when handling capillary tubes. A broken sharp edge can cause a break in the glove and skin, exposing the phlebotomist to blood. </a:t>
            </a:r>
            <a:endParaRPr lang="en-US" altLang="en-US" b="0" dirty="0" smtClean="0"/>
          </a:p>
        </p:txBody>
      </p:sp>
      <p:sp>
        <p:nvSpPr>
          <p:cNvPr id="4" name="Slide Number Placeholder 3"/>
          <p:cNvSpPr>
            <a:spLocks noGrp="1"/>
          </p:cNvSpPr>
          <p:nvPr>
            <p:ph type="sldNum" sz="quarter" idx="10"/>
          </p:nvPr>
        </p:nvSpPr>
        <p:spPr/>
        <p:txBody>
          <a:bodyPr/>
          <a:lstStyle/>
          <a:p>
            <a:fld id="{5D003D02-7E89-4EBF-B123-9C334E1BFEF7}" type="slidenum">
              <a:rPr lang="en-US" smtClean="0"/>
              <a:t>31</a:t>
            </a:fld>
            <a:endParaRPr lang="en-US" dirty="0"/>
          </a:p>
        </p:txBody>
      </p:sp>
    </p:spTree>
    <p:extLst>
      <p:ext uri="{BB962C8B-B14F-4D97-AF65-F5344CB8AC3E}">
        <p14:creationId xmlns:p14="http://schemas.microsoft.com/office/powerpoint/2010/main" val="94780424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Bef>
                <a:spcPts val="2400"/>
              </a:spcBef>
            </a:pPr>
            <a:r>
              <a:rPr lang="en-US" sz="1100" kern="1200" dirty="0" smtClean="0">
                <a:solidFill>
                  <a:schemeClr val="tx1"/>
                </a:solidFill>
                <a:latin typeface="+mn-lt"/>
                <a:ea typeface="+mn-ea"/>
                <a:cs typeface="+mn-cs"/>
              </a:rPr>
              <a:t>LO 15.4  Explain the procedure for performing a microhematocrit and the reasons why this test is performed.</a:t>
            </a:r>
          </a:p>
          <a:p>
            <a:endParaRPr lang="en-US" baseline="0" dirty="0" smtClean="0"/>
          </a:p>
          <a:p>
            <a:r>
              <a:rPr lang="en-US" altLang="en-US" b="1" dirty="0" smtClean="0"/>
              <a:t>Notes:</a:t>
            </a:r>
          </a:p>
          <a:p>
            <a:endParaRPr lang="en-US" altLang="en-US" b="0" dirty="0" smtClean="0"/>
          </a:p>
          <a:p>
            <a:r>
              <a:rPr lang="en-US" altLang="en-US" b="0" dirty="0" smtClean="0"/>
              <a:t>Some microhematocrit tubes are self-sealing and do not require sealing clay.</a:t>
            </a:r>
            <a:r>
              <a:rPr lang="en-US" altLang="en-US" b="0" baseline="0" dirty="0" smtClean="0"/>
              <a:t> Refer to the manufacturer’s directions.</a:t>
            </a:r>
          </a:p>
          <a:p>
            <a:endParaRPr lang="en-US" altLang="en-US" b="0" baseline="0"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dirty="0" smtClean="0"/>
              <a:t>A microhematocrit centrifuge is used to spin the capillary tubes, and then the packed cell volume is read using a microhematocrit reading device. Many microhematocrit centrifuges have these reading devices built in.</a:t>
            </a:r>
          </a:p>
          <a:p>
            <a:endParaRPr lang="en-US" altLang="en-US" b="0" dirty="0" smtClean="0"/>
          </a:p>
        </p:txBody>
      </p:sp>
      <p:sp>
        <p:nvSpPr>
          <p:cNvPr id="4" name="Slide Number Placeholder 3"/>
          <p:cNvSpPr>
            <a:spLocks noGrp="1"/>
          </p:cNvSpPr>
          <p:nvPr>
            <p:ph type="sldNum" sz="quarter" idx="10"/>
          </p:nvPr>
        </p:nvSpPr>
        <p:spPr/>
        <p:txBody>
          <a:bodyPr/>
          <a:lstStyle/>
          <a:p>
            <a:fld id="{5D003D02-7E89-4EBF-B123-9C334E1BFEF7}" type="slidenum">
              <a:rPr lang="en-US" smtClean="0"/>
              <a:t>32</a:t>
            </a:fld>
            <a:endParaRPr lang="en-US" dirty="0"/>
          </a:p>
        </p:txBody>
      </p:sp>
    </p:spTree>
    <p:extLst>
      <p:ext uri="{BB962C8B-B14F-4D97-AF65-F5344CB8AC3E}">
        <p14:creationId xmlns:p14="http://schemas.microsoft.com/office/powerpoint/2010/main" val="375857036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Bef>
                <a:spcPts val="2400"/>
              </a:spcBef>
            </a:pPr>
            <a:r>
              <a:rPr lang="en-US" sz="1100" kern="1200" dirty="0" smtClean="0">
                <a:solidFill>
                  <a:schemeClr val="tx1"/>
                </a:solidFill>
                <a:latin typeface="+mn-lt"/>
                <a:ea typeface="+mn-ea"/>
                <a:cs typeface="+mn-cs"/>
              </a:rPr>
              <a:t>LO 15.4  Explain the procedure for performing a microhematocrit and the reasons why this test is performed.</a:t>
            </a:r>
          </a:p>
          <a:p>
            <a:endParaRPr lang="en-US" baseline="0" dirty="0" smtClean="0"/>
          </a:p>
          <a:p>
            <a:r>
              <a:rPr lang="en-US" altLang="en-US" b="1" dirty="0" smtClean="0"/>
              <a:t>Notes:</a:t>
            </a:r>
          </a:p>
          <a:p>
            <a:endParaRPr lang="en-US" altLang="en-US" dirty="0" smtClean="0"/>
          </a:p>
          <a:p>
            <a:r>
              <a:rPr lang="en-US" altLang="en-US" dirty="0" smtClean="0"/>
              <a:t>Correct placement of the tube on the hematocrit scale is critical to obtaining an accurate result. The bottom of the RBCs should be placed on the “0” mark. The top of the plasma should be placed on the “100” mark, NOT the top of the tube.</a:t>
            </a:r>
            <a:r>
              <a:rPr lang="en-US" altLang="en-US" baseline="0" dirty="0" smtClean="0"/>
              <a:t> </a:t>
            </a:r>
            <a:r>
              <a:rPr lang="en-US" altLang="en-US" dirty="0" smtClean="0"/>
              <a:t>The hematocrit</a:t>
            </a:r>
            <a:r>
              <a:rPr lang="en-US" altLang="en-US" baseline="0" dirty="0" smtClean="0"/>
              <a:t> is the line at the top of the RBCs.</a:t>
            </a:r>
          </a:p>
          <a:p>
            <a:endParaRPr lang="en-US" altLang="en-US" baseline="0" dirty="0" smtClean="0"/>
          </a:p>
          <a:p>
            <a:r>
              <a:rPr lang="en-US" altLang="en-US" i="1" baseline="0" dirty="0" smtClean="0"/>
              <a:t>Watch the video “Measuring Hematocrit Percentage after Centrifuge” for more information about reading a hematocrit result accurately.</a:t>
            </a:r>
          </a:p>
          <a:p>
            <a:endParaRPr lang="en-US" dirty="0"/>
          </a:p>
        </p:txBody>
      </p:sp>
      <p:sp>
        <p:nvSpPr>
          <p:cNvPr id="4" name="Slide Number Placeholder 3"/>
          <p:cNvSpPr>
            <a:spLocks noGrp="1"/>
          </p:cNvSpPr>
          <p:nvPr>
            <p:ph type="sldNum" sz="quarter" idx="10"/>
          </p:nvPr>
        </p:nvSpPr>
        <p:spPr/>
        <p:txBody>
          <a:bodyPr/>
          <a:lstStyle/>
          <a:p>
            <a:fld id="{5D003D02-7E89-4EBF-B123-9C334E1BFEF7}" type="slidenum">
              <a:rPr lang="en-US" smtClean="0"/>
              <a:t>33</a:t>
            </a:fld>
            <a:endParaRPr lang="en-US" dirty="0"/>
          </a:p>
        </p:txBody>
      </p:sp>
    </p:spTree>
    <p:extLst>
      <p:ext uri="{BB962C8B-B14F-4D97-AF65-F5344CB8AC3E}">
        <p14:creationId xmlns:p14="http://schemas.microsoft.com/office/powerpoint/2010/main" val="2497831387"/>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Bef>
                <a:spcPts val="2400"/>
              </a:spcBef>
            </a:pPr>
            <a:r>
              <a:rPr lang="en-US" sz="1100" kern="1200" dirty="0" smtClean="0">
                <a:solidFill>
                  <a:schemeClr val="tx1"/>
                </a:solidFill>
                <a:latin typeface="+mn-lt"/>
                <a:ea typeface="+mn-ea"/>
                <a:cs typeface="+mn-cs"/>
              </a:rPr>
              <a:t>LO 15.5 Describe the general procedure for performing a strep screening test.</a:t>
            </a:r>
          </a:p>
          <a:p>
            <a:pPr>
              <a:spcBef>
                <a:spcPts val="2400"/>
              </a:spcBef>
            </a:pPr>
            <a:endParaRPr lang="en-US" baseline="0" dirty="0" smtClean="0"/>
          </a:p>
          <a:p>
            <a:r>
              <a:rPr lang="en-US" altLang="en-US" b="1" dirty="0" smtClean="0"/>
              <a:t>Notes:</a:t>
            </a:r>
          </a:p>
          <a:p>
            <a:pPr>
              <a:defRPr/>
            </a:pPr>
            <a:endParaRPr lang="en-US" b="1" dirty="0" smtClean="0"/>
          </a:p>
          <a:p>
            <a:pPr>
              <a:defRPr/>
            </a:pPr>
            <a:r>
              <a:rPr lang="en-US" b="1" dirty="0" smtClean="0"/>
              <a:t>Strep screening </a:t>
            </a:r>
            <a:r>
              <a:rPr lang="en-US" dirty="0" smtClean="0"/>
              <a:t>is used to determine if a patient’s sore throat is caused by the bacteria Group A </a:t>
            </a:r>
            <a:r>
              <a:rPr lang="en-US" i="1" dirty="0" smtClean="0"/>
              <a:t>Streptococcus</a:t>
            </a:r>
            <a:r>
              <a:rPr lang="en-US" dirty="0" smtClean="0"/>
              <a:t>. Detection is important because untreated </a:t>
            </a:r>
            <a:r>
              <a:rPr lang="en-US" i="1" dirty="0" smtClean="0"/>
              <a:t>Streptococcus</a:t>
            </a:r>
            <a:r>
              <a:rPr lang="en-US" dirty="0" smtClean="0"/>
              <a:t> infections can lead to rheumatic fever and autoimmune disease. </a:t>
            </a:r>
          </a:p>
          <a:p>
            <a:pPr>
              <a:defRPr/>
            </a:pPr>
            <a:endParaRPr lang="en-US" dirty="0" smtClean="0"/>
          </a:p>
          <a:p>
            <a:pPr eaLnBrk="1" hangingPunct="1"/>
            <a:r>
              <a:rPr lang="en-US" altLang="en-US" b="0" dirty="0" smtClean="0"/>
              <a:t>Testing devices contain:</a:t>
            </a:r>
          </a:p>
          <a:p>
            <a:pPr marL="177800" lvl="1" indent="-177800" eaLnBrk="1" hangingPunct="1">
              <a:buFont typeface="Arial" panose="020B0604020202020204" pitchFamily="34" charset="0"/>
              <a:buChar char="•"/>
            </a:pPr>
            <a:r>
              <a:rPr lang="en-US" altLang="en-US" dirty="0" smtClean="0"/>
              <a:t>Antibodies to Group A Strep </a:t>
            </a:r>
          </a:p>
          <a:p>
            <a:pPr marL="177800" lvl="1" indent="-177800" eaLnBrk="1" hangingPunct="1">
              <a:buFont typeface="Arial" panose="020B0604020202020204" pitchFamily="34" charset="0"/>
              <a:buChar char="•"/>
            </a:pPr>
            <a:r>
              <a:rPr lang="en-US" altLang="en-US" dirty="0" smtClean="0"/>
              <a:t>A color developer</a:t>
            </a:r>
          </a:p>
          <a:p>
            <a:pPr marL="177800" lvl="1" indent="-177800" eaLnBrk="1" hangingPunct="1">
              <a:buFont typeface="Arial" panose="020B0604020202020204" pitchFamily="34" charset="0"/>
              <a:buChar char="•"/>
            </a:pPr>
            <a:r>
              <a:rPr lang="en-US" altLang="en-US" dirty="0" smtClean="0"/>
              <a:t>Built-in controls</a:t>
            </a:r>
            <a:endParaRPr lang="en-US" dirty="0" smtClean="0"/>
          </a:p>
          <a:p>
            <a:pPr>
              <a:defRPr/>
            </a:pPr>
            <a:endParaRPr lang="en-US" dirty="0" smtClean="0"/>
          </a:p>
          <a:p>
            <a:pPr>
              <a:defRPr/>
            </a:pPr>
            <a:r>
              <a:rPr lang="en-US" b="1" dirty="0" smtClean="0"/>
              <a:t>General procedure </a:t>
            </a:r>
            <a:r>
              <a:rPr lang="en-US" dirty="0" smtClean="0"/>
              <a:t>for the test kits used in Certificate of Waiver laboratories:</a:t>
            </a:r>
          </a:p>
          <a:p>
            <a:pPr marL="171450" indent="-171450">
              <a:buFont typeface="Arial" pitchFamily="34" charset="0"/>
              <a:buChar char="•"/>
              <a:defRPr/>
            </a:pPr>
            <a:r>
              <a:rPr lang="en-US" dirty="0" smtClean="0"/>
              <a:t>Swab specimen is taken from back of throat.</a:t>
            </a:r>
          </a:p>
          <a:p>
            <a:pPr marL="171450" indent="-171450">
              <a:buFont typeface="Arial" pitchFamily="34" charset="0"/>
              <a:buChar char="•"/>
              <a:defRPr/>
            </a:pPr>
            <a:r>
              <a:rPr lang="en-US" dirty="0" smtClean="0"/>
              <a:t>Swab is placed in a vial that contains premeasured amounts of extraction reagent to remove the bacteria from the swab.</a:t>
            </a:r>
          </a:p>
          <a:p>
            <a:pPr marL="171450" indent="-171450">
              <a:buFont typeface="Arial" pitchFamily="34" charset="0"/>
              <a:buChar char="•"/>
              <a:defRPr/>
            </a:pPr>
            <a:r>
              <a:rPr lang="en-US" dirty="0" smtClean="0"/>
              <a:t>Vial is set onto a testing device treated with antibodies to the bacterial antigens and color developers.</a:t>
            </a:r>
          </a:p>
          <a:p>
            <a:pPr marL="171450" indent="-171450">
              <a:buFont typeface="Arial" pitchFamily="34" charset="0"/>
              <a:buChar char="•"/>
              <a:defRPr/>
            </a:pPr>
            <a:r>
              <a:rPr lang="en-US" dirty="0" smtClean="0"/>
              <a:t>Results are read after a specified period of time, usually less than 10 minutes.</a:t>
            </a:r>
          </a:p>
          <a:p>
            <a:pPr marL="171450" indent="-171450">
              <a:buFont typeface="Arial" pitchFamily="34" charset="0"/>
              <a:buChar char="•"/>
              <a:defRPr/>
            </a:pPr>
            <a:r>
              <a:rPr lang="en-US" dirty="0" smtClean="0"/>
              <a:t>For the results to be valid, the control (“C” in the tests shown on this slide) must show a positive result.</a:t>
            </a:r>
          </a:p>
          <a:p>
            <a:endParaRPr lang="en-US" dirty="0"/>
          </a:p>
        </p:txBody>
      </p:sp>
      <p:sp>
        <p:nvSpPr>
          <p:cNvPr id="4" name="Slide Number Placeholder 3"/>
          <p:cNvSpPr>
            <a:spLocks noGrp="1"/>
          </p:cNvSpPr>
          <p:nvPr>
            <p:ph type="sldNum" sz="quarter" idx="10"/>
          </p:nvPr>
        </p:nvSpPr>
        <p:spPr/>
        <p:txBody>
          <a:bodyPr/>
          <a:lstStyle/>
          <a:p>
            <a:fld id="{5D003D02-7E89-4EBF-B123-9C334E1BFEF7}" type="slidenum">
              <a:rPr lang="en-US" smtClean="0"/>
              <a:t>35</a:t>
            </a:fld>
            <a:endParaRPr lang="en-US" dirty="0"/>
          </a:p>
        </p:txBody>
      </p:sp>
    </p:spTree>
    <p:extLst>
      <p:ext uri="{BB962C8B-B14F-4D97-AF65-F5344CB8AC3E}">
        <p14:creationId xmlns:p14="http://schemas.microsoft.com/office/powerpoint/2010/main" val="4268292258"/>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Bef>
                <a:spcPts val="2400"/>
              </a:spcBef>
            </a:pPr>
            <a:r>
              <a:rPr lang="en-US" sz="1100" kern="1200" dirty="0" smtClean="0">
                <a:solidFill>
                  <a:schemeClr val="tx1"/>
                </a:solidFill>
                <a:latin typeface="+mn-lt"/>
                <a:ea typeface="+mn-ea"/>
                <a:cs typeface="+mn-cs"/>
              </a:rPr>
              <a:t>LO 15.6  List the types of waived tests that are commonly performed on urine specimens.</a:t>
            </a:r>
          </a:p>
          <a:p>
            <a:pPr>
              <a:spcBef>
                <a:spcPts val="2400"/>
              </a:spcBef>
            </a:pPr>
            <a:endParaRPr lang="en-US" baseline="0" dirty="0" smtClean="0"/>
          </a:p>
          <a:p>
            <a:r>
              <a:rPr lang="en-US" altLang="en-US" b="1" dirty="0" smtClean="0"/>
              <a:t>Notes:</a:t>
            </a:r>
          </a:p>
          <a:p>
            <a:pPr>
              <a:defRPr/>
            </a:pPr>
            <a:endParaRPr lang="en-US" b="1" dirty="0" smtClean="0"/>
          </a:p>
          <a:p>
            <a:pPr>
              <a:defRPr/>
            </a:pPr>
            <a:r>
              <a:rPr lang="en-US" b="1" dirty="0" smtClean="0"/>
              <a:t>Human chorionic gonadotropin (hCG): </a:t>
            </a:r>
            <a:r>
              <a:rPr lang="en-US" b="0" dirty="0" smtClean="0"/>
              <a:t>Hormone produced by the placenta</a:t>
            </a:r>
          </a:p>
          <a:p>
            <a:pPr>
              <a:defRPr/>
            </a:pPr>
            <a:endParaRPr lang="en-US" b="1" dirty="0" smtClean="0"/>
          </a:p>
          <a:p>
            <a:pPr>
              <a:defRPr/>
            </a:pPr>
            <a:r>
              <a:rPr lang="en-US" b="1" dirty="0" smtClean="0"/>
              <a:t>General procedure </a:t>
            </a:r>
            <a:r>
              <a:rPr lang="en-US" dirty="0" smtClean="0"/>
              <a:t>for the test kits used in Certificate of Waiver laboratories:</a:t>
            </a:r>
          </a:p>
          <a:p>
            <a:pPr marL="171450" indent="-171450">
              <a:buFont typeface="Arial" pitchFamily="34" charset="0"/>
              <a:buChar char="•"/>
              <a:defRPr/>
            </a:pPr>
            <a:r>
              <a:rPr lang="en-US" dirty="0" smtClean="0"/>
              <a:t>Place required number of drops of urine onto the testing device.</a:t>
            </a:r>
          </a:p>
          <a:p>
            <a:pPr marL="171450" indent="-171450">
              <a:buFont typeface="Arial" pitchFamily="34" charset="0"/>
              <a:buChar char="•"/>
              <a:defRPr/>
            </a:pPr>
            <a:r>
              <a:rPr lang="en-US" dirty="0" smtClean="0"/>
              <a:t>Read the results according to the manufacturer’s directions. (The test shown on this slide is negative.)</a:t>
            </a:r>
          </a:p>
          <a:p>
            <a:pPr marL="171450" indent="-171450">
              <a:buFont typeface="Arial" pitchFamily="34" charset="0"/>
              <a:buChar char="•"/>
              <a:defRPr/>
            </a:pPr>
            <a:r>
              <a:rPr lang="en-US" dirty="0" smtClean="0"/>
              <a:t>Built-in control verifies that the test has been performed correctly.</a:t>
            </a:r>
          </a:p>
          <a:p>
            <a:endParaRPr lang="en-US" dirty="0"/>
          </a:p>
        </p:txBody>
      </p:sp>
      <p:sp>
        <p:nvSpPr>
          <p:cNvPr id="4" name="Slide Number Placeholder 3"/>
          <p:cNvSpPr>
            <a:spLocks noGrp="1"/>
          </p:cNvSpPr>
          <p:nvPr>
            <p:ph type="sldNum" sz="quarter" idx="10"/>
          </p:nvPr>
        </p:nvSpPr>
        <p:spPr/>
        <p:txBody>
          <a:bodyPr/>
          <a:lstStyle/>
          <a:p>
            <a:fld id="{5D003D02-7E89-4EBF-B123-9C334E1BFEF7}" type="slidenum">
              <a:rPr lang="en-US" smtClean="0"/>
              <a:t>37</a:t>
            </a:fld>
            <a:endParaRPr lang="en-US" dirty="0"/>
          </a:p>
        </p:txBody>
      </p:sp>
    </p:spTree>
    <p:extLst>
      <p:ext uri="{BB962C8B-B14F-4D97-AF65-F5344CB8AC3E}">
        <p14:creationId xmlns:p14="http://schemas.microsoft.com/office/powerpoint/2010/main" val="99827559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0" baseline="0" dirty="0" smtClean="0"/>
          </a:p>
        </p:txBody>
      </p:sp>
      <p:sp>
        <p:nvSpPr>
          <p:cNvPr id="4" name="Slide Number Placeholder 3"/>
          <p:cNvSpPr>
            <a:spLocks noGrp="1"/>
          </p:cNvSpPr>
          <p:nvPr>
            <p:ph type="sldNum" sz="quarter" idx="10"/>
          </p:nvPr>
        </p:nvSpPr>
        <p:spPr/>
        <p:txBody>
          <a:bodyPr/>
          <a:lstStyle/>
          <a:p>
            <a:fld id="{5D003D02-7E89-4EBF-B123-9C334E1BFEF7}" type="slidenum">
              <a:rPr lang="en-US" smtClean="0"/>
              <a:t>3</a:t>
            </a:fld>
            <a:endParaRPr lang="en-US" dirty="0"/>
          </a:p>
        </p:txBody>
      </p:sp>
    </p:spTree>
    <p:extLst>
      <p:ext uri="{BB962C8B-B14F-4D97-AF65-F5344CB8AC3E}">
        <p14:creationId xmlns:p14="http://schemas.microsoft.com/office/powerpoint/2010/main" val="729231927"/>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Bef>
                <a:spcPts val="2400"/>
              </a:spcBef>
            </a:pPr>
            <a:r>
              <a:rPr lang="en-US" sz="1100" kern="1200" dirty="0" smtClean="0">
                <a:solidFill>
                  <a:schemeClr val="tx1"/>
                </a:solidFill>
                <a:latin typeface="+mn-lt"/>
                <a:ea typeface="+mn-ea"/>
                <a:cs typeface="+mn-cs"/>
              </a:rPr>
              <a:t>LO 15.6  List the types of waived tests that are commonly performed on urine specimens.</a:t>
            </a:r>
          </a:p>
          <a:p>
            <a:endParaRPr lang="en-US" baseline="0" dirty="0" smtClean="0"/>
          </a:p>
          <a:p>
            <a:r>
              <a:rPr lang="en-US" altLang="en-US" b="1" dirty="0" smtClean="0"/>
              <a:t>Notes:</a:t>
            </a:r>
          </a:p>
          <a:p>
            <a:endParaRPr lang="en-US" altLang="en-US" b="1" dirty="0" smtClean="0"/>
          </a:p>
          <a:p>
            <a:pPr>
              <a:defRPr/>
            </a:pPr>
            <a:r>
              <a:rPr lang="en-US" b="1" dirty="0" smtClean="0"/>
              <a:t>Urine</a:t>
            </a:r>
            <a:r>
              <a:rPr lang="en-US" b="1" baseline="0" dirty="0" smtClean="0"/>
              <a:t> chemical screening: </a:t>
            </a:r>
            <a:r>
              <a:rPr lang="en-US" b="0" baseline="0" dirty="0" smtClean="0"/>
              <a:t>The testing of urine for various chemicals, most not normally present in the urine; part of a urinalysis</a:t>
            </a:r>
          </a:p>
          <a:p>
            <a:pPr>
              <a:defRPr/>
            </a:pPr>
            <a:endParaRPr lang="en-US" b="1" baseline="0" dirty="0" smtClean="0"/>
          </a:p>
          <a:p>
            <a:pPr>
              <a:defRPr/>
            </a:pPr>
            <a:r>
              <a:rPr lang="en-US" b="1" baseline="0" dirty="0" smtClean="0"/>
              <a:t>Urinalysis: </a:t>
            </a:r>
            <a:r>
              <a:rPr lang="en-US" b="0" baseline="0" dirty="0" smtClean="0"/>
              <a:t>The testing of urine for physical, chemical, and microscopic characteristics</a:t>
            </a:r>
            <a:endParaRPr lang="en-US" b="0" dirty="0" smtClean="0"/>
          </a:p>
        </p:txBody>
      </p:sp>
      <p:sp>
        <p:nvSpPr>
          <p:cNvPr id="4" name="Slide Number Placeholder 3"/>
          <p:cNvSpPr>
            <a:spLocks noGrp="1"/>
          </p:cNvSpPr>
          <p:nvPr>
            <p:ph type="sldNum" sz="quarter" idx="10"/>
          </p:nvPr>
        </p:nvSpPr>
        <p:spPr/>
        <p:txBody>
          <a:bodyPr/>
          <a:lstStyle/>
          <a:p>
            <a:fld id="{5D003D02-7E89-4EBF-B123-9C334E1BFEF7}" type="slidenum">
              <a:rPr lang="en-US" smtClean="0"/>
              <a:t>38</a:t>
            </a:fld>
            <a:endParaRPr lang="en-US"/>
          </a:p>
        </p:txBody>
      </p:sp>
    </p:spTree>
    <p:extLst>
      <p:ext uri="{BB962C8B-B14F-4D97-AF65-F5344CB8AC3E}">
        <p14:creationId xmlns:p14="http://schemas.microsoft.com/office/powerpoint/2010/main" val="1087780060"/>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Bef>
                <a:spcPts val="2400"/>
              </a:spcBef>
            </a:pPr>
            <a:r>
              <a:rPr lang="en-US" sz="1100" kern="1200" dirty="0" smtClean="0">
                <a:solidFill>
                  <a:schemeClr val="tx1"/>
                </a:solidFill>
                <a:latin typeface="+mn-lt"/>
                <a:ea typeface="+mn-ea"/>
                <a:cs typeface="+mn-cs"/>
              </a:rPr>
              <a:t>LO 15.6  List the types of waived tests that are commonly performed on urine specimens.</a:t>
            </a:r>
          </a:p>
          <a:p>
            <a:endParaRPr lang="en-US" baseline="0" dirty="0" smtClean="0"/>
          </a:p>
        </p:txBody>
      </p:sp>
      <p:sp>
        <p:nvSpPr>
          <p:cNvPr id="4" name="Slide Number Placeholder 3"/>
          <p:cNvSpPr>
            <a:spLocks noGrp="1"/>
          </p:cNvSpPr>
          <p:nvPr>
            <p:ph type="sldNum" sz="quarter" idx="10"/>
          </p:nvPr>
        </p:nvSpPr>
        <p:spPr/>
        <p:txBody>
          <a:bodyPr/>
          <a:lstStyle/>
          <a:p>
            <a:fld id="{5D003D02-7E89-4EBF-B123-9C334E1BFEF7}" type="slidenum">
              <a:rPr lang="en-US" smtClean="0"/>
              <a:t>39</a:t>
            </a:fld>
            <a:endParaRPr lang="en-US"/>
          </a:p>
        </p:txBody>
      </p:sp>
    </p:spTree>
    <p:extLst>
      <p:ext uri="{BB962C8B-B14F-4D97-AF65-F5344CB8AC3E}">
        <p14:creationId xmlns:p14="http://schemas.microsoft.com/office/powerpoint/2010/main" val="3823709148"/>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Bef>
                <a:spcPts val="2400"/>
              </a:spcBef>
            </a:pPr>
            <a:r>
              <a:rPr lang="en-US" sz="1100" kern="1200" dirty="0" smtClean="0">
                <a:solidFill>
                  <a:schemeClr val="tx1"/>
                </a:solidFill>
                <a:latin typeface="+mn-lt"/>
                <a:ea typeface="+mn-ea"/>
                <a:cs typeface="+mn-cs"/>
              </a:rPr>
              <a:t>LO 15.6  List the types of waived tests that are commonly performed on urine specimens.</a:t>
            </a:r>
          </a:p>
          <a:p>
            <a:endParaRPr lang="en-US" baseline="0" dirty="0" smtClean="0"/>
          </a:p>
          <a:p>
            <a:r>
              <a:rPr lang="en-US" altLang="en-US" b="1" dirty="0" smtClean="0"/>
              <a:t>Notes:</a:t>
            </a:r>
          </a:p>
          <a:p>
            <a:pPr marL="0" marR="0" indent="0" algn="l" defTabSz="914400" rtl="0" eaLnBrk="1" fontAlgn="auto" latinLnBrk="0" hangingPunct="1">
              <a:lnSpc>
                <a:spcPct val="100000"/>
              </a:lnSpc>
              <a:spcBef>
                <a:spcPts val="0"/>
              </a:spcBef>
              <a:spcAft>
                <a:spcPts val="0"/>
              </a:spcAft>
              <a:buClrTx/>
              <a:buSzTx/>
              <a:buFontTx/>
              <a:buNone/>
              <a:tabLst/>
              <a:defRPr/>
            </a:pPr>
            <a:endParaRPr lang="en-US" b="1" baseline="0" dirty="0" smtClean="0"/>
          </a:p>
          <a:p>
            <a:pPr>
              <a:defRPr/>
            </a:pPr>
            <a:r>
              <a:rPr lang="en-US" i="0" dirty="0" smtClean="0"/>
              <a:t>Use all appropriate PPE as required by your facility.</a:t>
            </a:r>
          </a:p>
          <a:p>
            <a:pPr>
              <a:defRPr/>
            </a:pPr>
            <a:endParaRPr lang="en-US" dirty="0" smtClean="0"/>
          </a:p>
          <a:p>
            <a:pPr>
              <a:buFont typeface="Arial" pitchFamily="34" charset="0"/>
              <a:buNone/>
              <a:defRPr/>
            </a:pPr>
            <a:r>
              <a:rPr lang="en-US" b="1" dirty="0" smtClean="0"/>
              <a:t>For quality assurance, follow these precautions:</a:t>
            </a:r>
          </a:p>
          <a:p>
            <a:pPr marL="171450" indent="-171450">
              <a:buFont typeface="Arial" pitchFamily="34" charset="0"/>
              <a:buChar char="•"/>
              <a:defRPr/>
            </a:pPr>
            <a:r>
              <a:rPr lang="en-US" dirty="0" smtClean="0"/>
              <a:t>Keep strips in tightly closed containers in a cool, dry area.</a:t>
            </a:r>
          </a:p>
          <a:p>
            <a:pPr marL="171450" indent="-171450">
              <a:buFont typeface="Arial" pitchFamily="34" charset="0"/>
              <a:buChar char="•"/>
              <a:defRPr/>
            </a:pPr>
            <a:r>
              <a:rPr lang="en-US" dirty="0" smtClean="0"/>
              <a:t>Never remove strips from the container until immediately before testing.</a:t>
            </a:r>
          </a:p>
          <a:p>
            <a:pPr marL="171450" indent="-171450">
              <a:buFont typeface="Arial" pitchFamily="34" charset="0"/>
              <a:buChar char="•"/>
              <a:defRPr/>
            </a:pPr>
            <a:r>
              <a:rPr lang="en-US" dirty="0" smtClean="0"/>
              <a:t>Never touch the pads on the strip with your fingers or gloved hands.</a:t>
            </a:r>
          </a:p>
          <a:p>
            <a:pPr marL="171450" indent="-171450">
              <a:buFont typeface="Arial" pitchFamily="34" charset="0"/>
              <a:buChar char="•"/>
              <a:defRPr/>
            </a:pPr>
            <a:r>
              <a:rPr lang="en-US" dirty="0" smtClean="0"/>
              <a:t>Examine strips for discoloration before use; discard discolored strips.</a:t>
            </a:r>
          </a:p>
          <a:p>
            <a:pPr marL="171450" indent="-171450">
              <a:buFont typeface="Arial" pitchFamily="34" charset="0"/>
              <a:buChar char="•"/>
              <a:defRPr/>
            </a:pPr>
            <a:r>
              <a:rPr lang="en-US" dirty="0" smtClean="0"/>
              <a:t>Check the expiration date on the bottle; do not use strips that have expired.</a:t>
            </a:r>
          </a:p>
          <a:p>
            <a:pPr marL="171450" indent="-171450">
              <a:buFont typeface="Arial" pitchFamily="34" charset="0"/>
              <a:buChar char="•"/>
              <a:defRPr/>
            </a:pPr>
            <a:r>
              <a:rPr lang="en-US" dirty="0" smtClean="0"/>
              <a:t>Use strips within six months of opening the container.</a:t>
            </a:r>
          </a:p>
          <a:p>
            <a:pPr marL="171450" indent="-171450">
              <a:buFont typeface="Arial" pitchFamily="34" charset="0"/>
              <a:buChar char="•"/>
              <a:defRPr/>
            </a:pPr>
            <a:r>
              <a:rPr lang="en-US" dirty="0" smtClean="0"/>
              <a:t>Every time you open a new supply of reagent strips, run control samples to check for proper operation. Write the date opened on the bottle.</a:t>
            </a:r>
          </a:p>
          <a:p>
            <a:endParaRPr lang="en-US" dirty="0"/>
          </a:p>
        </p:txBody>
      </p:sp>
      <p:sp>
        <p:nvSpPr>
          <p:cNvPr id="4" name="Slide Number Placeholder 3"/>
          <p:cNvSpPr>
            <a:spLocks noGrp="1"/>
          </p:cNvSpPr>
          <p:nvPr>
            <p:ph type="sldNum" sz="quarter" idx="10"/>
          </p:nvPr>
        </p:nvSpPr>
        <p:spPr/>
        <p:txBody>
          <a:bodyPr/>
          <a:lstStyle/>
          <a:p>
            <a:fld id="{5D003D02-7E89-4EBF-B123-9C334E1BFEF7}" type="slidenum">
              <a:rPr lang="en-US" smtClean="0"/>
              <a:t>40</a:t>
            </a:fld>
            <a:endParaRPr lang="en-US" dirty="0"/>
          </a:p>
        </p:txBody>
      </p:sp>
    </p:spTree>
    <p:extLst>
      <p:ext uri="{BB962C8B-B14F-4D97-AF65-F5344CB8AC3E}">
        <p14:creationId xmlns:p14="http://schemas.microsoft.com/office/powerpoint/2010/main" val="3533986513"/>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Bef>
                <a:spcPts val="2400"/>
              </a:spcBef>
            </a:pPr>
            <a:r>
              <a:rPr lang="en-US" sz="1100" kern="1200" dirty="0" smtClean="0">
                <a:solidFill>
                  <a:schemeClr val="tx1"/>
                </a:solidFill>
                <a:latin typeface="+mn-lt"/>
                <a:ea typeface="+mn-ea"/>
                <a:cs typeface="+mn-cs"/>
              </a:rPr>
              <a:t>LO 15.6  List the types of waived tests that are commonly performed on urine specimens.</a:t>
            </a:r>
          </a:p>
          <a:p>
            <a:endParaRPr lang="en-US" baseline="0" dirty="0" smtClean="0"/>
          </a:p>
        </p:txBody>
      </p:sp>
      <p:sp>
        <p:nvSpPr>
          <p:cNvPr id="4" name="Slide Number Placeholder 3"/>
          <p:cNvSpPr>
            <a:spLocks noGrp="1"/>
          </p:cNvSpPr>
          <p:nvPr>
            <p:ph type="sldNum" sz="quarter" idx="10"/>
          </p:nvPr>
        </p:nvSpPr>
        <p:spPr/>
        <p:txBody>
          <a:bodyPr/>
          <a:lstStyle/>
          <a:p>
            <a:fld id="{5D003D02-7E89-4EBF-B123-9C334E1BFEF7}" type="slidenum">
              <a:rPr lang="en-US" smtClean="0"/>
              <a:t>41</a:t>
            </a:fld>
            <a:endParaRPr lang="en-US" dirty="0"/>
          </a:p>
        </p:txBody>
      </p:sp>
    </p:spTree>
    <p:extLst>
      <p:ext uri="{BB962C8B-B14F-4D97-AF65-F5344CB8AC3E}">
        <p14:creationId xmlns:p14="http://schemas.microsoft.com/office/powerpoint/2010/main" val="1122054299"/>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Bef>
                <a:spcPts val="2400"/>
              </a:spcBef>
            </a:pPr>
            <a:r>
              <a:rPr lang="en-US" sz="1100" kern="1200" dirty="0" smtClean="0">
                <a:solidFill>
                  <a:schemeClr val="tx1"/>
                </a:solidFill>
                <a:latin typeface="+mn-lt"/>
                <a:ea typeface="+mn-ea"/>
                <a:cs typeface="+mn-cs"/>
              </a:rPr>
              <a:t>LO 15.6  List the types of waived tests that are commonly performed on urine specimens.</a:t>
            </a:r>
          </a:p>
          <a:p>
            <a:pPr>
              <a:spcBef>
                <a:spcPts val="2400"/>
              </a:spcBef>
            </a:pPr>
            <a:endParaRPr lang="en-US" sz="1100" kern="1200" dirty="0" smtClean="0">
              <a:solidFill>
                <a:schemeClr val="tx1"/>
              </a:solidFill>
              <a:latin typeface="+mn-lt"/>
              <a:ea typeface="+mn-ea"/>
              <a:cs typeface="+mn-cs"/>
            </a:endParaRPr>
          </a:p>
          <a:p>
            <a:r>
              <a:rPr lang="en-US" altLang="en-US" b="1" dirty="0" smtClean="0"/>
              <a:t>Notes:</a:t>
            </a:r>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i="1" dirty="0" smtClean="0"/>
              <a:t>Watch the video, “Performing a Reagent Strip Test,” for more information about</a:t>
            </a:r>
            <a:r>
              <a:rPr lang="en-US" i="1" baseline="0" dirty="0" smtClean="0"/>
              <a:t> this topic.</a:t>
            </a:r>
            <a:endParaRPr lang="en-US" i="1" dirty="0" smtClean="0"/>
          </a:p>
          <a:p>
            <a:endParaRPr lang="en-US" baseline="0" dirty="0" smtClean="0"/>
          </a:p>
        </p:txBody>
      </p:sp>
      <p:sp>
        <p:nvSpPr>
          <p:cNvPr id="4" name="Slide Number Placeholder 3"/>
          <p:cNvSpPr>
            <a:spLocks noGrp="1"/>
          </p:cNvSpPr>
          <p:nvPr>
            <p:ph type="sldNum" sz="quarter" idx="10"/>
          </p:nvPr>
        </p:nvSpPr>
        <p:spPr/>
        <p:txBody>
          <a:bodyPr/>
          <a:lstStyle/>
          <a:p>
            <a:fld id="{5D003D02-7E89-4EBF-B123-9C334E1BFEF7}" type="slidenum">
              <a:rPr lang="en-US" smtClean="0"/>
              <a:t>42</a:t>
            </a:fld>
            <a:endParaRPr lang="en-US" dirty="0"/>
          </a:p>
        </p:txBody>
      </p:sp>
    </p:spTree>
    <p:extLst>
      <p:ext uri="{BB962C8B-B14F-4D97-AF65-F5344CB8AC3E}">
        <p14:creationId xmlns:p14="http://schemas.microsoft.com/office/powerpoint/2010/main" val="3569836313"/>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Bef>
                <a:spcPts val="2400"/>
              </a:spcBef>
            </a:pPr>
            <a:r>
              <a:rPr lang="en-US" sz="1100" kern="1200" dirty="0" smtClean="0">
                <a:solidFill>
                  <a:schemeClr val="tx1"/>
                </a:solidFill>
                <a:latin typeface="+mn-lt"/>
                <a:ea typeface="+mn-ea"/>
                <a:cs typeface="+mn-cs"/>
              </a:rPr>
              <a:t>LO 15.7  Explain the purpose of point-of-care testing.</a:t>
            </a:r>
          </a:p>
          <a:p>
            <a:pPr>
              <a:spcBef>
                <a:spcPts val="2400"/>
              </a:spcBef>
            </a:pPr>
            <a:endParaRPr lang="en-US" baseline="0" dirty="0" smtClean="0"/>
          </a:p>
          <a:p>
            <a:r>
              <a:rPr lang="en-US" altLang="en-US" b="1" dirty="0" smtClean="0"/>
              <a:t>Notes:</a:t>
            </a:r>
          </a:p>
          <a:p>
            <a:endParaRPr lang="en-US" altLang="en-US" b="1" dirty="0" smtClean="0"/>
          </a:p>
          <a:p>
            <a:pPr>
              <a:defRPr/>
            </a:pPr>
            <a:r>
              <a:rPr lang="en-US" dirty="0" smtClean="0"/>
              <a:t>Typical POCT tests:</a:t>
            </a:r>
          </a:p>
          <a:p>
            <a:pPr marL="171450" indent="-171450">
              <a:buFont typeface="Arial" pitchFamily="34" charset="0"/>
              <a:buChar char="•"/>
              <a:defRPr/>
            </a:pPr>
            <a:r>
              <a:rPr lang="en-US" dirty="0" smtClean="0"/>
              <a:t>Glucose</a:t>
            </a:r>
          </a:p>
          <a:p>
            <a:pPr marL="171450" indent="-171450">
              <a:buFont typeface="Arial" pitchFamily="34" charset="0"/>
              <a:buChar char="•"/>
              <a:defRPr/>
            </a:pPr>
            <a:r>
              <a:rPr lang="en-US" dirty="0" smtClean="0"/>
              <a:t>Hemoglobin</a:t>
            </a:r>
          </a:p>
          <a:p>
            <a:pPr marL="171450" indent="-171450">
              <a:buFont typeface="Arial" pitchFamily="34" charset="0"/>
              <a:buChar char="•"/>
              <a:defRPr/>
            </a:pPr>
            <a:r>
              <a:rPr lang="en-US" dirty="0" smtClean="0"/>
              <a:t>Electrolytes (sodium, potassium, chloride, bicarbonate)</a:t>
            </a:r>
          </a:p>
          <a:p>
            <a:pPr marL="171450" indent="-171450">
              <a:buFont typeface="Arial" pitchFamily="34" charset="0"/>
              <a:buChar char="•"/>
              <a:defRPr/>
            </a:pPr>
            <a:r>
              <a:rPr lang="en-US" dirty="0" smtClean="0"/>
              <a:t>Ionized calcium</a:t>
            </a:r>
          </a:p>
          <a:p>
            <a:pPr marL="171450" indent="-171450">
              <a:buFont typeface="Arial" pitchFamily="34" charset="0"/>
              <a:buChar char="•"/>
              <a:defRPr/>
            </a:pPr>
            <a:r>
              <a:rPr lang="en-US" dirty="0" smtClean="0"/>
              <a:t>Cholesterol</a:t>
            </a:r>
          </a:p>
          <a:p>
            <a:pPr marL="171450" indent="-171450">
              <a:buFont typeface="Arial" pitchFamily="34" charset="0"/>
              <a:buChar char="•"/>
              <a:defRPr/>
            </a:pPr>
            <a:r>
              <a:rPr lang="en-US" dirty="0" smtClean="0"/>
              <a:t>Blood ketones</a:t>
            </a:r>
          </a:p>
          <a:p>
            <a:pPr marL="171450" indent="-171450">
              <a:buFont typeface="Arial" pitchFamily="34" charset="0"/>
              <a:buChar char="•"/>
              <a:defRPr/>
            </a:pPr>
            <a:r>
              <a:rPr lang="en-US" dirty="0" smtClean="0"/>
              <a:t>Blood gases</a:t>
            </a:r>
          </a:p>
          <a:p>
            <a:pPr marL="171450" indent="-171450">
              <a:buFont typeface="Arial" pitchFamily="34" charset="0"/>
              <a:buChar char="•"/>
              <a:defRPr/>
            </a:pPr>
            <a:r>
              <a:rPr lang="en-US" dirty="0" smtClean="0"/>
              <a:t>Coagulation studies (such as prothrombin time)</a:t>
            </a:r>
          </a:p>
          <a:p>
            <a:pPr marL="171450" indent="-171450">
              <a:buFont typeface="Arial" pitchFamily="34" charset="0"/>
              <a:buChar char="•"/>
              <a:defRPr/>
            </a:pPr>
            <a:r>
              <a:rPr lang="en-US" dirty="0" smtClean="0"/>
              <a:t>Urine </a:t>
            </a:r>
            <a:r>
              <a:rPr lang="en-US" b="1" dirty="0" smtClean="0"/>
              <a:t>dipstick</a:t>
            </a:r>
            <a:r>
              <a:rPr lang="en-US" dirty="0" smtClean="0"/>
              <a:t> (plastic strip with reagent pads containing chemicals for urine or blood testing)</a:t>
            </a:r>
          </a:p>
          <a:p>
            <a:pPr marL="171450" indent="-171450">
              <a:buFont typeface="Arial" pitchFamily="34" charset="0"/>
              <a:buChar char="•"/>
              <a:defRPr/>
            </a:pPr>
            <a:r>
              <a:rPr lang="en-US" dirty="0" smtClean="0"/>
              <a:t>Urine pregnancy</a:t>
            </a:r>
          </a:p>
          <a:p>
            <a:pPr marL="171450" indent="-171450">
              <a:buFont typeface="Arial" pitchFamily="34" charset="0"/>
              <a:buChar char="•"/>
              <a:defRPr/>
            </a:pPr>
            <a:r>
              <a:rPr lang="en-US" dirty="0" smtClean="0"/>
              <a:t>Fecal occult blood</a:t>
            </a:r>
          </a:p>
          <a:p>
            <a:pPr marL="171450" indent="-171450">
              <a:buFont typeface="Arial" pitchFamily="34" charset="0"/>
              <a:buChar char="•"/>
              <a:defRPr/>
            </a:pPr>
            <a:r>
              <a:rPr lang="en-US" dirty="0" smtClean="0"/>
              <a:t>Strep screening</a:t>
            </a:r>
          </a:p>
          <a:p>
            <a:pPr marL="0" indent="0">
              <a:buFont typeface="Arial" pitchFamily="34" charset="0"/>
              <a:buNone/>
              <a:defRPr/>
            </a:pPr>
            <a:endParaRPr lang="en-US" i="1" dirty="0" smtClean="0"/>
          </a:p>
          <a:p>
            <a:pPr marL="0" marR="0" indent="0" algn="l" defTabSz="914400" rtl="0" eaLnBrk="1" fontAlgn="auto" latinLnBrk="0" hangingPunct="1">
              <a:lnSpc>
                <a:spcPct val="100000"/>
              </a:lnSpc>
              <a:spcBef>
                <a:spcPts val="0"/>
              </a:spcBef>
              <a:spcAft>
                <a:spcPts val="0"/>
              </a:spcAft>
              <a:buClrTx/>
              <a:buSzTx/>
              <a:buFont typeface="Arial" pitchFamily="34" charset="0"/>
              <a:buNone/>
              <a:tabLst/>
              <a:defRPr/>
            </a:pPr>
            <a:r>
              <a:rPr lang="en-US" i="1" dirty="0" smtClean="0"/>
              <a:t>Watch the video, “Point of Care Testing,” for more information about</a:t>
            </a:r>
            <a:r>
              <a:rPr lang="en-US" i="1" baseline="0" dirty="0" smtClean="0"/>
              <a:t> this topic.</a:t>
            </a:r>
            <a:endParaRPr lang="en-US" i="1" dirty="0" smtClean="0"/>
          </a:p>
          <a:p>
            <a:endParaRPr lang="en-US" dirty="0"/>
          </a:p>
        </p:txBody>
      </p:sp>
      <p:sp>
        <p:nvSpPr>
          <p:cNvPr id="4" name="Slide Number Placeholder 3"/>
          <p:cNvSpPr>
            <a:spLocks noGrp="1"/>
          </p:cNvSpPr>
          <p:nvPr>
            <p:ph type="sldNum" sz="quarter" idx="10"/>
          </p:nvPr>
        </p:nvSpPr>
        <p:spPr/>
        <p:txBody>
          <a:bodyPr/>
          <a:lstStyle/>
          <a:p>
            <a:fld id="{5D003D02-7E89-4EBF-B123-9C334E1BFEF7}" type="slidenum">
              <a:rPr lang="en-US" smtClean="0"/>
              <a:t>44</a:t>
            </a:fld>
            <a:endParaRPr lang="en-US" dirty="0"/>
          </a:p>
        </p:txBody>
      </p:sp>
    </p:spTree>
    <p:extLst>
      <p:ext uri="{BB962C8B-B14F-4D97-AF65-F5344CB8AC3E}">
        <p14:creationId xmlns:p14="http://schemas.microsoft.com/office/powerpoint/2010/main" val="2699777002"/>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Bef>
                <a:spcPts val="2400"/>
              </a:spcBef>
            </a:pPr>
            <a:r>
              <a:rPr lang="en-US" sz="1100" kern="1200" dirty="0" smtClean="0">
                <a:solidFill>
                  <a:schemeClr val="tx1"/>
                </a:solidFill>
                <a:latin typeface="+mn-lt"/>
                <a:ea typeface="+mn-ea"/>
                <a:cs typeface="+mn-cs"/>
              </a:rPr>
              <a:t>LO 15.7  Explain the purpose of point-of-care testing.</a:t>
            </a:r>
          </a:p>
          <a:p>
            <a:endParaRPr lang="en-US" baseline="0" dirty="0" smtClean="0"/>
          </a:p>
          <a:p>
            <a:r>
              <a:rPr lang="en-US" altLang="en-US" b="1" dirty="0" smtClean="0"/>
              <a:t>Notes:</a:t>
            </a:r>
          </a:p>
          <a:p>
            <a:pPr marL="0" marR="0" indent="0" algn="l" defTabSz="914400" rtl="0" eaLnBrk="1" fontAlgn="auto" latinLnBrk="0" hangingPunct="1">
              <a:lnSpc>
                <a:spcPct val="100000"/>
              </a:lnSpc>
              <a:spcBef>
                <a:spcPts val="0"/>
              </a:spcBef>
              <a:spcAft>
                <a:spcPts val="0"/>
              </a:spcAft>
              <a:buClrTx/>
              <a:buSzTx/>
              <a:buFontTx/>
              <a:buNone/>
              <a:tabLst/>
              <a:defRPr/>
            </a:pPr>
            <a:endParaRPr lang="en-US" b="1" baseline="0" dirty="0" smtClean="0"/>
          </a:p>
          <a:p>
            <a:pPr>
              <a:defRPr/>
            </a:pPr>
            <a:r>
              <a:rPr lang="en-US" b="1" i="0" dirty="0" smtClean="0"/>
              <a:t>Glucose testing: </a:t>
            </a:r>
            <a:r>
              <a:rPr lang="en-US" i="0" dirty="0" smtClean="0"/>
              <a:t>Screening for abnormal</a:t>
            </a:r>
            <a:r>
              <a:rPr lang="en-US" i="0" baseline="0" dirty="0" smtClean="0"/>
              <a:t> glucose levels and to monitor glucose levels in patients with diabetes mellitus</a:t>
            </a:r>
          </a:p>
          <a:p>
            <a:pPr>
              <a:defRPr/>
            </a:pPr>
            <a:endParaRPr lang="en-US" i="0" baseline="0" dirty="0" smtClean="0"/>
          </a:p>
          <a:p>
            <a:pPr>
              <a:defRPr/>
            </a:pPr>
            <a:r>
              <a:rPr lang="en-US" i="0" dirty="0" smtClean="0"/>
              <a:t>This is a representative procedure. Be sure to follow the procedure required at your facility.</a:t>
            </a:r>
          </a:p>
          <a:p>
            <a:endParaRPr lang="en-US" dirty="0"/>
          </a:p>
        </p:txBody>
      </p:sp>
      <p:sp>
        <p:nvSpPr>
          <p:cNvPr id="4" name="Slide Number Placeholder 3"/>
          <p:cNvSpPr>
            <a:spLocks noGrp="1"/>
          </p:cNvSpPr>
          <p:nvPr>
            <p:ph type="sldNum" sz="quarter" idx="10"/>
          </p:nvPr>
        </p:nvSpPr>
        <p:spPr/>
        <p:txBody>
          <a:bodyPr/>
          <a:lstStyle/>
          <a:p>
            <a:fld id="{5D003D02-7E89-4EBF-B123-9C334E1BFEF7}" type="slidenum">
              <a:rPr lang="en-US" smtClean="0"/>
              <a:t>45</a:t>
            </a:fld>
            <a:endParaRPr lang="en-US" dirty="0"/>
          </a:p>
        </p:txBody>
      </p:sp>
    </p:spTree>
    <p:extLst>
      <p:ext uri="{BB962C8B-B14F-4D97-AF65-F5344CB8AC3E}">
        <p14:creationId xmlns:p14="http://schemas.microsoft.com/office/powerpoint/2010/main" val="2426713660"/>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Bef>
                <a:spcPts val="2400"/>
              </a:spcBef>
            </a:pPr>
            <a:r>
              <a:rPr lang="en-US" sz="1100" kern="1200" dirty="0" smtClean="0">
                <a:solidFill>
                  <a:schemeClr val="tx1"/>
                </a:solidFill>
                <a:latin typeface="+mn-lt"/>
                <a:ea typeface="+mn-ea"/>
                <a:cs typeface="+mn-cs"/>
              </a:rPr>
              <a:t>LO 15.7  Explain the purpose of point-of-care testing.</a:t>
            </a:r>
          </a:p>
          <a:p>
            <a:endParaRPr lang="en-US" baseline="0" dirty="0" smtClean="0"/>
          </a:p>
        </p:txBody>
      </p:sp>
      <p:sp>
        <p:nvSpPr>
          <p:cNvPr id="4" name="Slide Number Placeholder 3"/>
          <p:cNvSpPr>
            <a:spLocks noGrp="1"/>
          </p:cNvSpPr>
          <p:nvPr>
            <p:ph type="sldNum" sz="quarter" idx="10"/>
          </p:nvPr>
        </p:nvSpPr>
        <p:spPr/>
        <p:txBody>
          <a:bodyPr/>
          <a:lstStyle/>
          <a:p>
            <a:fld id="{5D003D02-7E89-4EBF-B123-9C334E1BFEF7}" type="slidenum">
              <a:rPr lang="en-US" smtClean="0"/>
              <a:t>46</a:t>
            </a:fld>
            <a:endParaRPr lang="en-US" dirty="0"/>
          </a:p>
        </p:txBody>
      </p:sp>
    </p:spTree>
    <p:extLst>
      <p:ext uri="{BB962C8B-B14F-4D97-AF65-F5344CB8AC3E}">
        <p14:creationId xmlns:p14="http://schemas.microsoft.com/office/powerpoint/2010/main" val="2489419906"/>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Bef>
                <a:spcPts val="2400"/>
              </a:spcBef>
            </a:pPr>
            <a:r>
              <a:rPr lang="en-US" sz="1100" kern="1200" dirty="0" smtClean="0">
                <a:solidFill>
                  <a:schemeClr val="tx1"/>
                </a:solidFill>
                <a:latin typeface="+mn-lt"/>
                <a:ea typeface="+mn-ea"/>
                <a:cs typeface="+mn-cs"/>
              </a:rPr>
              <a:t>LO 15.7  Explain the purpose of point-of-care testing.</a:t>
            </a:r>
          </a:p>
          <a:p>
            <a:endParaRPr lang="en-US" baseline="0" dirty="0" smtClean="0"/>
          </a:p>
        </p:txBody>
      </p:sp>
      <p:sp>
        <p:nvSpPr>
          <p:cNvPr id="4" name="Slide Number Placeholder 3"/>
          <p:cNvSpPr>
            <a:spLocks noGrp="1"/>
          </p:cNvSpPr>
          <p:nvPr>
            <p:ph type="sldNum" sz="quarter" idx="10"/>
          </p:nvPr>
        </p:nvSpPr>
        <p:spPr/>
        <p:txBody>
          <a:bodyPr/>
          <a:lstStyle/>
          <a:p>
            <a:fld id="{5D003D02-7E89-4EBF-B123-9C334E1BFEF7}" type="slidenum">
              <a:rPr lang="en-US" smtClean="0"/>
              <a:t>47</a:t>
            </a:fld>
            <a:endParaRPr lang="en-US" dirty="0"/>
          </a:p>
        </p:txBody>
      </p:sp>
    </p:spTree>
    <p:extLst>
      <p:ext uri="{BB962C8B-B14F-4D97-AF65-F5344CB8AC3E}">
        <p14:creationId xmlns:p14="http://schemas.microsoft.com/office/powerpoint/2010/main" val="2069561751"/>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100" kern="1200" dirty="0" smtClean="0">
                <a:solidFill>
                  <a:schemeClr val="tx1"/>
                </a:solidFill>
                <a:latin typeface="+mn-lt"/>
                <a:ea typeface="+mn-ea"/>
                <a:cs typeface="+mn-cs"/>
              </a:rPr>
              <a:t>15.1  Differentiate among waived tests, moderately complex tests, and high complexity testing.</a:t>
            </a:r>
            <a:endParaRPr lang="en-US" altLang="en-US" b="0" dirty="0" smtClean="0">
              <a:latin typeface="Albertus Medium"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100" kern="1200" dirty="0" smtClean="0">
                <a:solidFill>
                  <a:schemeClr val="tx1"/>
                </a:solidFill>
                <a:latin typeface="+mn-lt"/>
                <a:ea typeface="+mn-ea"/>
                <a:cs typeface="+mn-cs"/>
              </a:rPr>
              <a:t>15.2 Identify methods of performing an erythrocyte sedimentation rate.</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100" kern="1200" dirty="0" smtClean="0">
                <a:solidFill>
                  <a:schemeClr val="tx1"/>
                </a:solidFill>
                <a:latin typeface="+mn-lt"/>
                <a:ea typeface="+mn-ea"/>
                <a:cs typeface="+mn-cs"/>
              </a:rPr>
              <a:t>15.3 Describe the waived procedure to test for fecal occult blood.</a:t>
            </a:r>
          </a:p>
          <a:p>
            <a:endParaRPr lang="en-US" dirty="0" smtClean="0"/>
          </a:p>
        </p:txBody>
      </p:sp>
      <p:sp>
        <p:nvSpPr>
          <p:cNvPr id="4" name="Slide Number Placeholder 3"/>
          <p:cNvSpPr>
            <a:spLocks noGrp="1"/>
          </p:cNvSpPr>
          <p:nvPr>
            <p:ph type="sldNum" sz="quarter" idx="10"/>
          </p:nvPr>
        </p:nvSpPr>
        <p:spPr/>
        <p:txBody>
          <a:bodyPr/>
          <a:lstStyle/>
          <a:p>
            <a:fld id="{5D003D02-7E89-4EBF-B123-9C334E1BFEF7}" type="slidenum">
              <a:rPr lang="en-US" smtClean="0"/>
              <a:t>48</a:t>
            </a:fld>
            <a:endParaRPr lang="en-US" dirty="0"/>
          </a:p>
        </p:txBody>
      </p:sp>
    </p:spTree>
    <p:extLst>
      <p:ext uri="{BB962C8B-B14F-4D97-AF65-F5344CB8AC3E}">
        <p14:creationId xmlns:p14="http://schemas.microsoft.com/office/powerpoint/2010/main" val="209944161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D003D02-7E89-4EBF-B123-9C334E1BFEF7}" type="slidenum">
              <a:rPr lang="en-US" smtClean="0"/>
              <a:t>6</a:t>
            </a:fld>
            <a:endParaRPr lang="en-US" dirty="0"/>
          </a:p>
        </p:txBody>
      </p:sp>
    </p:spTree>
    <p:extLst>
      <p:ext uri="{BB962C8B-B14F-4D97-AF65-F5344CB8AC3E}">
        <p14:creationId xmlns:p14="http://schemas.microsoft.com/office/powerpoint/2010/main" val="1956223462"/>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406400" indent="-406400">
              <a:spcBef>
                <a:spcPts val="2400"/>
              </a:spcBef>
            </a:pPr>
            <a:r>
              <a:rPr lang="en-US" sz="1100" kern="1200" dirty="0" smtClean="0">
                <a:solidFill>
                  <a:schemeClr val="tx1"/>
                </a:solidFill>
                <a:latin typeface="+mn-lt"/>
                <a:ea typeface="+mn-ea"/>
                <a:cs typeface="+mn-cs"/>
              </a:rPr>
              <a:t>15.4 Explain the procedure for performing a microhematocrit and the reasons why this test is performed.</a:t>
            </a:r>
          </a:p>
          <a:p>
            <a:pPr marL="406400" indent="-406400">
              <a:spcBef>
                <a:spcPts val="2400"/>
              </a:spcBef>
            </a:pPr>
            <a:r>
              <a:rPr lang="en-US" sz="1100" kern="1200" dirty="0" smtClean="0">
                <a:solidFill>
                  <a:schemeClr val="tx1"/>
                </a:solidFill>
                <a:latin typeface="+mn-lt"/>
                <a:ea typeface="+mn-ea"/>
                <a:cs typeface="+mn-cs"/>
              </a:rPr>
              <a:t>15.5 Describe the general procedure for performing a strep screening test.</a:t>
            </a:r>
          </a:p>
          <a:p>
            <a:pPr marL="406400" indent="-406400">
              <a:spcBef>
                <a:spcPts val="2400"/>
              </a:spcBef>
            </a:pPr>
            <a:r>
              <a:rPr lang="en-US" sz="1100" kern="1200" dirty="0" smtClean="0">
                <a:solidFill>
                  <a:schemeClr val="tx1"/>
                </a:solidFill>
                <a:latin typeface="+mn-lt"/>
                <a:ea typeface="+mn-ea"/>
                <a:cs typeface="+mn-cs"/>
              </a:rPr>
              <a:t>15.6 List the types of waived tests that are commonly performed on urine specimens.</a:t>
            </a:r>
          </a:p>
          <a:p>
            <a:pPr marL="406400" indent="-406400">
              <a:spcBef>
                <a:spcPts val="2400"/>
              </a:spcBef>
            </a:pPr>
            <a:r>
              <a:rPr lang="en-US" sz="1100" kern="1200" dirty="0" smtClean="0">
                <a:solidFill>
                  <a:schemeClr val="tx1"/>
                </a:solidFill>
                <a:latin typeface="+mn-lt"/>
                <a:ea typeface="+mn-ea"/>
                <a:cs typeface="+mn-cs"/>
              </a:rPr>
              <a:t>15.7 Explain the purpose of point-of-care testing.</a:t>
            </a:r>
            <a:endParaRPr lang="en-US" altLang="en-US" b="0" dirty="0" smtClean="0">
              <a:latin typeface="Albertus Medium" pitchFamily="34" charset="0"/>
            </a:endParaRPr>
          </a:p>
          <a:p>
            <a:pPr marL="406400" indent="-406400">
              <a:spcBef>
                <a:spcPts val="2400"/>
              </a:spcBef>
            </a:pPr>
            <a:endParaRPr lang="en-US" sz="1100" kern="1200" dirty="0" smtClean="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5D003D02-7E89-4EBF-B123-9C334E1BFEF7}" type="slidenum">
              <a:rPr lang="en-US" smtClean="0"/>
              <a:t>49</a:t>
            </a:fld>
            <a:endParaRPr lang="en-US" dirty="0"/>
          </a:p>
        </p:txBody>
      </p:sp>
    </p:spTree>
    <p:extLst>
      <p:ext uri="{BB962C8B-B14F-4D97-AF65-F5344CB8AC3E}">
        <p14:creationId xmlns:p14="http://schemas.microsoft.com/office/powerpoint/2010/main" val="367306841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D003D02-7E89-4EBF-B123-9C334E1BFEF7}" type="slidenum">
              <a:rPr lang="en-US" smtClean="0"/>
              <a:t>7</a:t>
            </a:fld>
            <a:endParaRPr lang="en-US" dirty="0"/>
          </a:p>
        </p:txBody>
      </p:sp>
    </p:spTree>
    <p:extLst>
      <p:ext uri="{BB962C8B-B14F-4D97-AF65-F5344CB8AC3E}">
        <p14:creationId xmlns:p14="http://schemas.microsoft.com/office/powerpoint/2010/main" val="36378373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Bef>
                <a:spcPts val="2400"/>
              </a:spcBef>
            </a:pPr>
            <a:r>
              <a:rPr lang="en-US" altLang="en-US" dirty="0" smtClean="0">
                <a:latin typeface="Albertus Medium" pitchFamily="34" charset="0"/>
              </a:rPr>
              <a:t>LO 15.1</a:t>
            </a:r>
            <a:r>
              <a:rPr lang="en-US" altLang="en-US" baseline="0" dirty="0" smtClean="0">
                <a:latin typeface="Albertus Medium" pitchFamily="34" charset="0"/>
              </a:rPr>
              <a:t> </a:t>
            </a:r>
            <a:r>
              <a:rPr lang="en-US" altLang="en-US" dirty="0" smtClean="0">
                <a:latin typeface="Albertus Medium" pitchFamily="34" charset="0"/>
              </a:rPr>
              <a:t>Differentiate among waived tests, moderately complex tests, and high complexity</a:t>
            </a:r>
            <a:r>
              <a:rPr lang="en-US" altLang="en-US" baseline="0" dirty="0" smtClean="0">
                <a:latin typeface="Albertus Medium" pitchFamily="34" charset="0"/>
              </a:rPr>
              <a:t> </a:t>
            </a:r>
            <a:r>
              <a:rPr lang="en-US" altLang="en-US" dirty="0" smtClean="0">
                <a:latin typeface="Albertus Medium" pitchFamily="34" charset="0"/>
              </a:rPr>
              <a:t>testing.</a:t>
            </a:r>
          </a:p>
          <a:p>
            <a:endParaRPr lang="en-US" baseline="0" dirty="0" smtClean="0"/>
          </a:p>
          <a:p>
            <a:r>
              <a:rPr lang="en-US" altLang="en-US" b="1" dirty="0" smtClean="0"/>
              <a:t>Notes:</a:t>
            </a:r>
          </a:p>
          <a:p>
            <a:endParaRPr lang="en-US" altLang="en-US" b="1" dirty="0" smtClean="0"/>
          </a:p>
          <a:p>
            <a:r>
              <a:rPr lang="en-US" altLang="en-US" dirty="0" smtClean="0"/>
              <a:t>The </a:t>
            </a:r>
            <a:r>
              <a:rPr lang="en-US" altLang="en-US" b="1" dirty="0" smtClean="0"/>
              <a:t>Clinical Laboratory Improvement Act of 1988  (CLIA ’88)</a:t>
            </a:r>
            <a:r>
              <a:rPr lang="en-US" altLang="en-US" dirty="0" smtClean="0"/>
              <a:t> identified three levels of complexity for medical laboratory tests. Provider-performed microscopy procedures (PPMP) was added to this law in 1997</a:t>
            </a:r>
            <a:r>
              <a:rPr lang="en-US" altLang="en-US" baseline="0" dirty="0" smtClean="0"/>
              <a:t> as a subcategory of moderate complexity tests.</a:t>
            </a:r>
            <a:endParaRPr lang="en-US" altLang="en-US" dirty="0" smtClean="0"/>
          </a:p>
          <a:p>
            <a:endParaRPr lang="en-US" altLang="en-US" dirty="0" smtClean="0"/>
          </a:p>
          <a:p>
            <a:r>
              <a:rPr lang="en-US" altLang="en-US" dirty="0" smtClean="0"/>
              <a:t>The following slides describe each type of test.</a:t>
            </a:r>
          </a:p>
          <a:p>
            <a:endParaRPr lang="en-US" dirty="0"/>
          </a:p>
        </p:txBody>
      </p:sp>
      <p:sp>
        <p:nvSpPr>
          <p:cNvPr id="4" name="Slide Number Placeholder 3"/>
          <p:cNvSpPr>
            <a:spLocks noGrp="1"/>
          </p:cNvSpPr>
          <p:nvPr>
            <p:ph type="sldNum" sz="quarter" idx="10"/>
          </p:nvPr>
        </p:nvSpPr>
        <p:spPr/>
        <p:txBody>
          <a:bodyPr/>
          <a:lstStyle/>
          <a:p>
            <a:fld id="{5D003D02-7E89-4EBF-B123-9C334E1BFEF7}" type="slidenum">
              <a:rPr lang="en-US" smtClean="0"/>
              <a:t>9</a:t>
            </a:fld>
            <a:endParaRPr lang="en-US" dirty="0"/>
          </a:p>
        </p:txBody>
      </p:sp>
    </p:spTree>
    <p:extLst>
      <p:ext uri="{BB962C8B-B14F-4D97-AF65-F5344CB8AC3E}">
        <p14:creationId xmlns:p14="http://schemas.microsoft.com/office/powerpoint/2010/main" val="328965918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Bef>
                <a:spcPts val="2400"/>
              </a:spcBef>
            </a:pPr>
            <a:r>
              <a:rPr lang="en-US" altLang="en-US" dirty="0" smtClean="0">
                <a:latin typeface="Albertus Medium" pitchFamily="34" charset="0"/>
              </a:rPr>
              <a:t>LO 15.1</a:t>
            </a:r>
            <a:r>
              <a:rPr lang="en-US" altLang="en-US" baseline="0" dirty="0" smtClean="0">
                <a:latin typeface="Albertus Medium" pitchFamily="34" charset="0"/>
              </a:rPr>
              <a:t> </a:t>
            </a:r>
            <a:r>
              <a:rPr lang="en-US" altLang="en-US" dirty="0" smtClean="0">
                <a:latin typeface="Albertus Medium" pitchFamily="34" charset="0"/>
              </a:rPr>
              <a:t>Differentiate among waived tests, moderately complex tests, and high complexity</a:t>
            </a:r>
            <a:r>
              <a:rPr lang="en-US" altLang="en-US" baseline="0" dirty="0" smtClean="0">
                <a:latin typeface="Albertus Medium" pitchFamily="34" charset="0"/>
              </a:rPr>
              <a:t> </a:t>
            </a:r>
            <a:r>
              <a:rPr lang="en-US" altLang="en-US" dirty="0" smtClean="0">
                <a:latin typeface="Albertus Medium" pitchFamily="34" charset="0"/>
              </a:rPr>
              <a:t>testing.</a:t>
            </a:r>
          </a:p>
          <a:p>
            <a:endParaRPr lang="en-US" baseline="0" dirty="0" smtClean="0"/>
          </a:p>
          <a:p>
            <a:r>
              <a:rPr lang="en-US" altLang="en-US" b="1" dirty="0" smtClean="0"/>
              <a:t>Notes:</a:t>
            </a:r>
          </a:p>
          <a:p>
            <a:pPr>
              <a:defRPr/>
            </a:pPr>
            <a:endParaRPr lang="en-US" b="1" dirty="0" smtClean="0"/>
          </a:p>
          <a:p>
            <a:pPr>
              <a:defRPr/>
            </a:pPr>
            <a:r>
              <a:rPr lang="en-US" b="1" dirty="0" smtClean="0"/>
              <a:t>High complexity tests: </a:t>
            </a:r>
            <a:r>
              <a:rPr lang="en-US" b="0" dirty="0" smtClean="0"/>
              <a:t>Classification of laboratory tests that require</a:t>
            </a:r>
            <a:r>
              <a:rPr lang="en-US" b="0" baseline="0" dirty="0" smtClean="0"/>
              <a:t> close attention to detail and specialized training</a:t>
            </a:r>
            <a:endParaRPr lang="en-US" b="0" dirty="0" smtClean="0"/>
          </a:p>
          <a:p>
            <a:pPr>
              <a:defRPr/>
            </a:pPr>
            <a:r>
              <a:rPr lang="en-US" b="1" dirty="0" smtClean="0"/>
              <a:t>Reagents: </a:t>
            </a:r>
            <a:r>
              <a:rPr lang="en-US" dirty="0" smtClean="0"/>
              <a:t>Lab test chemicals</a:t>
            </a:r>
          </a:p>
          <a:p>
            <a:pPr>
              <a:defRPr/>
            </a:pPr>
            <a:r>
              <a:rPr lang="en-US" dirty="0" smtClean="0"/>
              <a:t/>
            </a:r>
            <a:br>
              <a:rPr lang="en-US" dirty="0" smtClean="0"/>
            </a:br>
            <a:r>
              <a:rPr lang="en-US" b="1" dirty="0" smtClean="0"/>
              <a:t>Examples of high complexity tests:</a:t>
            </a:r>
          </a:p>
          <a:p>
            <a:pPr marL="171450" indent="-171450">
              <a:buFont typeface="Arial" pitchFamily="34" charset="0"/>
              <a:buChar char="•"/>
              <a:defRPr/>
            </a:pPr>
            <a:r>
              <a:rPr lang="en-US" dirty="0" smtClean="0"/>
              <a:t>Manual DNA extraction procedures</a:t>
            </a:r>
          </a:p>
          <a:p>
            <a:pPr marL="171450" indent="-171450">
              <a:buFont typeface="Arial" pitchFamily="34" charset="0"/>
              <a:buChar char="•"/>
              <a:defRPr/>
            </a:pPr>
            <a:r>
              <a:rPr lang="en-US" dirty="0" smtClean="0"/>
              <a:t>Special staining procedures</a:t>
            </a:r>
          </a:p>
          <a:p>
            <a:pPr marL="171450" indent="-171450">
              <a:buFont typeface="Arial" pitchFamily="34" charset="0"/>
              <a:buChar char="•"/>
              <a:defRPr/>
            </a:pPr>
            <a:r>
              <a:rPr lang="en-US" dirty="0" smtClean="0"/>
              <a:t>Complex analyzers that require detailed setup or operator interaction</a:t>
            </a:r>
          </a:p>
          <a:p>
            <a:endParaRPr lang="en-US" dirty="0"/>
          </a:p>
        </p:txBody>
      </p:sp>
      <p:sp>
        <p:nvSpPr>
          <p:cNvPr id="4" name="Slide Number Placeholder 3"/>
          <p:cNvSpPr>
            <a:spLocks noGrp="1"/>
          </p:cNvSpPr>
          <p:nvPr>
            <p:ph type="sldNum" sz="quarter" idx="10"/>
          </p:nvPr>
        </p:nvSpPr>
        <p:spPr/>
        <p:txBody>
          <a:bodyPr/>
          <a:lstStyle/>
          <a:p>
            <a:fld id="{5D003D02-7E89-4EBF-B123-9C334E1BFEF7}" type="slidenum">
              <a:rPr lang="en-US" smtClean="0"/>
              <a:t>10</a:t>
            </a:fld>
            <a:endParaRPr lang="en-US" dirty="0"/>
          </a:p>
        </p:txBody>
      </p:sp>
    </p:spTree>
    <p:extLst>
      <p:ext uri="{BB962C8B-B14F-4D97-AF65-F5344CB8AC3E}">
        <p14:creationId xmlns:p14="http://schemas.microsoft.com/office/powerpoint/2010/main" val="334049266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Bef>
                <a:spcPts val="2400"/>
              </a:spcBef>
            </a:pPr>
            <a:r>
              <a:rPr lang="en-US" altLang="en-US" dirty="0" smtClean="0">
                <a:latin typeface="Albertus Medium" pitchFamily="34" charset="0"/>
              </a:rPr>
              <a:t>LO 15.1</a:t>
            </a:r>
            <a:r>
              <a:rPr lang="en-US" altLang="en-US" baseline="0" dirty="0" smtClean="0">
                <a:latin typeface="Albertus Medium" pitchFamily="34" charset="0"/>
              </a:rPr>
              <a:t> </a:t>
            </a:r>
            <a:r>
              <a:rPr lang="en-US" altLang="en-US" dirty="0" smtClean="0">
                <a:latin typeface="Albertus Medium" pitchFamily="34" charset="0"/>
              </a:rPr>
              <a:t>Differentiate among waived tests, moderately complex tests, and high complexity</a:t>
            </a:r>
            <a:r>
              <a:rPr lang="en-US" altLang="en-US" baseline="0" dirty="0" smtClean="0">
                <a:latin typeface="Albertus Medium" pitchFamily="34" charset="0"/>
              </a:rPr>
              <a:t> </a:t>
            </a:r>
            <a:r>
              <a:rPr lang="en-US" altLang="en-US" dirty="0" smtClean="0">
                <a:latin typeface="Albertus Medium" pitchFamily="34" charset="0"/>
              </a:rPr>
              <a:t>testing.</a:t>
            </a:r>
          </a:p>
          <a:p>
            <a:endParaRPr lang="en-US" baseline="0" dirty="0" smtClean="0"/>
          </a:p>
          <a:p>
            <a:r>
              <a:rPr lang="en-US" altLang="en-US" b="1" dirty="0" smtClean="0"/>
              <a:t>Notes:</a:t>
            </a:r>
          </a:p>
          <a:p>
            <a:pPr>
              <a:defRPr/>
            </a:pPr>
            <a:endParaRPr lang="en-US" b="1" dirty="0" smtClean="0"/>
          </a:p>
          <a:p>
            <a:pPr>
              <a:defRPr/>
            </a:pPr>
            <a:r>
              <a:rPr lang="en-US" b="1" dirty="0" smtClean="0"/>
              <a:t>Moderate complexity tests: </a:t>
            </a:r>
            <a:r>
              <a:rPr lang="en-US" b="0" dirty="0" smtClean="0"/>
              <a:t>Classification of laboratory tests that fall between low (waived) and high complexity tests with respect</a:t>
            </a:r>
            <a:r>
              <a:rPr lang="en-US" b="0" baseline="0" dirty="0" smtClean="0"/>
              <a:t> to the complexity of the test and the training required</a:t>
            </a:r>
            <a:endParaRPr lang="en-US" b="0" dirty="0" smtClean="0"/>
          </a:p>
          <a:p>
            <a:r>
              <a:rPr lang="en-US" altLang="en-US" dirty="0" smtClean="0"/>
              <a:t/>
            </a:r>
            <a:br>
              <a:rPr lang="en-US" altLang="en-US" dirty="0" smtClean="0"/>
            </a:br>
            <a:r>
              <a:rPr lang="en-US" altLang="en-US" b="1" dirty="0" smtClean="0"/>
              <a:t>Examples of moderate complexity tests: </a:t>
            </a:r>
            <a:r>
              <a:rPr lang="en-US" altLang="en-US" dirty="0" smtClean="0"/>
              <a:t>Tests that involve running simple automated instruments</a:t>
            </a:r>
          </a:p>
          <a:p>
            <a:endParaRPr lang="en-US" dirty="0"/>
          </a:p>
        </p:txBody>
      </p:sp>
      <p:sp>
        <p:nvSpPr>
          <p:cNvPr id="4" name="Slide Number Placeholder 3"/>
          <p:cNvSpPr>
            <a:spLocks noGrp="1"/>
          </p:cNvSpPr>
          <p:nvPr>
            <p:ph type="sldNum" sz="quarter" idx="10"/>
          </p:nvPr>
        </p:nvSpPr>
        <p:spPr/>
        <p:txBody>
          <a:bodyPr/>
          <a:lstStyle/>
          <a:p>
            <a:fld id="{5D003D02-7E89-4EBF-B123-9C334E1BFEF7}" type="slidenum">
              <a:rPr lang="en-US" smtClean="0"/>
              <a:t>11</a:t>
            </a:fld>
            <a:endParaRPr lang="en-US" dirty="0"/>
          </a:p>
        </p:txBody>
      </p:sp>
    </p:spTree>
    <p:extLst>
      <p:ext uri="{BB962C8B-B14F-4D97-AF65-F5344CB8AC3E}">
        <p14:creationId xmlns:p14="http://schemas.microsoft.com/office/powerpoint/2010/main" val="299538691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Bef>
                <a:spcPts val="2400"/>
              </a:spcBef>
            </a:pPr>
            <a:r>
              <a:rPr lang="en-US" altLang="en-US" dirty="0" smtClean="0">
                <a:latin typeface="Albertus Medium" pitchFamily="34" charset="0"/>
              </a:rPr>
              <a:t>LO 15.1</a:t>
            </a:r>
            <a:r>
              <a:rPr lang="en-US" altLang="en-US" baseline="0" dirty="0" smtClean="0">
                <a:latin typeface="Albertus Medium" pitchFamily="34" charset="0"/>
              </a:rPr>
              <a:t> </a:t>
            </a:r>
            <a:r>
              <a:rPr lang="en-US" altLang="en-US" dirty="0" smtClean="0">
                <a:latin typeface="Albertus Medium" pitchFamily="34" charset="0"/>
              </a:rPr>
              <a:t>Differentiate among waived tests, moderately complex tests, and high complexity</a:t>
            </a:r>
            <a:r>
              <a:rPr lang="en-US" altLang="en-US" baseline="0" dirty="0" smtClean="0">
                <a:latin typeface="Albertus Medium" pitchFamily="34" charset="0"/>
              </a:rPr>
              <a:t> </a:t>
            </a:r>
            <a:r>
              <a:rPr lang="en-US" altLang="en-US" dirty="0" smtClean="0">
                <a:latin typeface="Albertus Medium" pitchFamily="34" charset="0"/>
              </a:rPr>
              <a:t>testing.</a:t>
            </a:r>
          </a:p>
          <a:p>
            <a:endParaRPr lang="en-US" baseline="0" dirty="0" smtClean="0"/>
          </a:p>
          <a:p>
            <a:r>
              <a:rPr lang="en-US" altLang="en-US" b="1" dirty="0" smtClean="0"/>
              <a:t>Notes:</a:t>
            </a:r>
          </a:p>
          <a:p>
            <a:endParaRPr lang="en-US" b="1" dirty="0" smtClean="0"/>
          </a:p>
          <a:p>
            <a:r>
              <a:rPr lang="en-US" b="1" dirty="0" smtClean="0"/>
              <a:t>Provider-performed</a:t>
            </a:r>
            <a:r>
              <a:rPr lang="en-US" b="1" baseline="0" dirty="0" smtClean="0"/>
              <a:t> microscopy procedures</a:t>
            </a:r>
            <a:r>
              <a:rPr lang="en-US" b="1" dirty="0" smtClean="0"/>
              <a:t>: </a:t>
            </a:r>
            <a:r>
              <a:rPr lang="en-US" b="0" dirty="0" smtClean="0"/>
              <a:t>Subcategory of moderate complexity testing that allows healthcare providers to perform certain tests only for their own patients</a:t>
            </a:r>
          </a:p>
          <a:p>
            <a:r>
              <a:rPr lang="en-US" altLang="en-US" dirty="0" smtClean="0"/>
              <a:t/>
            </a:r>
            <a:br>
              <a:rPr lang="en-US" altLang="en-US" dirty="0" smtClean="0"/>
            </a:br>
            <a:r>
              <a:rPr lang="en-US" altLang="en-US" b="1" dirty="0" smtClean="0"/>
              <a:t>Additional</a:t>
            </a:r>
            <a:r>
              <a:rPr lang="en-US" altLang="en-US" b="1" baseline="0" dirty="0" smtClean="0"/>
              <a:t> e</a:t>
            </a:r>
            <a:r>
              <a:rPr lang="en-US" altLang="en-US" b="1" dirty="0" smtClean="0"/>
              <a:t>xamples: </a:t>
            </a:r>
            <a:endParaRPr lang="en-US" altLang="en-US" b="0" dirty="0" smtClean="0"/>
          </a:p>
          <a:p>
            <a:pPr marL="171450" indent="-171450">
              <a:buFont typeface="Arial" panose="020B0604020202020204" pitchFamily="34" charset="0"/>
              <a:buChar char="•"/>
            </a:pPr>
            <a:r>
              <a:rPr lang="en-US" altLang="en-US" b="0" dirty="0" smtClean="0"/>
              <a:t>Post-coital qualitative tests</a:t>
            </a:r>
          </a:p>
          <a:p>
            <a:pPr marL="171450" indent="-171450">
              <a:buFont typeface="Arial" panose="020B0604020202020204" pitchFamily="34" charset="0"/>
              <a:buChar char="•"/>
            </a:pPr>
            <a:r>
              <a:rPr lang="en-US" altLang="en-US" b="0" dirty="0" smtClean="0"/>
              <a:t>Urine sediment examinations</a:t>
            </a:r>
          </a:p>
          <a:p>
            <a:pPr marL="171450" indent="-171450">
              <a:buFont typeface="Arial" panose="020B0604020202020204" pitchFamily="34" charset="0"/>
              <a:buChar char="•"/>
            </a:pPr>
            <a:r>
              <a:rPr lang="en-US" altLang="en-US" b="0" dirty="0" smtClean="0"/>
              <a:t>Nasal smears for granulocyte</a:t>
            </a:r>
          </a:p>
          <a:p>
            <a:pPr marL="171450" indent="-171450">
              <a:buFont typeface="Arial" panose="020B0604020202020204" pitchFamily="34" charset="0"/>
              <a:buChar char="•"/>
            </a:pPr>
            <a:r>
              <a:rPr lang="en-US" altLang="en-US" b="0" dirty="0" smtClean="0"/>
              <a:t>Fecal leukocyte examinations</a:t>
            </a:r>
          </a:p>
          <a:p>
            <a:pPr marL="171450" indent="-171450">
              <a:buFont typeface="Arial" panose="020B0604020202020204" pitchFamily="34" charset="0"/>
              <a:buChar char="•"/>
            </a:pPr>
            <a:r>
              <a:rPr lang="en-US" altLang="en-US" b="0" dirty="0" smtClean="0"/>
              <a:t>Qualitative semen evaluation</a:t>
            </a:r>
            <a:endParaRPr lang="en-US" altLang="en-US" dirty="0" smtClean="0"/>
          </a:p>
          <a:p>
            <a:endParaRPr lang="en-US" dirty="0"/>
          </a:p>
        </p:txBody>
      </p:sp>
      <p:sp>
        <p:nvSpPr>
          <p:cNvPr id="4" name="Slide Number Placeholder 3"/>
          <p:cNvSpPr>
            <a:spLocks noGrp="1"/>
          </p:cNvSpPr>
          <p:nvPr>
            <p:ph type="sldNum" sz="quarter" idx="10"/>
          </p:nvPr>
        </p:nvSpPr>
        <p:spPr/>
        <p:txBody>
          <a:bodyPr/>
          <a:lstStyle/>
          <a:p>
            <a:fld id="{5D003D02-7E89-4EBF-B123-9C334E1BFEF7}" type="slidenum">
              <a:rPr lang="en-US" smtClean="0"/>
              <a:t>12</a:t>
            </a:fld>
            <a:endParaRPr lang="en-US" dirty="0"/>
          </a:p>
        </p:txBody>
      </p:sp>
    </p:spTree>
    <p:extLst>
      <p:ext uri="{BB962C8B-B14F-4D97-AF65-F5344CB8AC3E}">
        <p14:creationId xmlns:p14="http://schemas.microsoft.com/office/powerpoint/2010/main" val="165299271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RedTagline-Gray BG, Title &amp; Subtitle Left">
    <p:spTree>
      <p:nvGrpSpPr>
        <p:cNvPr id="1" name=""/>
        <p:cNvGrpSpPr/>
        <p:nvPr/>
      </p:nvGrpSpPr>
      <p:grpSpPr>
        <a:xfrm>
          <a:off x="0" y="0"/>
          <a:ext cx="0" cy="0"/>
          <a:chOff x="0" y="0"/>
          <a:chExt cx="0" cy="0"/>
        </a:xfrm>
      </p:grpSpPr>
      <p:sp>
        <p:nvSpPr>
          <p:cNvPr id="8" name="Title Background"/>
          <p:cNvSpPr/>
          <p:nvPr userDrawn="1"/>
        </p:nvSpPr>
        <p:spPr>
          <a:xfrm>
            <a:off x="0" y="3276600"/>
            <a:ext cx="5715000" cy="1752600"/>
          </a:xfrm>
          <a:prstGeom prst="rect">
            <a:avLst/>
          </a:prstGeom>
          <a:solidFill>
            <a:schemeClr val="tx1">
              <a:alpha val="47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2" name="Slide Title"/>
          <p:cNvSpPr>
            <a:spLocks noGrp="1"/>
          </p:cNvSpPr>
          <p:nvPr>
            <p:ph type="ctrTitle"/>
          </p:nvPr>
        </p:nvSpPr>
        <p:spPr>
          <a:xfrm>
            <a:off x="228600" y="3429000"/>
            <a:ext cx="5105400" cy="609600"/>
          </a:xfrm>
          <a:prstGeom prst="rect">
            <a:avLst/>
          </a:prstGeom>
          <a:effectLst>
            <a:outerShdw blurRad="50800" dist="38100" dir="5400000" algn="t" rotWithShape="0">
              <a:prstClr val="black">
                <a:alpha val="40000"/>
              </a:prstClr>
            </a:outerShdw>
          </a:effectLst>
        </p:spPr>
        <p:txBody>
          <a:bodyPr/>
          <a:lstStyle>
            <a:lvl1pPr>
              <a:defRPr sz="3600">
                <a:solidFill>
                  <a:schemeClr val="bg1"/>
                </a:solidFill>
              </a:defRPr>
            </a:lvl1pPr>
          </a:lstStyle>
          <a:p>
            <a:r>
              <a:rPr lang="en-US" smtClean="0"/>
              <a:t>Click to edit Master title style</a:t>
            </a:r>
            <a:endParaRPr lang="en-US" dirty="0"/>
          </a:p>
        </p:txBody>
      </p:sp>
      <p:sp>
        <p:nvSpPr>
          <p:cNvPr id="7" name="Text Placeholder 1"/>
          <p:cNvSpPr>
            <a:spLocks noGrp="1"/>
          </p:cNvSpPr>
          <p:nvPr>
            <p:ph type="body" sz="quarter" idx="10"/>
          </p:nvPr>
        </p:nvSpPr>
        <p:spPr>
          <a:xfrm>
            <a:off x="228600" y="4114800"/>
            <a:ext cx="5105400" cy="685800"/>
          </a:xfrm>
          <a:prstGeom prst="rect">
            <a:avLst/>
          </a:prstGeom>
        </p:spPr>
        <p:txBody>
          <a:bodyPr/>
          <a:lstStyle>
            <a:lvl1pPr marL="0" indent="0">
              <a:buNone/>
              <a:defRPr sz="2000" b="0">
                <a:solidFill>
                  <a:schemeClr val="bg1"/>
                </a:solidFill>
                <a:latin typeface="ArumSans Bold"/>
              </a:defRPr>
            </a:lvl1pPr>
            <a:lvl2pPr marL="457200" indent="0">
              <a:buNone/>
              <a:defRPr sz="2000" b="0">
                <a:solidFill>
                  <a:schemeClr val="bg1"/>
                </a:solidFill>
                <a:latin typeface="ArumSans Bold"/>
              </a:defRPr>
            </a:lvl2pPr>
            <a:lvl3pPr marL="914400" indent="0">
              <a:buNone/>
              <a:defRPr sz="2000" b="0">
                <a:solidFill>
                  <a:schemeClr val="bg1"/>
                </a:solidFill>
                <a:latin typeface="ArumSans Bold"/>
              </a:defRPr>
            </a:lvl3pPr>
            <a:lvl4pPr marL="1371600" indent="0">
              <a:buNone/>
              <a:defRPr sz="2000" b="0">
                <a:solidFill>
                  <a:schemeClr val="bg1"/>
                </a:solidFill>
                <a:latin typeface="ArumSans Bold"/>
              </a:defRPr>
            </a:lvl4pPr>
            <a:lvl5pPr marL="1828800" indent="0">
              <a:buNone/>
              <a:defRPr sz="2000" b="0">
                <a:solidFill>
                  <a:schemeClr val="bg1"/>
                </a:solidFill>
                <a:latin typeface="ArumSans Bold"/>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Photo Credit"/>
          <p:cNvSpPr>
            <a:spLocks noGrp="1"/>
          </p:cNvSpPr>
          <p:nvPr>
            <p:ph type="body" sz="quarter" idx="11" hasCustomPrompt="1"/>
          </p:nvPr>
        </p:nvSpPr>
        <p:spPr>
          <a:xfrm>
            <a:off x="6477000" y="6422066"/>
            <a:ext cx="2667000" cy="152400"/>
          </a:xfrm>
          <a:prstGeom prst="rect">
            <a:avLst/>
          </a:prstGeom>
        </p:spPr>
        <p:txBody>
          <a:bodyPr wrap="none" lIns="0" tIns="0" rIns="45720" bIns="0"/>
          <a:lstStyle>
            <a:lvl1pPr marL="0" marR="0" indent="0" algn="r" defTabSz="914400" rtl="0" eaLnBrk="1" fontAlgn="auto" latinLnBrk="0" hangingPunct="1">
              <a:lnSpc>
                <a:spcPct val="100000"/>
              </a:lnSpc>
              <a:spcBef>
                <a:spcPts val="0"/>
              </a:spcBef>
              <a:spcAft>
                <a:spcPts val="0"/>
              </a:spcAft>
              <a:buClrTx/>
              <a:buSzTx/>
              <a:buFontTx/>
              <a:buNone/>
              <a:tabLst/>
              <a:defRPr sz="800">
                <a:solidFill>
                  <a:schemeClr val="bg1"/>
                </a:solidFill>
                <a:latin typeface="+mn-lt"/>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smtClean="0">
                <a:ln>
                  <a:noFill/>
                </a:ln>
                <a:solidFill>
                  <a:prstClr val="white"/>
                </a:solidFill>
                <a:effectLst/>
                <a:uLnTx/>
                <a:uFillTx/>
                <a:latin typeface="+mn-lt"/>
                <a:ea typeface="+mn-ea"/>
                <a:cs typeface="+mn-cs"/>
              </a:rPr>
              <a:t>Insert Photo Credit Here</a:t>
            </a:r>
          </a:p>
        </p:txBody>
      </p:sp>
      <p:sp>
        <p:nvSpPr>
          <p:cNvPr id="6" name="Copyright" descr="©McGraw-Hill Education. All rights reserved. Authorized only for instructor use in the classroom.  No reproduction or further distribution permitted without the prior written consent of McGraw-Hill Education.&#10;"/>
          <p:cNvSpPr txBox="1">
            <a:spLocks/>
          </p:cNvSpPr>
          <p:nvPr userDrawn="1"/>
        </p:nvSpPr>
        <p:spPr>
          <a:xfrm>
            <a:off x="0" y="6734025"/>
            <a:ext cx="9144000" cy="171750"/>
          </a:xfrm>
          <a:prstGeom prst="rect">
            <a:avLst/>
          </a:prstGeom>
        </p:spPr>
        <p:txBody>
          <a:bodyPr vert="horz" lIns="91440" tIns="45720" rIns="91440" bIns="45720" rtlCol="0">
            <a:normAutofit fontScale="25000" lnSpcReduction="20000"/>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marR="0" lvl="0" indent="0" algn="l" defTabSz="457200" rtl="0" eaLnBrk="1" fontAlgn="auto" latinLnBrk="0" hangingPunct="1">
              <a:lnSpc>
                <a:spcPct val="100000"/>
              </a:lnSpc>
              <a:spcBef>
                <a:spcPct val="20000"/>
              </a:spcBef>
              <a:spcAft>
                <a:spcPts val="0"/>
              </a:spcAft>
              <a:buClrTx/>
              <a:buSzTx/>
              <a:buFont typeface="Arial"/>
              <a:buNone/>
              <a:tabLst/>
              <a:defRPr/>
            </a:pPr>
            <a:r>
              <a:rPr kumimoji="0" lang="en-US" sz="3200" b="0" i="0" u="none" strike="noStrike" kern="1200" cap="none" spc="0" normalizeH="0" baseline="0" noProof="0" dirty="0" smtClean="0">
                <a:ln>
                  <a:noFill/>
                </a:ln>
                <a:solidFill>
                  <a:srgbClr val="6A6A6A"/>
                </a:solidFill>
                <a:effectLst/>
                <a:uLnTx/>
                <a:uFillTx/>
                <a:latin typeface="Calibri"/>
                <a:ea typeface="+mn-ea"/>
                <a:cs typeface="+mn-cs"/>
              </a:rPr>
              <a:t>©McGraw-Hill Education. All rights reserved. Authorized </a:t>
            </a:r>
            <a:r>
              <a:rPr lang="en-US" sz="3200" kern="1200" dirty="0" smtClean="0">
                <a:solidFill>
                  <a:srgbClr val="6A6A6A"/>
                </a:solidFill>
                <a:effectLst/>
                <a:latin typeface="+mn-lt"/>
                <a:ea typeface="+mn-ea"/>
                <a:cs typeface="+mn-cs"/>
              </a:rPr>
              <a:t>only </a:t>
            </a:r>
            <a:r>
              <a:rPr kumimoji="0" lang="en-US" sz="3200" b="0" i="0" u="none" strike="noStrike" kern="1200" cap="none" spc="0" normalizeH="0" baseline="0" noProof="0" dirty="0" smtClean="0">
                <a:ln>
                  <a:noFill/>
                </a:ln>
                <a:solidFill>
                  <a:srgbClr val="6A6A6A"/>
                </a:solidFill>
                <a:effectLst/>
                <a:uLnTx/>
                <a:uFillTx/>
                <a:latin typeface="Calibri"/>
                <a:ea typeface="+mn-ea"/>
                <a:cs typeface="+mn-cs"/>
              </a:rPr>
              <a:t>for instructor use in the classroom.  No reproduction or further distribution permitted without the prior written consent of McGraw-Hill Education.</a:t>
            </a:r>
            <a:endParaRPr kumimoji="0" lang="en-US" sz="3200" b="0" i="0" u="none" strike="noStrike" kern="1200" cap="none" spc="0" normalizeH="0" baseline="0" noProof="0" dirty="0">
              <a:ln>
                <a:noFill/>
              </a:ln>
              <a:solidFill>
                <a:srgbClr val="6A6A6A"/>
              </a:solidFill>
              <a:effectLst/>
              <a:uLnTx/>
              <a:uFillTx/>
              <a:latin typeface="Calibri"/>
              <a:ea typeface="+mn-ea"/>
              <a:cs typeface="+mn-cs"/>
            </a:endParaRPr>
          </a:p>
        </p:txBody>
      </p:sp>
    </p:spTree>
    <p:extLst>
      <p:ext uri="{BB962C8B-B14F-4D97-AF65-F5344CB8AC3E}">
        <p14:creationId xmlns:p14="http://schemas.microsoft.com/office/powerpoint/2010/main" val="115602802"/>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WhiteTagline-Gray BG, Title &amp; Subtitle Right">
    <p:spTree>
      <p:nvGrpSpPr>
        <p:cNvPr id="1" name=""/>
        <p:cNvGrpSpPr/>
        <p:nvPr/>
      </p:nvGrpSpPr>
      <p:grpSpPr>
        <a:xfrm>
          <a:off x="0" y="0"/>
          <a:ext cx="0" cy="0"/>
          <a:chOff x="0" y="0"/>
          <a:chExt cx="0" cy="0"/>
        </a:xfrm>
      </p:grpSpPr>
      <p:sp>
        <p:nvSpPr>
          <p:cNvPr id="8" name="Title Background"/>
          <p:cNvSpPr/>
          <p:nvPr userDrawn="1"/>
        </p:nvSpPr>
        <p:spPr>
          <a:xfrm>
            <a:off x="3429000" y="3429000"/>
            <a:ext cx="5715000" cy="1752600"/>
          </a:xfrm>
          <a:prstGeom prst="rect">
            <a:avLst/>
          </a:prstGeom>
          <a:solidFill>
            <a:schemeClr val="tx1">
              <a:alpha val="47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2" name="Slide Title"/>
          <p:cNvSpPr>
            <a:spLocks noGrp="1"/>
          </p:cNvSpPr>
          <p:nvPr>
            <p:ph type="ctrTitle"/>
          </p:nvPr>
        </p:nvSpPr>
        <p:spPr>
          <a:xfrm>
            <a:off x="3733800" y="3581400"/>
            <a:ext cx="5181600" cy="609600"/>
          </a:xfrm>
          <a:prstGeom prst="rect">
            <a:avLst/>
          </a:prstGeom>
          <a:effectLst>
            <a:outerShdw blurRad="50800" dist="38100" dir="5400000" algn="t" rotWithShape="0">
              <a:prstClr val="black">
                <a:alpha val="40000"/>
              </a:prstClr>
            </a:outerShdw>
          </a:effectLst>
        </p:spPr>
        <p:txBody>
          <a:bodyPr/>
          <a:lstStyle>
            <a:lvl1pPr algn="r">
              <a:defRPr sz="3600">
                <a:solidFill>
                  <a:schemeClr val="bg1"/>
                </a:solidFill>
              </a:defRPr>
            </a:lvl1pPr>
          </a:lstStyle>
          <a:p>
            <a:r>
              <a:rPr lang="en-US" dirty="0" smtClean="0"/>
              <a:t>Click to edit Master title style</a:t>
            </a:r>
            <a:endParaRPr lang="en-US" dirty="0"/>
          </a:p>
        </p:txBody>
      </p:sp>
      <p:sp>
        <p:nvSpPr>
          <p:cNvPr id="7" name="Text Placeholder 1"/>
          <p:cNvSpPr>
            <a:spLocks noGrp="1"/>
          </p:cNvSpPr>
          <p:nvPr>
            <p:ph type="body" sz="quarter" idx="10"/>
          </p:nvPr>
        </p:nvSpPr>
        <p:spPr>
          <a:xfrm>
            <a:off x="3733800" y="4260273"/>
            <a:ext cx="5181600" cy="692727"/>
          </a:xfrm>
          <a:prstGeom prst="rect">
            <a:avLst/>
          </a:prstGeom>
        </p:spPr>
        <p:txBody>
          <a:bodyPr/>
          <a:lstStyle>
            <a:lvl1pPr marL="0" indent="0" algn="r">
              <a:buNone/>
              <a:defRPr sz="2000" b="0">
                <a:solidFill>
                  <a:schemeClr val="bg1"/>
                </a:solidFill>
                <a:latin typeface="ArumSans Bold"/>
              </a:defRPr>
            </a:lvl1pPr>
            <a:lvl2pPr marL="457200" indent="0" algn="r">
              <a:buNone/>
              <a:defRPr sz="2000" b="0">
                <a:solidFill>
                  <a:schemeClr val="bg1"/>
                </a:solidFill>
                <a:latin typeface="ArumSans Bold"/>
              </a:defRPr>
            </a:lvl2pPr>
            <a:lvl3pPr marL="914400" indent="0" algn="r">
              <a:buNone/>
              <a:defRPr sz="2000" b="0">
                <a:solidFill>
                  <a:schemeClr val="bg1"/>
                </a:solidFill>
                <a:latin typeface="ArumSans Bold"/>
              </a:defRPr>
            </a:lvl3pPr>
            <a:lvl4pPr marL="1371600" indent="0" algn="r">
              <a:buNone/>
              <a:defRPr sz="2000" b="0">
                <a:solidFill>
                  <a:schemeClr val="bg1"/>
                </a:solidFill>
                <a:latin typeface="ArumSans Bold"/>
              </a:defRPr>
            </a:lvl4pPr>
            <a:lvl5pPr marL="1828800" indent="0" algn="r">
              <a:buNone/>
              <a:defRPr sz="2000" b="0">
                <a:solidFill>
                  <a:schemeClr val="bg1"/>
                </a:solidFill>
                <a:latin typeface="ArumSans Bold"/>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0" name="Photo Credit"/>
          <p:cNvSpPr>
            <a:spLocks noGrp="1"/>
          </p:cNvSpPr>
          <p:nvPr>
            <p:ph type="body" sz="quarter" idx="11" hasCustomPrompt="1"/>
          </p:nvPr>
        </p:nvSpPr>
        <p:spPr>
          <a:xfrm>
            <a:off x="5486400" y="6477000"/>
            <a:ext cx="3657600" cy="152400"/>
          </a:xfrm>
          <a:prstGeom prst="rect">
            <a:avLst/>
          </a:prstGeom>
        </p:spPr>
        <p:txBody>
          <a:bodyPr wrap="none" lIns="0" tIns="0" rIns="45720" bIns="0"/>
          <a:lstStyle>
            <a:lvl1pPr marL="0" indent="0" algn="r">
              <a:buNone/>
              <a:defRPr sz="800" baseline="0">
                <a:solidFill>
                  <a:srgbClr val="6A6A6A"/>
                </a:solidFill>
              </a:defRPr>
            </a:lvl1pPr>
            <a:lvl5pPr>
              <a:defRPr/>
            </a:lvl5pPr>
          </a:lstStyle>
          <a:p>
            <a:pPr lvl="0"/>
            <a:r>
              <a:rPr lang="en-US" dirty="0" smtClean="0"/>
              <a:t>Insert Photo Credit Here</a:t>
            </a:r>
            <a:endParaRPr lang="en-US" dirty="0"/>
          </a:p>
        </p:txBody>
      </p:sp>
      <p:sp>
        <p:nvSpPr>
          <p:cNvPr id="6" name="Copyright" descr="©McGraw-Hill Education. All rights reserved. Authorized only for instructor use in the classroom.  No reproduction or further distribution permitted without the prior written consent of McGraw-Hill Education.&#10;"/>
          <p:cNvSpPr txBox="1">
            <a:spLocks/>
          </p:cNvSpPr>
          <p:nvPr userDrawn="1"/>
        </p:nvSpPr>
        <p:spPr>
          <a:xfrm>
            <a:off x="0" y="6705600"/>
            <a:ext cx="9144000" cy="171750"/>
          </a:xfrm>
          <a:prstGeom prst="rect">
            <a:avLst/>
          </a:prstGeom>
        </p:spPr>
        <p:txBody>
          <a:bodyPr vert="horz" lIns="91440" tIns="45720" rIns="91440" bIns="45720" rtlCol="0">
            <a:normAutofit fontScale="25000" lnSpcReduction="20000"/>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marR="0" lvl="0" indent="0" algn="l" defTabSz="457200" rtl="0" eaLnBrk="1" fontAlgn="auto" latinLnBrk="0" hangingPunct="1">
              <a:lnSpc>
                <a:spcPct val="100000"/>
              </a:lnSpc>
              <a:spcBef>
                <a:spcPct val="20000"/>
              </a:spcBef>
              <a:spcAft>
                <a:spcPts val="0"/>
              </a:spcAft>
              <a:buClrTx/>
              <a:buSzTx/>
              <a:buFont typeface="Arial"/>
              <a:buNone/>
              <a:tabLst/>
              <a:defRPr/>
            </a:pPr>
            <a:r>
              <a:rPr kumimoji="0" lang="en-US" sz="3200" b="0" i="0" u="none" strike="noStrike" kern="1200" cap="none" spc="0" normalizeH="0" baseline="0" noProof="0" dirty="0" smtClean="0">
                <a:ln>
                  <a:noFill/>
                </a:ln>
                <a:solidFill>
                  <a:srgbClr val="6A6A6A"/>
                </a:solidFill>
                <a:effectLst/>
                <a:uLnTx/>
                <a:uFillTx/>
                <a:latin typeface="Calibri"/>
                <a:ea typeface="+mn-ea"/>
                <a:cs typeface="+mn-cs"/>
              </a:rPr>
              <a:t>©McGraw-Hill Education. All rights reserved. Authorized </a:t>
            </a:r>
            <a:r>
              <a:rPr lang="en-US" sz="3200" kern="1200" dirty="0" smtClean="0">
                <a:solidFill>
                  <a:srgbClr val="6A6A6A"/>
                </a:solidFill>
                <a:effectLst/>
                <a:latin typeface="+mn-lt"/>
                <a:ea typeface="+mn-ea"/>
                <a:cs typeface="+mn-cs"/>
              </a:rPr>
              <a:t>only </a:t>
            </a:r>
            <a:r>
              <a:rPr kumimoji="0" lang="en-US" sz="3200" b="0" i="0" u="none" strike="noStrike" kern="1200" cap="none" spc="0" normalizeH="0" baseline="0" noProof="0" dirty="0" smtClean="0">
                <a:ln>
                  <a:noFill/>
                </a:ln>
                <a:solidFill>
                  <a:srgbClr val="6A6A6A"/>
                </a:solidFill>
                <a:effectLst/>
                <a:uLnTx/>
                <a:uFillTx/>
                <a:latin typeface="Calibri"/>
                <a:ea typeface="+mn-ea"/>
                <a:cs typeface="+mn-cs"/>
              </a:rPr>
              <a:t>for instructor use in the classroom.  No reproduction or further distribution permitted without the prior written consent of McGraw-Hill Education.</a:t>
            </a:r>
            <a:endParaRPr kumimoji="0" lang="en-US" sz="3200" b="0" i="0" u="none" strike="noStrike" kern="1200" cap="none" spc="0" normalizeH="0" baseline="0" noProof="0" dirty="0">
              <a:ln>
                <a:noFill/>
              </a:ln>
              <a:solidFill>
                <a:srgbClr val="6A6A6A"/>
              </a:solidFill>
              <a:effectLst/>
              <a:uLnTx/>
              <a:uFillTx/>
              <a:latin typeface="Calibri"/>
              <a:ea typeface="+mn-ea"/>
              <a:cs typeface="+mn-cs"/>
            </a:endParaRPr>
          </a:p>
        </p:txBody>
      </p:sp>
    </p:spTree>
    <p:extLst>
      <p:ext uri="{BB962C8B-B14F-4D97-AF65-F5344CB8AC3E}">
        <p14:creationId xmlns:p14="http://schemas.microsoft.com/office/powerpoint/2010/main" val="2384814877"/>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WhiteTagline-Gray BG, Title Only Left">
    <p:spTree>
      <p:nvGrpSpPr>
        <p:cNvPr id="1" name=""/>
        <p:cNvGrpSpPr/>
        <p:nvPr/>
      </p:nvGrpSpPr>
      <p:grpSpPr>
        <a:xfrm>
          <a:off x="0" y="0"/>
          <a:ext cx="0" cy="0"/>
          <a:chOff x="0" y="0"/>
          <a:chExt cx="0" cy="0"/>
        </a:xfrm>
      </p:grpSpPr>
      <p:sp>
        <p:nvSpPr>
          <p:cNvPr id="8" name="Title background"/>
          <p:cNvSpPr/>
          <p:nvPr userDrawn="1"/>
        </p:nvSpPr>
        <p:spPr>
          <a:xfrm>
            <a:off x="0" y="3429000"/>
            <a:ext cx="5715000" cy="1752600"/>
          </a:xfrm>
          <a:prstGeom prst="rect">
            <a:avLst/>
          </a:prstGeom>
          <a:solidFill>
            <a:schemeClr val="tx1">
              <a:alpha val="47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2" name="Slide Title"/>
          <p:cNvSpPr>
            <a:spLocks noGrp="1"/>
          </p:cNvSpPr>
          <p:nvPr>
            <p:ph type="ctrTitle"/>
          </p:nvPr>
        </p:nvSpPr>
        <p:spPr>
          <a:xfrm>
            <a:off x="228600" y="3581400"/>
            <a:ext cx="5105400" cy="1371600"/>
          </a:xfrm>
          <a:prstGeom prst="rect">
            <a:avLst/>
          </a:prstGeom>
          <a:effectLst>
            <a:outerShdw blurRad="50800" dist="38100" dir="5400000" algn="t" rotWithShape="0">
              <a:prstClr val="black">
                <a:alpha val="40000"/>
              </a:prstClr>
            </a:outerShdw>
          </a:effectLst>
        </p:spPr>
        <p:txBody>
          <a:bodyPr/>
          <a:lstStyle>
            <a:lvl1pPr>
              <a:defRPr sz="3600">
                <a:solidFill>
                  <a:schemeClr val="bg1"/>
                </a:solidFill>
              </a:defRPr>
            </a:lvl1pPr>
          </a:lstStyle>
          <a:p>
            <a:r>
              <a:rPr lang="en-US" dirty="0" smtClean="0"/>
              <a:t>Click to edit Master title style</a:t>
            </a:r>
            <a:endParaRPr lang="en-US" dirty="0"/>
          </a:p>
        </p:txBody>
      </p:sp>
      <p:sp>
        <p:nvSpPr>
          <p:cNvPr id="7" name="Photo Credit"/>
          <p:cNvSpPr>
            <a:spLocks noGrp="1"/>
          </p:cNvSpPr>
          <p:nvPr>
            <p:ph type="body" sz="quarter" idx="11" hasCustomPrompt="1"/>
          </p:nvPr>
        </p:nvSpPr>
        <p:spPr>
          <a:xfrm>
            <a:off x="5486400" y="6477000"/>
            <a:ext cx="3657600" cy="152400"/>
          </a:xfrm>
          <a:prstGeom prst="rect">
            <a:avLst/>
          </a:prstGeom>
        </p:spPr>
        <p:txBody>
          <a:bodyPr wrap="none" lIns="0" tIns="0" rIns="45720" bIns="0"/>
          <a:lstStyle>
            <a:lvl1pPr marL="0" indent="0" algn="r">
              <a:buNone/>
              <a:defRPr sz="800" baseline="0">
                <a:solidFill>
                  <a:srgbClr val="6A6A6A"/>
                </a:solidFill>
              </a:defRPr>
            </a:lvl1pPr>
            <a:lvl5pPr>
              <a:defRPr/>
            </a:lvl5pPr>
          </a:lstStyle>
          <a:p>
            <a:pPr lvl="0"/>
            <a:r>
              <a:rPr lang="en-US" dirty="0" smtClean="0"/>
              <a:t>Insert Photo Credit Here</a:t>
            </a:r>
            <a:endParaRPr lang="en-US" dirty="0"/>
          </a:p>
        </p:txBody>
      </p:sp>
      <p:sp>
        <p:nvSpPr>
          <p:cNvPr id="5" name="Copyright" descr="©McGraw-Hill Education. All rights reserved. Authorized only for instructor use in the classroom.  No reproduction or further distribution permitted without the prior written consent of McGraw-Hill Education.&#10;"/>
          <p:cNvSpPr txBox="1">
            <a:spLocks/>
          </p:cNvSpPr>
          <p:nvPr userDrawn="1"/>
        </p:nvSpPr>
        <p:spPr>
          <a:xfrm>
            <a:off x="0" y="6734025"/>
            <a:ext cx="9144000" cy="171750"/>
          </a:xfrm>
          <a:prstGeom prst="rect">
            <a:avLst/>
          </a:prstGeom>
        </p:spPr>
        <p:txBody>
          <a:bodyPr vert="horz" lIns="91440" tIns="45720" rIns="91440" bIns="45720" rtlCol="0">
            <a:normAutofit fontScale="25000" lnSpcReduction="20000"/>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marR="0" lvl="0" indent="0" algn="l" defTabSz="457200" rtl="0" eaLnBrk="1" fontAlgn="auto" latinLnBrk="0" hangingPunct="1">
              <a:lnSpc>
                <a:spcPct val="100000"/>
              </a:lnSpc>
              <a:spcBef>
                <a:spcPct val="20000"/>
              </a:spcBef>
              <a:spcAft>
                <a:spcPts val="0"/>
              </a:spcAft>
              <a:buClrTx/>
              <a:buSzTx/>
              <a:buFont typeface="Arial"/>
              <a:buNone/>
              <a:tabLst/>
              <a:defRPr/>
            </a:pPr>
            <a:r>
              <a:rPr kumimoji="0" lang="en-US" sz="3200" b="0" i="0" u="none" strike="noStrike" kern="1200" cap="none" spc="0" normalizeH="0" baseline="0" noProof="0" dirty="0" smtClean="0">
                <a:ln>
                  <a:noFill/>
                </a:ln>
                <a:solidFill>
                  <a:srgbClr val="6A6A6A"/>
                </a:solidFill>
                <a:effectLst/>
                <a:uLnTx/>
                <a:uFillTx/>
                <a:latin typeface="Calibri"/>
                <a:ea typeface="+mn-ea"/>
                <a:cs typeface="+mn-cs"/>
              </a:rPr>
              <a:t>©McGraw-Hill Education. All rights reserved. Authorized </a:t>
            </a:r>
            <a:r>
              <a:rPr lang="en-US" sz="3200" kern="1200" dirty="0" smtClean="0">
                <a:solidFill>
                  <a:srgbClr val="6A6A6A"/>
                </a:solidFill>
                <a:effectLst/>
                <a:latin typeface="+mn-lt"/>
                <a:ea typeface="+mn-ea"/>
                <a:cs typeface="+mn-cs"/>
              </a:rPr>
              <a:t>only </a:t>
            </a:r>
            <a:r>
              <a:rPr kumimoji="0" lang="en-US" sz="3200" b="0" i="0" u="none" strike="noStrike" kern="1200" cap="none" spc="0" normalizeH="0" baseline="0" noProof="0" dirty="0" smtClean="0">
                <a:ln>
                  <a:noFill/>
                </a:ln>
                <a:solidFill>
                  <a:srgbClr val="6A6A6A"/>
                </a:solidFill>
                <a:effectLst/>
                <a:uLnTx/>
                <a:uFillTx/>
                <a:latin typeface="Calibri"/>
                <a:ea typeface="+mn-ea"/>
                <a:cs typeface="+mn-cs"/>
              </a:rPr>
              <a:t>for instructor use in the classroom.  No reproduction or further distribution permitted without the prior written consent of McGraw-Hill Education.</a:t>
            </a:r>
            <a:endParaRPr kumimoji="0" lang="en-US" sz="3200" b="0" i="0" u="none" strike="noStrike" kern="1200" cap="none" spc="0" normalizeH="0" baseline="0" noProof="0" dirty="0">
              <a:ln>
                <a:noFill/>
              </a:ln>
              <a:solidFill>
                <a:srgbClr val="6A6A6A"/>
              </a:solidFill>
              <a:effectLst/>
              <a:uLnTx/>
              <a:uFillTx/>
              <a:latin typeface="Calibri"/>
              <a:ea typeface="+mn-ea"/>
              <a:cs typeface="+mn-cs"/>
            </a:endParaRPr>
          </a:p>
        </p:txBody>
      </p:sp>
    </p:spTree>
    <p:extLst>
      <p:ext uri="{BB962C8B-B14F-4D97-AF65-F5344CB8AC3E}">
        <p14:creationId xmlns:p14="http://schemas.microsoft.com/office/powerpoint/2010/main" val="1069168974"/>
      </p:ext>
    </p:extLst>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WhiteTagline-Gray BG, Title Only Right">
    <p:spTree>
      <p:nvGrpSpPr>
        <p:cNvPr id="1" name=""/>
        <p:cNvGrpSpPr/>
        <p:nvPr/>
      </p:nvGrpSpPr>
      <p:grpSpPr>
        <a:xfrm>
          <a:off x="0" y="0"/>
          <a:ext cx="0" cy="0"/>
          <a:chOff x="0" y="0"/>
          <a:chExt cx="0" cy="0"/>
        </a:xfrm>
      </p:grpSpPr>
      <p:sp>
        <p:nvSpPr>
          <p:cNvPr id="8" name="Title Background"/>
          <p:cNvSpPr/>
          <p:nvPr userDrawn="1"/>
        </p:nvSpPr>
        <p:spPr>
          <a:xfrm>
            <a:off x="3429000" y="3429000"/>
            <a:ext cx="5715000" cy="1752600"/>
          </a:xfrm>
          <a:prstGeom prst="rect">
            <a:avLst/>
          </a:prstGeom>
          <a:solidFill>
            <a:schemeClr val="tx1">
              <a:alpha val="47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2" name="Slide Title"/>
          <p:cNvSpPr>
            <a:spLocks noGrp="1"/>
          </p:cNvSpPr>
          <p:nvPr>
            <p:ph type="ctrTitle"/>
          </p:nvPr>
        </p:nvSpPr>
        <p:spPr>
          <a:xfrm>
            <a:off x="3733800" y="3581400"/>
            <a:ext cx="5181600" cy="1371600"/>
          </a:xfrm>
          <a:prstGeom prst="rect">
            <a:avLst/>
          </a:prstGeom>
          <a:effectLst>
            <a:outerShdw blurRad="50800" dist="38100" dir="5400000" algn="t" rotWithShape="0">
              <a:prstClr val="black">
                <a:alpha val="40000"/>
              </a:prstClr>
            </a:outerShdw>
          </a:effectLst>
        </p:spPr>
        <p:txBody>
          <a:bodyPr/>
          <a:lstStyle>
            <a:lvl1pPr>
              <a:defRPr sz="3600">
                <a:solidFill>
                  <a:schemeClr val="bg1"/>
                </a:solidFill>
              </a:defRPr>
            </a:lvl1pPr>
          </a:lstStyle>
          <a:p>
            <a:r>
              <a:rPr lang="en-US" dirty="0" smtClean="0"/>
              <a:t>Click to edit Master title style</a:t>
            </a:r>
            <a:endParaRPr lang="en-US" dirty="0"/>
          </a:p>
        </p:txBody>
      </p:sp>
      <p:sp>
        <p:nvSpPr>
          <p:cNvPr id="6" name="Photo Credit"/>
          <p:cNvSpPr>
            <a:spLocks noGrp="1"/>
          </p:cNvSpPr>
          <p:nvPr>
            <p:ph type="body" sz="quarter" idx="11" hasCustomPrompt="1"/>
          </p:nvPr>
        </p:nvSpPr>
        <p:spPr>
          <a:xfrm>
            <a:off x="5486400" y="6477000"/>
            <a:ext cx="3657600" cy="152400"/>
          </a:xfrm>
          <a:prstGeom prst="rect">
            <a:avLst/>
          </a:prstGeom>
        </p:spPr>
        <p:txBody>
          <a:bodyPr wrap="none" lIns="0" tIns="0" rIns="45720" bIns="0"/>
          <a:lstStyle>
            <a:lvl1pPr marL="0" indent="0" algn="r">
              <a:buNone/>
              <a:defRPr sz="800" baseline="0">
                <a:solidFill>
                  <a:srgbClr val="6A6A6A"/>
                </a:solidFill>
              </a:defRPr>
            </a:lvl1pPr>
            <a:lvl5pPr>
              <a:defRPr/>
            </a:lvl5pPr>
          </a:lstStyle>
          <a:p>
            <a:pPr lvl="0"/>
            <a:r>
              <a:rPr lang="en-US" dirty="0" smtClean="0"/>
              <a:t>Insert Photo Credit Here</a:t>
            </a:r>
            <a:endParaRPr lang="en-US" dirty="0"/>
          </a:p>
        </p:txBody>
      </p:sp>
      <p:sp>
        <p:nvSpPr>
          <p:cNvPr id="5" name="Copyright" descr="©McGraw-Hill Education. All rights reserved. Authorized only for instructor use in the classroom.  No reproduction or further distribution permitted without the prior written consent of McGraw-Hill Education.&#10;"/>
          <p:cNvSpPr txBox="1">
            <a:spLocks/>
          </p:cNvSpPr>
          <p:nvPr userDrawn="1"/>
        </p:nvSpPr>
        <p:spPr>
          <a:xfrm>
            <a:off x="0" y="6734025"/>
            <a:ext cx="9144000" cy="171750"/>
          </a:xfrm>
          <a:prstGeom prst="rect">
            <a:avLst/>
          </a:prstGeom>
        </p:spPr>
        <p:txBody>
          <a:bodyPr vert="horz" lIns="91440" tIns="45720" rIns="91440" bIns="45720" rtlCol="0">
            <a:normAutofit fontScale="25000" lnSpcReduction="20000"/>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marR="0" lvl="0" indent="0" algn="l" defTabSz="457200" rtl="0" eaLnBrk="1" fontAlgn="auto" latinLnBrk="0" hangingPunct="1">
              <a:lnSpc>
                <a:spcPct val="100000"/>
              </a:lnSpc>
              <a:spcBef>
                <a:spcPct val="20000"/>
              </a:spcBef>
              <a:spcAft>
                <a:spcPts val="0"/>
              </a:spcAft>
              <a:buClrTx/>
              <a:buSzTx/>
              <a:buFont typeface="Arial"/>
              <a:buNone/>
              <a:tabLst/>
              <a:defRPr/>
            </a:pPr>
            <a:r>
              <a:rPr kumimoji="0" lang="en-US" sz="3200" b="0" i="0" u="none" strike="noStrike" kern="1200" cap="none" spc="0" normalizeH="0" baseline="0" noProof="0" dirty="0" smtClean="0">
                <a:ln>
                  <a:noFill/>
                </a:ln>
                <a:solidFill>
                  <a:srgbClr val="6A6A6A"/>
                </a:solidFill>
                <a:effectLst/>
                <a:uLnTx/>
                <a:uFillTx/>
                <a:latin typeface="Calibri"/>
                <a:ea typeface="+mn-ea"/>
                <a:cs typeface="+mn-cs"/>
              </a:rPr>
              <a:t>©McGraw-Hill Education. All rights reserved. Authorized </a:t>
            </a:r>
            <a:r>
              <a:rPr lang="en-US" sz="3200" kern="1200" dirty="0" smtClean="0">
                <a:solidFill>
                  <a:srgbClr val="6A6A6A"/>
                </a:solidFill>
                <a:effectLst/>
                <a:latin typeface="+mn-lt"/>
                <a:ea typeface="+mn-ea"/>
                <a:cs typeface="+mn-cs"/>
              </a:rPr>
              <a:t>only </a:t>
            </a:r>
            <a:r>
              <a:rPr kumimoji="0" lang="en-US" sz="3200" b="0" i="0" u="none" strike="noStrike" kern="1200" cap="none" spc="0" normalizeH="0" baseline="0" noProof="0" dirty="0" smtClean="0">
                <a:ln>
                  <a:noFill/>
                </a:ln>
                <a:solidFill>
                  <a:srgbClr val="6A6A6A"/>
                </a:solidFill>
                <a:effectLst/>
                <a:uLnTx/>
                <a:uFillTx/>
                <a:latin typeface="Calibri"/>
                <a:ea typeface="+mn-ea"/>
                <a:cs typeface="+mn-cs"/>
              </a:rPr>
              <a:t>for instructor use in the classroom.  No reproduction or further distribution permitted without the prior written consent of McGraw-Hill Education.</a:t>
            </a:r>
            <a:endParaRPr kumimoji="0" lang="en-US" sz="3200" b="0" i="0" u="none" strike="noStrike" kern="1200" cap="none" spc="0" normalizeH="0" baseline="0" noProof="0" dirty="0">
              <a:ln>
                <a:noFill/>
              </a:ln>
              <a:solidFill>
                <a:srgbClr val="6A6A6A"/>
              </a:solidFill>
              <a:effectLst/>
              <a:uLnTx/>
              <a:uFillTx/>
              <a:latin typeface="Calibri"/>
              <a:ea typeface="+mn-ea"/>
              <a:cs typeface="+mn-cs"/>
            </a:endParaRPr>
          </a:p>
        </p:txBody>
      </p:sp>
    </p:spTree>
    <p:extLst>
      <p:ext uri="{BB962C8B-B14F-4D97-AF65-F5344CB8AC3E}">
        <p14:creationId xmlns:p14="http://schemas.microsoft.com/office/powerpoint/2010/main" val="407617283"/>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WhiteTagline-SimpleTitle&amp;Subtitle">
    <p:spTree>
      <p:nvGrpSpPr>
        <p:cNvPr id="1" name=""/>
        <p:cNvGrpSpPr/>
        <p:nvPr/>
      </p:nvGrpSpPr>
      <p:grpSpPr>
        <a:xfrm>
          <a:off x="0" y="0"/>
          <a:ext cx="0" cy="0"/>
          <a:chOff x="0" y="0"/>
          <a:chExt cx="0" cy="0"/>
        </a:xfrm>
      </p:grpSpPr>
      <p:sp>
        <p:nvSpPr>
          <p:cNvPr id="2" name="Slide Title"/>
          <p:cNvSpPr>
            <a:spLocks noGrp="1"/>
          </p:cNvSpPr>
          <p:nvPr>
            <p:ph type="ctrTitle"/>
          </p:nvPr>
        </p:nvSpPr>
        <p:spPr>
          <a:xfrm>
            <a:off x="0" y="2130426"/>
            <a:ext cx="9144000" cy="1470025"/>
          </a:xfrm>
          <a:prstGeom prst="rect">
            <a:avLst/>
          </a:prstGeom>
        </p:spPr>
        <p:txBody>
          <a:bodyPr/>
          <a:lstStyle>
            <a:lvl1pPr>
              <a:defRPr sz="4800">
                <a:solidFill>
                  <a:schemeClr val="bg2"/>
                </a:solidFill>
                <a:latin typeface="+mj-lt"/>
              </a:defRPr>
            </a:lvl1pPr>
          </a:lstStyle>
          <a:p>
            <a:r>
              <a:rPr lang="en-US" dirty="0" smtClean="0"/>
              <a:t>Click to edit Master title style</a:t>
            </a:r>
            <a:endParaRPr lang="en-US" dirty="0"/>
          </a:p>
        </p:txBody>
      </p:sp>
      <p:sp>
        <p:nvSpPr>
          <p:cNvPr id="3" name="Subtitle 1"/>
          <p:cNvSpPr>
            <a:spLocks noGrp="1"/>
          </p:cNvSpPr>
          <p:nvPr>
            <p:ph type="subTitle" idx="1"/>
          </p:nvPr>
        </p:nvSpPr>
        <p:spPr>
          <a:xfrm>
            <a:off x="1371600" y="3886200"/>
            <a:ext cx="6400800" cy="1752600"/>
          </a:xfrm>
          <a:prstGeom prst="rect">
            <a:avLst/>
          </a:prstGeom>
        </p:spPr>
        <p:txBody>
          <a:bodyPr/>
          <a:lstStyle>
            <a:lvl1pPr marL="0" indent="0" algn="ctr">
              <a:buNone/>
              <a:defRPr>
                <a:solidFill>
                  <a:srgbClr val="6A6A6A"/>
                </a:solidFill>
                <a:latin typeface="ArumSans Regular"/>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5" name="Photo Credit"/>
          <p:cNvSpPr>
            <a:spLocks noGrp="1"/>
          </p:cNvSpPr>
          <p:nvPr>
            <p:ph type="body" sz="quarter" idx="11" hasCustomPrompt="1"/>
          </p:nvPr>
        </p:nvSpPr>
        <p:spPr>
          <a:xfrm>
            <a:off x="5486400" y="6477000"/>
            <a:ext cx="3657600" cy="152400"/>
          </a:xfrm>
          <a:prstGeom prst="rect">
            <a:avLst/>
          </a:prstGeom>
        </p:spPr>
        <p:txBody>
          <a:bodyPr wrap="none" lIns="0" tIns="0" rIns="45720" bIns="0"/>
          <a:lstStyle>
            <a:lvl1pPr marL="0" indent="0" algn="r">
              <a:buNone/>
              <a:defRPr sz="800" baseline="0">
                <a:solidFill>
                  <a:srgbClr val="6A6A6A"/>
                </a:solidFill>
              </a:defRPr>
            </a:lvl1pPr>
            <a:lvl5pPr>
              <a:defRPr/>
            </a:lvl5pPr>
          </a:lstStyle>
          <a:p>
            <a:pPr lvl="0"/>
            <a:r>
              <a:rPr lang="en-US" dirty="0" smtClean="0"/>
              <a:t>Insert Photo Credit Here</a:t>
            </a:r>
            <a:endParaRPr lang="en-US" dirty="0"/>
          </a:p>
        </p:txBody>
      </p:sp>
      <p:sp>
        <p:nvSpPr>
          <p:cNvPr id="7" name="Copyright" descr="©McGraw-Hill Education. All rights reserved. Authorized only for instructor use in the classroom.  No reproduction or further distribution permitted without the prior written consent of McGraw-Hill Education.&#10;"/>
          <p:cNvSpPr txBox="1">
            <a:spLocks/>
          </p:cNvSpPr>
          <p:nvPr userDrawn="1"/>
        </p:nvSpPr>
        <p:spPr>
          <a:xfrm>
            <a:off x="0" y="6734025"/>
            <a:ext cx="9144000" cy="171750"/>
          </a:xfrm>
          <a:prstGeom prst="rect">
            <a:avLst/>
          </a:prstGeom>
        </p:spPr>
        <p:txBody>
          <a:bodyPr vert="horz" lIns="91440" tIns="45720" rIns="91440" bIns="45720" rtlCol="0">
            <a:normAutofit fontScale="25000" lnSpcReduction="20000"/>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marR="0" lvl="0" indent="0" algn="l" defTabSz="457200" rtl="0" eaLnBrk="1" fontAlgn="auto" latinLnBrk="0" hangingPunct="1">
              <a:lnSpc>
                <a:spcPct val="100000"/>
              </a:lnSpc>
              <a:spcBef>
                <a:spcPct val="20000"/>
              </a:spcBef>
              <a:spcAft>
                <a:spcPts val="0"/>
              </a:spcAft>
              <a:buClrTx/>
              <a:buSzTx/>
              <a:buFont typeface="Arial"/>
              <a:buNone/>
              <a:tabLst/>
              <a:defRPr/>
            </a:pPr>
            <a:r>
              <a:rPr kumimoji="0" lang="en-US" sz="3200" b="0" i="0" u="none" strike="noStrike" kern="1200" cap="none" spc="0" normalizeH="0" baseline="0" noProof="0" dirty="0" smtClean="0">
                <a:ln>
                  <a:noFill/>
                </a:ln>
                <a:solidFill>
                  <a:srgbClr val="6A6A6A"/>
                </a:solidFill>
                <a:effectLst/>
                <a:uLnTx/>
                <a:uFillTx/>
                <a:latin typeface="Calibri"/>
                <a:ea typeface="+mn-ea"/>
                <a:cs typeface="+mn-cs"/>
              </a:rPr>
              <a:t>©McGraw-Hill Education. All rights reserved. Authorized </a:t>
            </a:r>
            <a:r>
              <a:rPr lang="en-US" sz="3200" kern="1200" dirty="0" smtClean="0">
                <a:solidFill>
                  <a:srgbClr val="6A6A6A"/>
                </a:solidFill>
                <a:effectLst/>
                <a:latin typeface="+mn-lt"/>
                <a:ea typeface="+mn-ea"/>
                <a:cs typeface="+mn-cs"/>
              </a:rPr>
              <a:t>only </a:t>
            </a:r>
            <a:r>
              <a:rPr kumimoji="0" lang="en-US" sz="3200" b="0" i="0" u="none" strike="noStrike" kern="1200" cap="none" spc="0" normalizeH="0" baseline="0" noProof="0" dirty="0" smtClean="0">
                <a:ln>
                  <a:noFill/>
                </a:ln>
                <a:solidFill>
                  <a:srgbClr val="6A6A6A"/>
                </a:solidFill>
                <a:effectLst/>
                <a:uLnTx/>
                <a:uFillTx/>
                <a:latin typeface="Calibri"/>
                <a:ea typeface="+mn-ea"/>
                <a:cs typeface="+mn-cs"/>
              </a:rPr>
              <a:t>for instructor use in the classroom.  No reproduction or further distribution permitted without the prior written consent of McGraw-Hill Education.</a:t>
            </a:r>
            <a:endParaRPr kumimoji="0" lang="en-US" sz="3200" b="0" i="0" u="none" strike="noStrike" kern="1200" cap="none" spc="0" normalizeH="0" baseline="0" noProof="0" dirty="0">
              <a:ln>
                <a:noFill/>
              </a:ln>
              <a:solidFill>
                <a:srgbClr val="6A6A6A"/>
              </a:solidFill>
              <a:effectLst/>
              <a:uLnTx/>
              <a:uFillTx/>
              <a:latin typeface="Calibri"/>
              <a:ea typeface="+mn-ea"/>
              <a:cs typeface="+mn-cs"/>
            </a:endParaRPr>
          </a:p>
        </p:txBody>
      </p:sp>
    </p:spTree>
    <p:extLst>
      <p:ext uri="{BB962C8B-B14F-4D97-AF65-F5344CB8AC3E}">
        <p14:creationId xmlns:p14="http://schemas.microsoft.com/office/powerpoint/2010/main" val="423552719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WhiteTagline-Text above Title">
    <p:spTree>
      <p:nvGrpSpPr>
        <p:cNvPr id="1" name=""/>
        <p:cNvGrpSpPr/>
        <p:nvPr/>
      </p:nvGrpSpPr>
      <p:grpSpPr>
        <a:xfrm>
          <a:off x="0" y="0"/>
          <a:ext cx="0" cy="0"/>
          <a:chOff x="0" y="0"/>
          <a:chExt cx="0" cy="0"/>
        </a:xfrm>
      </p:grpSpPr>
      <p:sp>
        <p:nvSpPr>
          <p:cNvPr id="2" name="Slide Title"/>
          <p:cNvSpPr>
            <a:spLocks noGrp="1"/>
          </p:cNvSpPr>
          <p:nvPr>
            <p:ph type="title"/>
          </p:nvPr>
        </p:nvSpPr>
        <p:spPr>
          <a:xfrm>
            <a:off x="685800" y="4406900"/>
            <a:ext cx="7772400" cy="1362075"/>
          </a:xfrm>
          <a:prstGeom prst="rect">
            <a:avLst/>
          </a:prstGeom>
        </p:spPr>
        <p:txBody>
          <a:bodyPr anchor="t"/>
          <a:lstStyle>
            <a:lvl1pPr algn="l">
              <a:defRPr sz="3600" b="1" cap="all">
                <a:solidFill>
                  <a:schemeClr val="bg2"/>
                </a:solidFill>
                <a:latin typeface="+mj-lt"/>
              </a:defRPr>
            </a:lvl1pPr>
          </a:lstStyle>
          <a:p>
            <a:r>
              <a:rPr lang="en-US" dirty="0" smtClean="0"/>
              <a:t>Click to edit Master title style</a:t>
            </a:r>
            <a:endParaRPr lang="en-US" dirty="0"/>
          </a:p>
        </p:txBody>
      </p:sp>
      <p:sp>
        <p:nvSpPr>
          <p:cNvPr id="3" name="Text Placeholder 1"/>
          <p:cNvSpPr>
            <a:spLocks noGrp="1"/>
          </p:cNvSpPr>
          <p:nvPr>
            <p:ph type="body" idx="1"/>
          </p:nvPr>
        </p:nvSpPr>
        <p:spPr>
          <a:xfrm>
            <a:off x="685800" y="2906714"/>
            <a:ext cx="7772400" cy="1500187"/>
          </a:xfrm>
          <a:prstGeom prst="rect">
            <a:avLst/>
          </a:prstGeom>
        </p:spPr>
        <p:txBody>
          <a:bodyPr anchor="b"/>
          <a:lstStyle>
            <a:lvl1pPr marL="0" indent="0">
              <a:buNone/>
              <a:defRPr sz="2000">
                <a:solidFill>
                  <a:srgbClr val="6A6A6A"/>
                </a:solidFill>
                <a:latin typeface="ArumSans Regular"/>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smtClean="0"/>
              <a:t>Click to edit Master text styles</a:t>
            </a:r>
          </a:p>
        </p:txBody>
      </p:sp>
      <p:sp>
        <p:nvSpPr>
          <p:cNvPr id="5" name="Photo Credit"/>
          <p:cNvSpPr>
            <a:spLocks noGrp="1"/>
          </p:cNvSpPr>
          <p:nvPr>
            <p:ph type="body" sz="quarter" idx="11" hasCustomPrompt="1"/>
          </p:nvPr>
        </p:nvSpPr>
        <p:spPr>
          <a:xfrm>
            <a:off x="5486400" y="6477000"/>
            <a:ext cx="3657600" cy="152400"/>
          </a:xfrm>
          <a:prstGeom prst="rect">
            <a:avLst/>
          </a:prstGeom>
        </p:spPr>
        <p:txBody>
          <a:bodyPr wrap="none" lIns="0" tIns="0" rIns="45720" bIns="0"/>
          <a:lstStyle>
            <a:lvl1pPr marL="0" indent="0" algn="r">
              <a:buNone/>
              <a:defRPr sz="800" baseline="0">
                <a:solidFill>
                  <a:srgbClr val="6A6A6A"/>
                </a:solidFill>
              </a:defRPr>
            </a:lvl1pPr>
            <a:lvl5pPr>
              <a:defRPr/>
            </a:lvl5pPr>
          </a:lstStyle>
          <a:p>
            <a:pPr lvl="0"/>
            <a:r>
              <a:rPr lang="en-US" dirty="0" smtClean="0"/>
              <a:t>Insert Photo Credit Here</a:t>
            </a:r>
            <a:endParaRPr lang="en-US" dirty="0"/>
          </a:p>
        </p:txBody>
      </p:sp>
      <p:sp>
        <p:nvSpPr>
          <p:cNvPr id="6" name="Copyright" descr="©McGraw-Hill Education. All rights reserved. Authorized only for instructor use in the classroom.  No reproduction or further distribution permitted without the prior written consent of McGraw-Hill Education.&#10;"/>
          <p:cNvSpPr txBox="1">
            <a:spLocks/>
          </p:cNvSpPr>
          <p:nvPr userDrawn="1"/>
        </p:nvSpPr>
        <p:spPr>
          <a:xfrm>
            <a:off x="0" y="6734025"/>
            <a:ext cx="9144000" cy="171750"/>
          </a:xfrm>
          <a:prstGeom prst="rect">
            <a:avLst/>
          </a:prstGeom>
        </p:spPr>
        <p:txBody>
          <a:bodyPr vert="horz" lIns="91440" tIns="45720" rIns="91440" bIns="45720" rtlCol="0">
            <a:normAutofit fontScale="25000" lnSpcReduction="20000"/>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marR="0" lvl="0" indent="0" algn="l" defTabSz="457200" rtl="0" eaLnBrk="1" fontAlgn="auto" latinLnBrk="0" hangingPunct="1">
              <a:lnSpc>
                <a:spcPct val="100000"/>
              </a:lnSpc>
              <a:spcBef>
                <a:spcPct val="20000"/>
              </a:spcBef>
              <a:spcAft>
                <a:spcPts val="0"/>
              </a:spcAft>
              <a:buClrTx/>
              <a:buSzTx/>
              <a:buFont typeface="Arial"/>
              <a:buNone/>
              <a:tabLst/>
              <a:defRPr/>
            </a:pPr>
            <a:r>
              <a:rPr kumimoji="0" lang="en-US" sz="3200" b="0" i="0" u="none" strike="noStrike" kern="1200" cap="none" spc="0" normalizeH="0" baseline="0" noProof="0" dirty="0" smtClean="0">
                <a:ln>
                  <a:noFill/>
                </a:ln>
                <a:solidFill>
                  <a:srgbClr val="6A6A6A"/>
                </a:solidFill>
                <a:effectLst/>
                <a:uLnTx/>
                <a:uFillTx/>
                <a:latin typeface="Calibri"/>
                <a:ea typeface="+mn-ea"/>
                <a:cs typeface="+mn-cs"/>
              </a:rPr>
              <a:t>©McGraw-Hill Education. All rights reserved. Authorized </a:t>
            </a:r>
            <a:r>
              <a:rPr lang="en-US" sz="3200" kern="1200" dirty="0" smtClean="0">
                <a:solidFill>
                  <a:srgbClr val="6A6A6A"/>
                </a:solidFill>
                <a:effectLst/>
                <a:latin typeface="+mn-lt"/>
                <a:ea typeface="+mn-ea"/>
                <a:cs typeface="+mn-cs"/>
              </a:rPr>
              <a:t>only </a:t>
            </a:r>
            <a:r>
              <a:rPr kumimoji="0" lang="en-US" sz="3200" b="0" i="0" u="none" strike="noStrike" kern="1200" cap="none" spc="0" normalizeH="0" baseline="0" noProof="0" dirty="0" smtClean="0">
                <a:ln>
                  <a:noFill/>
                </a:ln>
                <a:solidFill>
                  <a:srgbClr val="6A6A6A"/>
                </a:solidFill>
                <a:effectLst/>
                <a:uLnTx/>
                <a:uFillTx/>
                <a:latin typeface="Calibri"/>
                <a:ea typeface="+mn-ea"/>
                <a:cs typeface="+mn-cs"/>
              </a:rPr>
              <a:t>for instructor use in the classroom.  No reproduction or further distribution permitted without the prior written consent of McGraw-Hill Education.</a:t>
            </a:r>
            <a:endParaRPr kumimoji="0" lang="en-US" sz="3200" b="0" i="0" u="none" strike="noStrike" kern="1200" cap="none" spc="0" normalizeH="0" baseline="0" noProof="0" dirty="0">
              <a:ln>
                <a:noFill/>
              </a:ln>
              <a:solidFill>
                <a:srgbClr val="6A6A6A"/>
              </a:solidFill>
              <a:effectLst/>
              <a:uLnTx/>
              <a:uFillTx/>
              <a:latin typeface="Calibri"/>
              <a:ea typeface="+mn-ea"/>
              <a:cs typeface="+mn-cs"/>
            </a:endParaRPr>
          </a:p>
        </p:txBody>
      </p:sp>
    </p:spTree>
    <p:extLst>
      <p:ext uri="{BB962C8B-B14F-4D97-AF65-F5344CB8AC3E}">
        <p14:creationId xmlns:p14="http://schemas.microsoft.com/office/powerpoint/2010/main" val="222947916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WhiteTagline-Title above text">
    <p:spTree>
      <p:nvGrpSpPr>
        <p:cNvPr id="1" name=""/>
        <p:cNvGrpSpPr/>
        <p:nvPr/>
      </p:nvGrpSpPr>
      <p:grpSpPr>
        <a:xfrm>
          <a:off x="0" y="0"/>
          <a:ext cx="0" cy="0"/>
          <a:chOff x="0" y="0"/>
          <a:chExt cx="0" cy="0"/>
        </a:xfrm>
      </p:grpSpPr>
      <p:sp>
        <p:nvSpPr>
          <p:cNvPr id="2" name="Slide Title"/>
          <p:cNvSpPr>
            <a:spLocks noGrp="1"/>
          </p:cNvSpPr>
          <p:nvPr>
            <p:ph type="title"/>
          </p:nvPr>
        </p:nvSpPr>
        <p:spPr>
          <a:xfrm>
            <a:off x="685800" y="2775099"/>
            <a:ext cx="7772400" cy="1362075"/>
          </a:xfrm>
          <a:prstGeom prst="rect">
            <a:avLst/>
          </a:prstGeom>
        </p:spPr>
        <p:txBody>
          <a:bodyPr anchor="b" anchorCtr="0"/>
          <a:lstStyle>
            <a:lvl1pPr algn="l">
              <a:spcBef>
                <a:spcPts val="480"/>
              </a:spcBef>
              <a:defRPr sz="3600" b="1" cap="all">
                <a:solidFill>
                  <a:schemeClr val="bg2"/>
                </a:solidFill>
                <a:latin typeface="+mj-lt"/>
              </a:defRPr>
            </a:lvl1pPr>
          </a:lstStyle>
          <a:p>
            <a:r>
              <a:rPr lang="en-US" dirty="0" smtClean="0"/>
              <a:t>Click to edit Master title style</a:t>
            </a:r>
            <a:endParaRPr lang="en-US" dirty="0"/>
          </a:p>
        </p:txBody>
      </p:sp>
      <p:sp>
        <p:nvSpPr>
          <p:cNvPr id="3" name="Text Placeholder 1"/>
          <p:cNvSpPr>
            <a:spLocks noGrp="1"/>
          </p:cNvSpPr>
          <p:nvPr>
            <p:ph type="body" idx="1"/>
          </p:nvPr>
        </p:nvSpPr>
        <p:spPr>
          <a:xfrm>
            <a:off x="685800" y="4138613"/>
            <a:ext cx="7772400" cy="1500187"/>
          </a:xfrm>
          <a:prstGeom prst="rect">
            <a:avLst/>
          </a:prstGeom>
        </p:spPr>
        <p:txBody>
          <a:bodyPr anchor="t" anchorCtr="0"/>
          <a:lstStyle>
            <a:lvl1pPr marL="0" indent="0">
              <a:spcBef>
                <a:spcPts val="0"/>
              </a:spcBef>
              <a:buNone/>
              <a:defRPr sz="2000">
                <a:solidFill>
                  <a:srgbClr val="6A6A6A"/>
                </a:solidFill>
                <a:latin typeface="ArumSans Regular"/>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smtClean="0"/>
              <a:t>Click to edit Master text styles</a:t>
            </a:r>
          </a:p>
        </p:txBody>
      </p:sp>
      <p:sp>
        <p:nvSpPr>
          <p:cNvPr id="6" name="Photo Credit"/>
          <p:cNvSpPr>
            <a:spLocks noGrp="1"/>
          </p:cNvSpPr>
          <p:nvPr>
            <p:ph type="body" sz="quarter" idx="11" hasCustomPrompt="1"/>
          </p:nvPr>
        </p:nvSpPr>
        <p:spPr>
          <a:xfrm>
            <a:off x="5486400" y="6477000"/>
            <a:ext cx="3657600" cy="152400"/>
          </a:xfrm>
          <a:prstGeom prst="rect">
            <a:avLst/>
          </a:prstGeom>
        </p:spPr>
        <p:txBody>
          <a:bodyPr wrap="none" lIns="0" tIns="0" rIns="45720" bIns="0"/>
          <a:lstStyle>
            <a:lvl1pPr marL="0" indent="0" algn="r">
              <a:buNone/>
              <a:defRPr sz="800" baseline="0">
                <a:solidFill>
                  <a:srgbClr val="6A6A6A"/>
                </a:solidFill>
              </a:defRPr>
            </a:lvl1pPr>
            <a:lvl5pPr>
              <a:defRPr/>
            </a:lvl5pPr>
          </a:lstStyle>
          <a:p>
            <a:pPr lvl="0"/>
            <a:r>
              <a:rPr lang="en-US" dirty="0" smtClean="0"/>
              <a:t>Insert Photo Credit Here</a:t>
            </a:r>
            <a:endParaRPr lang="en-US" dirty="0"/>
          </a:p>
        </p:txBody>
      </p:sp>
      <p:sp>
        <p:nvSpPr>
          <p:cNvPr id="5" name="Copyright" descr="©McGraw-Hill Education. All rights reserved. Authorized only for instructor use in the classroom.  No reproduction or further distribution permitted without the prior written consent of McGraw-Hill Education.&#10;"/>
          <p:cNvSpPr txBox="1">
            <a:spLocks/>
          </p:cNvSpPr>
          <p:nvPr userDrawn="1"/>
        </p:nvSpPr>
        <p:spPr>
          <a:xfrm>
            <a:off x="0" y="6734025"/>
            <a:ext cx="9144000" cy="171750"/>
          </a:xfrm>
          <a:prstGeom prst="rect">
            <a:avLst/>
          </a:prstGeom>
        </p:spPr>
        <p:txBody>
          <a:bodyPr vert="horz" lIns="91440" tIns="45720" rIns="91440" bIns="45720" rtlCol="0">
            <a:normAutofit fontScale="25000" lnSpcReduction="20000"/>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marR="0" lvl="0" indent="0" algn="l" defTabSz="457200" rtl="0" eaLnBrk="1" fontAlgn="auto" latinLnBrk="0" hangingPunct="1">
              <a:lnSpc>
                <a:spcPct val="100000"/>
              </a:lnSpc>
              <a:spcBef>
                <a:spcPct val="20000"/>
              </a:spcBef>
              <a:spcAft>
                <a:spcPts val="0"/>
              </a:spcAft>
              <a:buClrTx/>
              <a:buSzTx/>
              <a:buFont typeface="Arial"/>
              <a:buNone/>
              <a:tabLst/>
              <a:defRPr/>
            </a:pPr>
            <a:r>
              <a:rPr kumimoji="0" lang="en-US" sz="3200" b="0" i="0" u="none" strike="noStrike" kern="1200" cap="none" spc="0" normalizeH="0" baseline="0" noProof="0" dirty="0" smtClean="0">
                <a:ln>
                  <a:noFill/>
                </a:ln>
                <a:solidFill>
                  <a:srgbClr val="6A6A6A"/>
                </a:solidFill>
                <a:effectLst/>
                <a:uLnTx/>
                <a:uFillTx/>
                <a:latin typeface="Calibri"/>
                <a:ea typeface="+mn-ea"/>
                <a:cs typeface="+mn-cs"/>
              </a:rPr>
              <a:t>©McGraw-Hill Education. All rights reserved. Authorized </a:t>
            </a:r>
            <a:r>
              <a:rPr lang="en-US" sz="3200" kern="1200" dirty="0" smtClean="0">
                <a:solidFill>
                  <a:srgbClr val="6A6A6A"/>
                </a:solidFill>
                <a:effectLst/>
                <a:latin typeface="+mn-lt"/>
                <a:ea typeface="+mn-ea"/>
                <a:cs typeface="+mn-cs"/>
              </a:rPr>
              <a:t>only </a:t>
            </a:r>
            <a:r>
              <a:rPr kumimoji="0" lang="en-US" sz="3200" b="0" i="0" u="none" strike="noStrike" kern="1200" cap="none" spc="0" normalizeH="0" baseline="0" noProof="0" dirty="0" smtClean="0">
                <a:ln>
                  <a:noFill/>
                </a:ln>
                <a:solidFill>
                  <a:srgbClr val="6A6A6A"/>
                </a:solidFill>
                <a:effectLst/>
                <a:uLnTx/>
                <a:uFillTx/>
                <a:latin typeface="Calibri"/>
                <a:ea typeface="+mn-ea"/>
                <a:cs typeface="+mn-cs"/>
              </a:rPr>
              <a:t>for instructor use in the classroom.  No reproduction or further distribution permitted without the prior written consent of McGraw-Hill Education.</a:t>
            </a:r>
            <a:endParaRPr kumimoji="0" lang="en-US" sz="3200" b="0" i="0" u="none" strike="noStrike" kern="1200" cap="none" spc="0" normalizeH="0" baseline="0" noProof="0" dirty="0">
              <a:ln>
                <a:noFill/>
              </a:ln>
              <a:solidFill>
                <a:srgbClr val="6A6A6A"/>
              </a:solidFill>
              <a:effectLst/>
              <a:uLnTx/>
              <a:uFillTx/>
              <a:latin typeface="Calibri"/>
              <a:ea typeface="+mn-ea"/>
              <a:cs typeface="+mn-cs"/>
            </a:endParaRPr>
          </a:p>
        </p:txBody>
      </p:sp>
    </p:spTree>
    <p:extLst>
      <p:ext uri="{BB962C8B-B14F-4D97-AF65-F5344CB8AC3E}">
        <p14:creationId xmlns:p14="http://schemas.microsoft.com/office/powerpoint/2010/main" val="369556950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NoBar-Title and Content">
    <p:spTree>
      <p:nvGrpSpPr>
        <p:cNvPr id="1" name=""/>
        <p:cNvGrpSpPr/>
        <p:nvPr/>
      </p:nvGrpSpPr>
      <p:grpSpPr>
        <a:xfrm>
          <a:off x="0" y="0"/>
          <a:ext cx="0" cy="0"/>
          <a:chOff x="0" y="0"/>
          <a:chExt cx="0" cy="0"/>
        </a:xfrm>
      </p:grpSpPr>
      <p:sp>
        <p:nvSpPr>
          <p:cNvPr id="6" name="Slide Title"/>
          <p:cNvSpPr>
            <a:spLocks noGrp="1"/>
          </p:cNvSpPr>
          <p:nvPr>
            <p:ph type="title"/>
          </p:nvPr>
        </p:nvSpPr>
        <p:spPr>
          <a:xfrm>
            <a:off x="0" y="228600"/>
            <a:ext cx="9144000" cy="609600"/>
          </a:xfrm>
          <a:prstGeom prst="rect">
            <a:avLst/>
          </a:prstGeom>
        </p:spPr>
        <p:txBody>
          <a:bodyPr/>
          <a:lstStyle>
            <a:lvl1pPr>
              <a:defRPr sz="3600">
                <a:solidFill>
                  <a:schemeClr val="bg2"/>
                </a:solidFill>
              </a:defRPr>
            </a:lvl1pPr>
          </a:lstStyle>
          <a:p>
            <a:r>
              <a:rPr lang="en-US" dirty="0" smtClean="0"/>
              <a:t>Click to edit Master title style</a:t>
            </a:r>
            <a:endParaRPr lang="en-US" dirty="0"/>
          </a:p>
        </p:txBody>
      </p:sp>
      <p:sp>
        <p:nvSpPr>
          <p:cNvPr id="3" name="Content Placeholder 1"/>
          <p:cNvSpPr>
            <a:spLocks noGrp="1"/>
          </p:cNvSpPr>
          <p:nvPr>
            <p:ph idx="1"/>
          </p:nvPr>
        </p:nvSpPr>
        <p:spPr>
          <a:xfrm>
            <a:off x="457200" y="990600"/>
            <a:ext cx="8229600" cy="5562600"/>
          </a:xfrm>
          <a:prstGeom prst="rect">
            <a:avLst/>
          </a:prstGeom>
        </p:spPr>
        <p:txBody>
          <a:bodyPr/>
          <a:lstStyle>
            <a:lvl1pPr>
              <a:spcAft>
                <a:spcPts val="800"/>
              </a:spcAft>
              <a:defRPr sz="2400"/>
            </a:lvl1pPr>
            <a:lvl2pPr>
              <a:spcAft>
                <a:spcPts val="800"/>
              </a:spcAft>
              <a:defRPr sz="2000"/>
            </a:lvl2pPr>
            <a:lvl3pPr>
              <a:spcAft>
                <a:spcPts val="800"/>
              </a:spcAft>
              <a:defRPr sz="1800"/>
            </a:lvl3pPr>
            <a:lvl4pPr>
              <a:spcAft>
                <a:spcPts val="800"/>
              </a:spcAft>
              <a:defRPr sz="1600"/>
            </a:lvl4pPr>
            <a:lvl5pPr>
              <a:spcAft>
                <a:spcPts val="800"/>
              </a:spcAft>
              <a:defRPr sz="16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Jump Link"/>
          <p:cNvSpPr>
            <a:spLocks noGrp="1"/>
          </p:cNvSpPr>
          <p:nvPr>
            <p:ph type="body" sz="quarter" idx="16" hasCustomPrompt="1"/>
          </p:nvPr>
        </p:nvSpPr>
        <p:spPr>
          <a:xfrm>
            <a:off x="3886200" y="6553200"/>
            <a:ext cx="1371600" cy="99950"/>
          </a:xfrm>
          <a:prstGeom prst="rect">
            <a:avLst/>
          </a:prstGeom>
        </p:spPr>
        <p:txBody>
          <a:bodyPr lIns="0" tIns="0" rIns="0" bIns="0"/>
          <a:lstStyle>
            <a:lvl1pPr marL="0" indent="0" algn="ctr">
              <a:buNone/>
              <a:defRPr sz="800"/>
            </a:lvl1pPr>
          </a:lstStyle>
          <a:p>
            <a:pPr lvl="0"/>
            <a:r>
              <a:rPr lang="en-US" dirty="0" smtClean="0"/>
              <a:t>Jump to long image description</a:t>
            </a:r>
          </a:p>
        </p:txBody>
      </p:sp>
      <p:sp>
        <p:nvSpPr>
          <p:cNvPr id="9" name="Photo Credit"/>
          <p:cNvSpPr>
            <a:spLocks noGrp="1"/>
          </p:cNvSpPr>
          <p:nvPr>
            <p:ph type="body" sz="quarter" idx="11" hasCustomPrompt="1"/>
          </p:nvPr>
        </p:nvSpPr>
        <p:spPr>
          <a:xfrm>
            <a:off x="5486400" y="6705600"/>
            <a:ext cx="3657600" cy="152400"/>
          </a:xfrm>
          <a:prstGeom prst="rect">
            <a:avLst/>
          </a:prstGeom>
        </p:spPr>
        <p:txBody>
          <a:bodyPr wrap="none" lIns="0" tIns="0" rIns="45720" bIns="0"/>
          <a:lstStyle>
            <a:lvl1pPr marL="0" indent="0" algn="r">
              <a:buNone/>
              <a:defRPr sz="800" baseline="0">
                <a:solidFill>
                  <a:srgbClr val="6A6A6A"/>
                </a:solidFill>
              </a:defRPr>
            </a:lvl1pPr>
            <a:lvl5pPr>
              <a:defRPr/>
            </a:lvl5pPr>
          </a:lstStyle>
          <a:p>
            <a:pPr lvl="0"/>
            <a:r>
              <a:rPr lang="en-US" dirty="0" smtClean="0"/>
              <a:t>Insert Photo Credit Here</a:t>
            </a:r>
            <a:endParaRPr lang="en-US" dirty="0"/>
          </a:p>
        </p:txBody>
      </p:sp>
    </p:spTree>
    <p:extLst>
      <p:ext uri="{BB962C8B-B14F-4D97-AF65-F5344CB8AC3E}">
        <p14:creationId xmlns:p14="http://schemas.microsoft.com/office/powerpoint/2010/main" val="3801041042"/>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NoBar-Six Content Placeholders">
    <p:spTree>
      <p:nvGrpSpPr>
        <p:cNvPr id="1" name=""/>
        <p:cNvGrpSpPr/>
        <p:nvPr/>
      </p:nvGrpSpPr>
      <p:grpSpPr>
        <a:xfrm>
          <a:off x="0" y="0"/>
          <a:ext cx="0" cy="0"/>
          <a:chOff x="0" y="0"/>
          <a:chExt cx="0" cy="0"/>
        </a:xfrm>
      </p:grpSpPr>
      <p:sp>
        <p:nvSpPr>
          <p:cNvPr id="2" name="Slide Title"/>
          <p:cNvSpPr>
            <a:spLocks noGrp="1"/>
          </p:cNvSpPr>
          <p:nvPr>
            <p:ph type="title"/>
          </p:nvPr>
        </p:nvSpPr>
        <p:spPr>
          <a:xfrm>
            <a:off x="0" y="228600"/>
            <a:ext cx="9144000" cy="639762"/>
          </a:xfrm>
          <a:prstGeom prst="rect">
            <a:avLst/>
          </a:prstGeom>
        </p:spPr>
        <p:txBody>
          <a:bodyPr/>
          <a:lstStyle>
            <a:lvl1pPr>
              <a:defRPr lang="en-US" sz="3600" dirty="0">
                <a:solidFill>
                  <a:schemeClr val="bg2"/>
                </a:solidFill>
              </a:defRPr>
            </a:lvl1pPr>
          </a:lstStyle>
          <a:p>
            <a:pPr lvl="0"/>
            <a:r>
              <a:rPr lang="en-US" dirty="0" smtClean="0"/>
              <a:t>Click to edit Master title style</a:t>
            </a:r>
            <a:endParaRPr lang="en-US" dirty="0"/>
          </a:p>
        </p:txBody>
      </p:sp>
      <p:sp>
        <p:nvSpPr>
          <p:cNvPr id="8" name="Content Placeholder 1"/>
          <p:cNvSpPr>
            <a:spLocks noGrp="1"/>
          </p:cNvSpPr>
          <p:nvPr>
            <p:ph sz="quarter" idx="12"/>
          </p:nvPr>
        </p:nvSpPr>
        <p:spPr>
          <a:xfrm>
            <a:off x="533400" y="1066800"/>
            <a:ext cx="8153400" cy="838200"/>
          </a:xfrm>
          <a:prstGeom prst="rect">
            <a:avLst/>
          </a:prstGeom>
        </p:spPr>
        <p:txBody>
          <a:bodyPr/>
          <a:lstStyle>
            <a:lvl1pPr>
              <a:spcAft>
                <a:spcPts val="800"/>
              </a:spcAft>
              <a:defRPr sz="2400"/>
            </a:lvl1pPr>
            <a:lvl2pPr>
              <a:spcAft>
                <a:spcPts val="800"/>
              </a:spcAft>
              <a:defRPr sz="2000"/>
            </a:lvl2pPr>
            <a:lvl3pPr>
              <a:spcAft>
                <a:spcPts val="800"/>
              </a:spcAft>
              <a:defRPr sz="1800"/>
            </a:lvl3pPr>
            <a:lvl4pPr>
              <a:spcAft>
                <a:spcPts val="800"/>
              </a:spcAft>
              <a:defRPr sz="1600"/>
            </a:lvl4pPr>
            <a:lvl5pPr>
              <a:spcAft>
                <a:spcPts val="800"/>
              </a:spcAft>
              <a:defRPr sz="16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0" name="Content Placeholder 2"/>
          <p:cNvSpPr>
            <a:spLocks noGrp="1"/>
          </p:cNvSpPr>
          <p:nvPr>
            <p:ph sz="quarter" idx="13"/>
          </p:nvPr>
        </p:nvSpPr>
        <p:spPr>
          <a:xfrm>
            <a:off x="533400" y="2011680"/>
            <a:ext cx="8153400" cy="762000"/>
          </a:xfrm>
          <a:prstGeom prst="rect">
            <a:avLst/>
          </a:prstGeom>
        </p:spPr>
        <p:txBody>
          <a:bodyPr/>
          <a:lstStyle>
            <a:lvl1pPr>
              <a:spcAft>
                <a:spcPts val="800"/>
              </a:spcAft>
              <a:defRPr sz="2400"/>
            </a:lvl1pPr>
            <a:lvl2pPr>
              <a:spcAft>
                <a:spcPts val="800"/>
              </a:spcAft>
              <a:defRPr sz="2000"/>
            </a:lvl2pPr>
            <a:lvl3pPr>
              <a:spcAft>
                <a:spcPts val="800"/>
              </a:spcAft>
              <a:defRPr sz="1800"/>
            </a:lvl3pPr>
            <a:lvl4pPr>
              <a:spcAft>
                <a:spcPts val="800"/>
              </a:spcAft>
              <a:defRPr sz="1600"/>
            </a:lvl4pPr>
            <a:lvl5pPr>
              <a:spcAft>
                <a:spcPts val="800"/>
              </a:spcAft>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2" name="Content Placeholder 3"/>
          <p:cNvSpPr>
            <a:spLocks noGrp="1"/>
          </p:cNvSpPr>
          <p:nvPr>
            <p:ph sz="quarter" idx="14"/>
          </p:nvPr>
        </p:nvSpPr>
        <p:spPr>
          <a:xfrm>
            <a:off x="533400" y="2880360"/>
            <a:ext cx="8153400" cy="685800"/>
          </a:xfrm>
          <a:prstGeom prst="rect">
            <a:avLst/>
          </a:prstGeom>
        </p:spPr>
        <p:txBody>
          <a:bodyPr/>
          <a:lstStyle>
            <a:lvl1pPr>
              <a:spcAft>
                <a:spcPts val="800"/>
              </a:spcAft>
              <a:defRPr sz="2400"/>
            </a:lvl1pPr>
            <a:lvl2pPr>
              <a:spcAft>
                <a:spcPts val="800"/>
              </a:spcAft>
              <a:defRPr sz="2000"/>
            </a:lvl2pPr>
            <a:lvl3pPr>
              <a:spcAft>
                <a:spcPts val="800"/>
              </a:spcAft>
              <a:defRPr sz="1800"/>
            </a:lvl3pPr>
            <a:lvl4pPr>
              <a:spcAft>
                <a:spcPts val="800"/>
              </a:spcAft>
              <a:defRPr sz="1600"/>
            </a:lvl4pPr>
            <a:lvl5pPr>
              <a:spcAft>
                <a:spcPts val="800"/>
              </a:spcAft>
              <a:defRPr sz="16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4" name="Content Placeholder 4"/>
          <p:cNvSpPr>
            <a:spLocks noGrp="1"/>
          </p:cNvSpPr>
          <p:nvPr>
            <p:ph sz="quarter" idx="15"/>
          </p:nvPr>
        </p:nvSpPr>
        <p:spPr>
          <a:xfrm>
            <a:off x="533400" y="3672840"/>
            <a:ext cx="8153400" cy="838200"/>
          </a:xfrm>
          <a:prstGeom prst="rect">
            <a:avLst/>
          </a:prstGeom>
        </p:spPr>
        <p:txBody>
          <a:bodyPr/>
          <a:lstStyle>
            <a:lvl1pPr>
              <a:spcAft>
                <a:spcPts val="800"/>
              </a:spcAft>
              <a:defRPr sz="2400"/>
            </a:lvl1pPr>
            <a:lvl2pPr>
              <a:spcAft>
                <a:spcPts val="800"/>
              </a:spcAft>
              <a:defRPr sz="2000"/>
            </a:lvl2pPr>
            <a:lvl3pPr>
              <a:spcAft>
                <a:spcPts val="800"/>
              </a:spcAft>
              <a:defRPr sz="1800"/>
            </a:lvl3pPr>
            <a:lvl4pPr>
              <a:spcAft>
                <a:spcPts val="800"/>
              </a:spcAft>
              <a:defRPr sz="1600"/>
            </a:lvl4pPr>
            <a:lvl5pPr>
              <a:spcAft>
                <a:spcPts val="800"/>
              </a:spcAft>
              <a:defRPr sz="16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5"/>
          <p:cNvSpPr>
            <a:spLocks noGrp="1"/>
          </p:cNvSpPr>
          <p:nvPr>
            <p:ph sz="quarter" idx="10"/>
          </p:nvPr>
        </p:nvSpPr>
        <p:spPr>
          <a:xfrm>
            <a:off x="533400" y="4617720"/>
            <a:ext cx="8153400" cy="914400"/>
          </a:xfrm>
          <a:prstGeom prst="rect">
            <a:avLst/>
          </a:prstGeom>
        </p:spPr>
        <p:txBody>
          <a:bodyPr/>
          <a:lstStyle>
            <a:lvl1pPr>
              <a:spcAft>
                <a:spcPts val="800"/>
              </a:spcAft>
              <a:defRPr sz="2400"/>
            </a:lvl1pPr>
            <a:lvl2pPr>
              <a:spcAft>
                <a:spcPts val="800"/>
              </a:spcAft>
              <a:defRPr sz="2000"/>
            </a:lvl2pPr>
            <a:lvl3pPr>
              <a:spcAft>
                <a:spcPts val="800"/>
              </a:spcAft>
              <a:defRPr sz="1800"/>
            </a:lvl3pPr>
            <a:lvl4pPr>
              <a:spcAft>
                <a:spcPts val="800"/>
              </a:spcAft>
              <a:defRPr sz="1600"/>
            </a:lvl4pPr>
            <a:lvl5pPr>
              <a:spcAft>
                <a:spcPts val="800"/>
              </a:spcAft>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Content Placeholder 6"/>
          <p:cNvSpPr>
            <a:spLocks noGrp="1"/>
          </p:cNvSpPr>
          <p:nvPr>
            <p:ph sz="quarter" idx="11"/>
          </p:nvPr>
        </p:nvSpPr>
        <p:spPr>
          <a:xfrm>
            <a:off x="533400" y="5638800"/>
            <a:ext cx="8153400" cy="762000"/>
          </a:xfrm>
          <a:prstGeom prst="rect">
            <a:avLst/>
          </a:prstGeom>
        </p:spPr>
        <p:txBody>
          <a:bodyPr/>
          <a:lstStyle>
            <a:lvl1pPr>
              <a:spcAft>
                <a:spcPts val="800"/>
              </a:spcAft>
              <a:defRPr sz="2400"/>
            </a:lvl1pPr>
            <a:lvl2pPr>
              <a:spcAft>
                <a:spcPts val="800"/>
              </a:spcAft>
              <a:defRPr sz="2000"/>
            </a:lvl2pPr>
            <a:lvl3pPr>
              <a:spcAft>
                <a:spcPts val="800"/>
              </a:spcAft>
              <a:defRPr sz="1800"/>
            </a:lvl3pPr>
            <a:lvl4pPr>
              <a:spcAft>
                <a:spcPts val="800"/>
              </a:spcAft>
              <a:defRPr sz="1600"/>
            </a:lvl4pPr>
            <a:lvl5pPr>
              <a:spcAft>
                <a:spcPts val="800"/>
              </a:spcAft>
              <a:defRPr sz="16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1" name="Photo Credit"/>
          <p:cNvSpPr>
            <a:spLocks noGrp="1"/>
          </p:cNvSpPr>
          <p:nvPr>
            <p:ph type="body" sz="quarter" idx="16" hasCustomPrompt="1"/>
          </p:nvPr>
        </p:nvSpPr>
        <p:spPr>
          <a:xfrm>
            <a:off x="5486400" y="6705600"/>
            <a:ext cx="3657600" cy="152400"/>
          </a:xfrm>
          <a:prstGeom prst="rect">
            <a:avLst/>
          </a:prstGeom>
        </p:spPr>
        <p:txBody>
          <a:bodyPr wrap="none" lIns="0" tIns="0" rIns="45720" bIns="0"/>
          <a:lstStyle>
            <a:lvl1pPr marL="0" indent="0" algn="r">
              <a:buNone/>
              <a:defRPr sz="800" baseline="0">
                <a:solidFill>
                  <a:srgbClr val="6A6A6A"/>
                </a:solidFill>
              </a:defRPr>
            </a:lvl1pPr>
            <a:lvl5pPr>
              <a:defRPr/>
            </a:lvl5pPr>
          </a:lstStyle>
          <a:p>
            <a:pPr lvl="0"/>
            <a:r>
              <a:rPr lang="en-US" dirty="0" smtClean="0"/>
              <a:t>Insert Photo Credit Here</a:t>
            </a:r>
            <a:endParaRPr lang="en-US" dirty="0"/>
          </a:p>
        </p:txBody>
      </p:sp>
    </p:spTree>
    <p:extLst>
      <p:ext uri="{BB962C8B-B14F-4D97-AF65-F5344CB8AC3E}">
        <p14:creationId xmlns:p14="http://schemas.microsoft.com/office/powerpoint/2010/main" val="2562023523"/>
      </p:ext>
    </p:extLst>
  </p:cSld>
  <p:clrMapOvr>
    <a:masterClrMapping/>
  </p:clrMapOvr>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NoBar-Two Content">
    <p:spTree>
      <p:nvGrpSpPr>
        <p:cNvPr id="1" name=""/>
        <p:cNvGrpSpPr/>
        <p:nvPr/>
      </p:nvGrpSpPr>
      <p:grpSpPr>
        <a:xfrm>
          <a:off x="0" y="0"/>
          <a:ext cx="0" cy="0"/>
          <a:chOff x="0" y="0"/>
          <a:chExt cx="0" cy="0"/>
        </a:xfrm>
      </p:grpSpPr>
      <p:sp>
        <p:nvSpPr>
          <p:cNvPr id="7" name="Slide Title"/>
          <p:cNvSpPr>
            <a:spLocks noGrp="1"/>
          </p:cNvSpPr>
          <p:nvPr>
            <p:ph type="title"/>
          </p:nvPr>
        </p:nvSpPr>
        <p:spPr>
          <a:xfrm>
            <a:off x="-1" y="228600"/>
            <a:ext cx="9144001" cy="609600"/>
          </a:xfrm>
          <a:prstGeom prst="rect">
            <a:avLst/>
          </a:prstGeom>
        </p:spPr>
        <p:txBody>
          <a:bodyPr/>
          <a:lstStyle>
            <a:lvl1pPr>
              <a:defRPr sz="3600">
                <a:solidFill>
                  <a:schemeClr val="bg2"/>
                </a:solidFill>
              </a:defRPr>
            </a:lvl1pPr>
          </a:lstStyle>
          <a:p>
            <a:r>
              <a:rPr lang="en-US" dirty="0" smtClean="0"/>
              <a:t>Click to edit Master title style</a:t>
            </a:r>
            <a:endParaRPr lang="en-US" dirty="0"/>
          </a:p>
        </p:txBody>
      </p:sp>
      <p:sp>
        <p:nvSpPr>
          <p:cNvPr id="3" name="Content Placeholder 1"/>
          <p:cNvSpPr>
            <a:spLocks noGrp="1"/>
          </p:cNvSpPr>
          <p:nvPr>
            <p:ph sz="half" idx="1"/>
          </p:nvPr>
        </p:nvSpPr>
        <p:spPr>
          <a:xfrm>
            <a:off x="457200" y="914400"/>
            <a:ext cx="4038600" cy="5615940"/>
          </a:xfrm>
          <a:prstGeom prst="rect">
            <a:avLst/>
          </a:prstGeom>
        </p:spPr>
        <p:txBody>
          <a:bodyPr/>
          <a:lstStyle>
            <a:lvl1pPr>
              <a:spcAft>
                <a:spcPts val="800"/>
              </a:spcAft>
              <a:defRPr sz="2400"/>
            </a:lvl1pPr>
            <a:lvl2pPr>
              <a:spcAft>
                <a:spcPts val="800"/>
              </a:spcAft>
              <a:defRPr sz="2000"/>
            </a:lvl2pPr>
            <a:lvl3pPr>
              <a:spcAft>
                <a:spcPts val="800"/>
              </a:spcAft>
              <a:defRPr sz="1800"/>
            </a:lvl3pPr>
            <a:lvl4pPr>
              <a:spcAft>
                <a:spcPts val="800"/>
              </a:spcAft>
              <a:defRPr sz="1600"/>
            </a:lvl4pPr>
            <a:lvl5pPr>
              <a:spcAft>
                <a:spcPts val="800"/>
              </a:spcAft>
              <a:defRPr sz="16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2"/>
          <p:cNvSpPr>
            <a:spLocks noGrp="1"/>
          </p:cNvSpPr>
          <p:nvPr>
            <p:ph sz="half" idx="2"/>
          </p:nvPr>
        </p:nvSpPr>
        <p:spPr>
          <a:xfrm>
            <a:off x="4648200" y="914400"/>
            <a:ext cx="4038600" cy="5615940"/>
          </a:xfrm>
          <a:prstGeom prst="rect">
            <a:avLst/>
          </a:prstGeom>
        </p:spPr>
        <p:txBody>
          <a:bodyPr/>
          <a:lstStyle>
            <a:lvl1pPr>
              <a:spcAft>
                <a:spcPts val="800"/>
              </a:spcAft>
              <a:defRPr sz="2400"/>
            </a:lvl1pPr>
            <a:lvl2pPr>
              <a:spcAft>
                <a:spcPts val="800"/>
              </a:spcAft>
              <a:defRPr sz="2000"/>
            </a:lvl2pPr>
            <a:lvl3pPr>
              <a:spcAft>
                <a:spcPts val="800"/>
              </a:spcAft>
              <a:defRPr sz="1800"/>
            </a:lvl3pPr>
            <a:lvl4pPr>
              <a:spcAft>
                <a:spcPts val="800"/>
              </a:spcAft>
              <a:defRPr sz="1600"/>
            </a:lvl4pPr>
            <a:lvl5pPr>
              <a:spcAft>
                <a:spcPts val="800"/>
              </a:spcAft>
              <a:defRPr sz="16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8" name="Jump Link"/>
          <p:cNvSpPr>
            <a:spLocks noGrp="1"/>
          </p:cNvSpPr>
          <p:nvPr>
            <p:ph type="body" sz="quarter" idx="12" hasCustomPrompt="1"/>
          </p:nvPr>
        </p:nvSpPr>
        <p:spPr>
          <a:xfrm>
            <a:off x="3817620" y="6529450"/>
            <a:ext cx="1508760" cy="99950"/>
          </a:xfrm>
          <a:prstGeom prst="rect">
            <a:avLst/>
          </a:prstGeom>
        </p:spPr>
        <p:txBody>
          <a:bodyPr lIns="0" tIns="0" rIns="0" bIns="0"/>
          <a:lstStyle>
            <a:lvl1pPr marL="0" indent="0" algn="ctr">
              <a:buNone/>
              <a:defRPr sz="800"/>
            </a:lvl1pPr>
          </a:lstStyle>
          <a:p>
            <a:pPr lvl="0"/>
            <a:r>
              <a:rPr lang="en-US" dirty="0" smtClean="0"/>
              <a:t>Jump to long image description(s)</a:t>
            </a:r>
          </a:p>
        </p:txBody>
      </p:sp>
      <p:sp>
        <p:nvSpPr>
          <p:cNvPr id="10" name="Photo Credit"/>
          <p:cNvSpPr>
            <a:spLocks noGrp="1"/>
          </p:cNvSpPr>
          <p:nvPr>
            <p:ph type="body" sz="quarter" idx="11" hasCustomPrompt="1"/>
          </p:nvPr>
        </p:nvSpPr>
        <p:spPr>
          <a:xfrm>
            <a:off x="5486400" y="6705600"/>
            <a:ext cx="3657600" cy="152400"/>
          </a:xfrm>
          <a:prstGeom prst="rect">
            <a:avLst/>
          </a:prstGeom>
        </p:spPr>
        <p:txBody>
          <a:bodyPr wrap="none" lIns="0" tIns="0" rIns="45720" bIns="0"/>
          <a:lstStyle>
            <a:lvl1pPr marL="0" indent="0" algn="r">
              <a:buNone/>
              <a:defRPr sz="800" baseline="0">
                <a:solidFill>
                  <a:srgbClr val="6A6A6A"/>
                </a:solidFill>
              </a:defRPr>
            </a:lvl1pPr>
            <a:lvl5pPr>
              <a:defRPr/>
            </a:lvl5pPr>
          </a:lstStyle>
          <a:p>
            <a:pPr lvl="0"/>
            <a:r>
              <a:rPr lang="en-US" dirty="0" smtClean="0"/>
              <a:t>Insert Photo Credit Here</a:t>
            </a:r>
            <a:endParaRPr lang="en-US" dirty="0"/>
          </a:p>
        </p:txBody>
      </p:sp>
    </p:spTree>
    <p:extLst>
      <p:ext uri="{BB962C8B-B14F-4D97-AF65-F5344CB8AC3E}">
        <p14:creationId xmlns:p14="http://schemas.microsoft.com/office/powerpoint/2010/main" val="211879768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NoBar-Two-Up Comparison">
    <p:spTree>
      <p:nvGrpSpPr>
        <p:cNvPr id="1" name=""/>
        <p:cNvGrpSpPr/>
        <p:nvPr/>
      </p:nvGrpSpPr>
      <p:grpSpPr>
        <a:xfrm>
          <a:off x="0" y="0"/>
          <a:ext cx="0" cy="0"/>
          <a:chOff x="0" y="0"/>
          <a:chExt cx="0" cy="0"/>
        </a:xfrm>
      </p:grpSpPr>
      <p:sp>
        <p:nvSpPr>
          <p:cNvPr id="9" name="Slide Title"/>
          <p:cNvSpPr>
            <a:spLocks noGrp="1"/>
          </p:cNvSpPr>
          <p:nvPr>
            <p:ph type="title"/>
          </p:nvPr>
        </p:nvSpPr>
        <p:spPr>
          <a:xfrm>
            <a:off x="-20713" y="228600"/>
            <a:ext cx="9185426" cy="609600"/>
          </a:xfrm>
          <a:prstGeom prst="rect">
            <a:avLst/>
          </a:prstGeom>
        </p:spPr>
        <p:txBody>
          <a:bodyPr/>
          <a:lstStyle>
            <a:lvl1pPr>
              <a:defRPr sz="3600">
                <a:solidFill>
                  <a:schemeClr val="bg2"/>
                </a:solidFill>
              </a:defRPr>
            </a:lvl1pPr>
          </a:lstStyle>
          <a:p>
            <a:r>
              <a:rPr lang="en-US" dirty="0" smtClean="0"/>
              <a:t>Click to edit Master title style</a:t>
            </a:r>
            <a:endParaRPr lang="en-US" dirty="0"/>
          </a:p>
        </p:txBody>
      </p:sp>
      <p:sp>
        <p:nvSpPr>
          <p:cNvPr id="3" name="Header 1"/>
          <p:cNvSpPr>
            <a:spLocks noGrp="1"/>
          </p:cNvSpPr>
          <p:nvPr>
            <p:ph type="body" idx="1"/>
          </p:nvPr>
        </p:nvSpPr>
        <p:spPr>
          <a:xfrm>
            <a:off x="457201" y="960438"/>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4" name="Content Placeholder 1"/>
          <p:cNvSpPr>
            <a:spLocks noGrp="1"/>
          </p:cNvSpPr>
          <p:nvPr>
            <p:ph sz="half" idx="2"/>
          </p:nvPr>
        </p:nvSpPr>
        <p:spPr>
          <a:xfrm>
            <a:off x="457201" y="1600200"/>
            <a:ext cx="4040188" cy="4912202"/>
          </a:xfrm>
          <a:prstGeom prst="rect">
            <a:avLst/>
          </a:prstGeom>
        </p:spPr>
        <p:txBody>
          <a:bodyPr/>
          <a:lstStyle>
            <a:lvl1pPr>
              <a:spcAft>
                <a:spcPts val="800"/>
              </a:spcAft>
              <a:defRPr sz="2400"/>
            </a:lvl1pPr>
            <a:lvl2pPr>
              <a:spcAft>
                <a:spcPts val="800"/>
              </a:spcAft>
              <a:defRPr sz="2000"/>
            </a:lvl2pPr>
            <a:lvl3pPr>
              <a:spcAft>
                <a:spcPts val="800"/>
              </a:spcAft>
              <a:defRPr sz="1800"/>
            </a:lvl3pPr>
            <a:lvl4pPr>
              <a:spcAft>
                <a:spcPts val="800"/>
              </a:spcAft>
              <a:defRPr sz="1600"/>
            </a:lvl4pPr>
            <a:lvl5pPr>
              <a:spcAft>
                <a:spcPts val="800"/>
              </a:spcAft>
              <a:defRPr sz="16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Header 2"/>
          <p:cNvSpPr>
            <a:spLocks noGrp="1"/>
          </p:cNvSpPr>
          <p:nvPr>
            <p:ph type="body" sz="quarter" idx="3"/>
          </p:nvPr>
        </p:nvSpPr>
        <p:spPr>
          <a:xfrm>
            <a:off x="4645026" y="960438"/>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6" name="Content Placeholder 2"/>
          <p:cNvSpPr>
            <a:spLocks noGrp="1"/>
          </p:cNvSpPr>
          <p:nvPr>
            <p:ph sz="quarter" idx="4"/>
          </p:nvPr>
        </p:nvSpPr>
        <p:spPr>
          <a:xfrm>
            <a:off x="4645026" y="1600200"/>
            <a:ext cx="4041775" cy="4912202"/>
          </a:xfrm>
          <a:prstGeom prst="rect">
            <a:avLst/>
          </a:prstGeom>
        </p:spPr>
        <p:txBody>
          <a:bodyPr/>
          <a:lstStyle>
            <a:lvl1pPr>
              <a:spcAft>
                <a:spcPts val="800"/>
              </a:spcAft>
              <a:defRPr sz="2400"/>
            </a:lvl1pPr>
            <a:lvl2pPr>
              <a:spcAft>
                <a:spcPts val="800"/>
              </a:spcAft>
              <a:defRPr sz="2000"/>
            </a:lvl2pPr>
            <a:lvl3pPr>
              <a:spcAft>
                <a:spcPts val="800"/>
              </a:spcAft>
              <a:defRPr sz="1800"/>
            </a:lvl3pPr>
            <a:lvl4pPr>
              <a:spcAft>
                <a:spcPts val="800"/>
              </a:spcAft>
              <a:defRPr sz="1600"/>
            </a:lvl4pPr>
            <a:lvl5pPr>
              <a:spcAft>
                <a:spcPts val="800"/>
              </a:spcAft>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0" name="Jump Link"/>
          <p:cNvSpPr>
            <a:spLocks noGrp="1"/>
          </p:cNvSpPr>
          <p:nvPr>
            <p:ph type="body" sz="quarter" idx="12" hasCustomPrompt="1"/>
          </p:nvPr>
        </p:nvSpPr>
        <p:spPr>
          <a:xfrm>
            <a:off x="3817620" y="6529450"/>
            <a:ext cx="1508760" cy="99950"/>
          </a:xfrm>
          <a:prstGeom prst="rect">
            <a:avLst/>
          </a:prstGeom>
        </p:spPr>
        <p:txBody>
          <a:bodyPr lIns="0" tIns="0" rIns="0" bIns="0"/>
          <a:lstStyle>
            <a:lvl1pPr marL="0" indent="0" algn="ctr">
              <a:buNone/>
              <a:defRPr sz="800"/>
            </a:lvl1pPr>
          </a:lstStyle>
          <a:p>
            <a:pPr lvl="0"/>
            <a:r>
              <a:rPr lang="en-US" dirty="0" smtClean="0"/>
              <a:t>Jump to long image description(s)</a:t>
            </a:r>
          </a:p>
        </p:txBody>
      </p:sp>
      <p:sp>
        <p:nvSpPr>
          <p:cNvPr id="12" name="Photo Credit"/>
          <p:cNvSpPr>
            <a:spLocks noGrp="1"/>
          </p:cNvSpPr>
          <p:nvPr>
            <p:ph type="body" sz="quarter" idx="11" hasCustomPrompt="1"/>
          </p:nvPr>
        </p:nvSpPr>
        <p:spPr>
          <a:xfrm>
            <a:off x="5486400" y="6705600"/>
            <a:ext cx="3657600" cy="152400"/>
          </a:xfrm>
          <a:prstGeom prst="rect">
            <a:avLst/>
          </a:prstGeom>
        </p:spPr>
        <p:txBody>
          <a:bodyPr wrap="none" lIns="0" tIns="0" rIns="45720" bIns="0"/>
          <a:lstStyle>
            <a:lvl1pPr marL="0" indent="0" algn="r">
              <a:buNone/>
              <a:defRPr sz="800" baseline="0">
                <a:solidFill>
                  <a:srgbClr val="6A6A6A"/>
                </a:solidFill>
              </a:defRPr>
            </a:lvl1pPr>
            <a:lvl5pPr>
              <a:defRPr/>
            </a:lvl5pPr>
          </a:lstStyle>
          <a:p>
            <a:pPr lvl="0"/>
            <a:r>
              <a:rPr lang="en-US" dirty="0" smtClean="0"/>
              <a:t>Insert Photo Credit Here</a:t>
            </a:r>
            <a:endParaRPr lang="en-US" dirty="0"/>
          </a:p>
        </p:txBody>
      </p:sp>
    </p:spTree>
    <p:extLst>
      <p:ext uri="{BB962C8B-B14F-4D97-AF65-F5344CB8AC3E}">
        <p14:creationId xmlns:p14="http://schemas.microsoft.com/office/powerpoint/2010/main" val="87407346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RedTagline-Gray BG, Title &amp; Subtitle Right">
    <p:spTree>
      <p:nvGrpSpPr>
        <p:cNvPr id="1" name=""/>
        <p:cNvGrpSpPr/>
        <p:nvPr/>
      </p:nvGrpSpPr>
      <p:grpSpPr>
        <a:xfrm>
          <a:off x="0" y="0"/>
          <a:ext cx="0" cy="0"/>
          <a:chOff x="0" y="0"/>
          <a:chExt cx="0" cy="0"/>
        </a:xfrm>
      </p:grpSpPr>
      <p:sp>
        <p:nvSpPr>
          <p:cNvPr id="8" name="Title Background"/>
          <p:cNvSpPr/>
          <p:nvPr userDrawn="1"/>
        </p:nvSpPr>
        <p:spPr>
          <a:xfrm>
            <a:off x="2057400" y="2743200"/>
            <a:ext cx="7086600" cy="2438400"/>
          </a:xfrm>
          <a:prstGeom prst="rect">
            <a:avLst/>
          </a:prstGeom>
          <a:solidFill>
            <a:schemeClr val="tx1">
              <a:alpha val="47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2" name="Slide Title"/>
          <p:cNvSpPr>
            <a:spLocks noGrp="1"/>
          </p:cNvSpPr>
          <p:nvPr>
            <p:ph type="ctrTitle"/>
          </p:nvPr>
        </p:nvSpPr>
        <p:spPr>
          <a:xfrm>
            <a:off x="2209800" y="2895600"/>
            <a:ext cx="6705600" cy="1205114"/>
          </a:xfrm>
          <a:prstGeom prst="rect">
            <a:avLst/>
          </a:prstGeom>
          <a:effectLst>
            <a:outerShdw blurRad="50800" dist="38100" dir="5400000" algn="t" rotWithShape="0">
              <a:prstClr val="black">
                <a:alpha val="40000"/>
              </a:prstClr>
            </a:outerShdw>
          </a:effectLst>
        </p:spPr>
        <p:txBody>
          <a:bodyPr/>
          <a:lstStyle>
            <a:lvl1pPr algn="r">
              <a:defRPr sz="3600">
                <a:solidFill>
                  <a:schemeClr val="bg1"/>
                </a:solidFill>
              </a:defRPr>
            </a:lvl1pPr>
          </a:lstStyle>
          <a:p>
            <a:r>
              <a:rPr lang="en-US" dirty="0" smtClean="0"/>
              <a:t>Click to edit Master title style</a:t>
            </a:r>
            <a:endParaRPr lang="en-US" dirty="0"/>
          </a:p>
        </p:txBody>
      </p:sp>
      <p:sp>
        <p:nvSpPr>
          <p:cNvPr id="7" name="Text Placeholder 1"/>
          <p:cNvSpPr>
            <a:spLocks noGrp="1"/>
          </p:cNvSpPr>
          <p:nvPr>
            <p:ph type="body" sz="quarter" idx="10"/>
          </p:nvPr>
        </p:nvSpPr>
        <p:spPr>
          <a:xfrm>
            <a:off x="2209800" y="4260273"/>
            <a:ext cx="6705600" cy="692727"/>
          </a:xfrm>
          <a:prstGeom prst="rect">
            <a:avLst/>
          </a:prstGeom>
        </p:spPr>
        <p:txBody>
          <a:bodyPr/>
          <a:lstStyle>
            <a:lvl1pPr marL="0" indent="0" algn="r">
              <a:buNone/>
              <a:defRPr sz="2000" b="0">
                <a:solidFill>
                  <a:schemeClr val="bg1"/>
                </a:solidFill>
                <a:latin typeface="ArumSans Bold"/>
              </a:defRPr>
            </a:lvl1pPr>
            <a:lvl2pPr marL="457200" indent="0" algn="r">
              <a:buNone/>
              <a:defRPr sz="2000" b="0">
                <a:solidFill>
                  <a:schemeClr val="bg1"/>
                </a:solidFill>
                <a:latin typeface="ArumSans Bold"/>
              </a:defRPr>
            </a:lvl2pPr>
            <a:lvl3pPr marL="914400" indent="0" algn="r">
              <a:buNone/>
              <a:defRPr sz="2000" b="0">
                <a:solidFill>
                  <a:schemeClr val="bg1"/>
                </a:solidFill>
                <a:latin typeface="ArumSans Bold"/>
              </a:defRPr>
            </a:lvl3pPr>
            <a:lvl4pPr marL="1371600" indent="0" algn="r">
              <a:buNone/>
              <a:defRPr sz="2000" b="0">
                <a:solidFill>
                  <a:schemeClr val="bg1"/>
                </a:solidFill>
                <a:latin typeface="ArumSans Bold"/>
              </a:defRPr>
            </a:lvl4pPr>
            <a:lvl5pPr marL="1828800" indent="0" algn="r">
              <a:buNone/>
              <a:defRPr sz="2000" b="0">
                <a:solidFill>
                  <a:schemeClr val="bg1"/>
                </a:solidFill>
                <a:latin typeface="ArumSans Bold"/>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Photo Credit"/>
          <p:cNvSpPr>
            <a:spLocks noGrp="1"/>
          </p:cNvSpPr>
          <p:nvPr>
            <p:ph type="body" sz="quarter" idx="11" hasCustomPrompt="1"/>
          </p:nvPr>
        </p:nvSpPr>
        <p:spPr>
          <a:xfrm>
            <a:off x="6477000" y="6422066"/>
            <a:ext cx="2667000" cy="152400"/>
          </a:xfrm>
          <a:prstGeom prst="rect">
            <a:avLst/>
          </a:prstGeom>
        </p:spPr>
        <p:txBody>
          <a:bodyPr wrap="none" lIns="0" tIns="0" rIns="45720" bIns="0"/>
          <a:lstStyle>
            <a:lvl1pPr marL="0" marR="0" indent="0" algn="r" defTabSz="914400" rtl="0" eaLnBrk="1" fontAlgn="auto" latinLnBrk="0" hangingPunct="1">
              <a:lnSpc>
                <a:spcPct val="100000"/>
              </a:lnSpc>
              <a:spcBef>
                <a:spcPts val="0"/>
              </a:spcBef>
              <a:spcAft>
                <a:spcPts val="0"/>
              </a:spcAft>
              <a:buClrTx/>
              <a:buSzTx/>
              <a:buFontTx/>
              <a:buNone/>
              <a:tabLst/>
              <a:defRPr sz="800">
                <a:solidFill>
                  <a:schemeClr val="bg1"/>
                </a:solidFill>
                <a:latin typeface="+mn-lt"/>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smtClean="0">
                <a:ln>
                  <a:noFill/>
                </a:ln>
                <a:solidFill>
                  <a:prstClr val="white"/>
                </a:solidFill>
                <a:effectLst/>
                <a:uLnTx/>
                <a:uFillTx/>
                <a:latin typeface="+mn-lt"/>
                <a:ea typeface="+mn-ea"/>
                <a:cs typeface="+mn-cs"/>
              </a:rPr>
              <a:t>Insert Photo Credit Here</a:t>
            </a:r>
          </a:p>
        </p:txBody>
      </p:sp>
      <p:sp>
        <p:nvSpPr>
          <p:cNvPr id="9" name="Copyright" descr="©McGraw-Hill Education. All rights reserved. Authorized only for instructor use in the classroom.  No reproduction or further distribution permitted without the prior written consent of McGraw-Hill Education.&#10;"/>
          <p:cNvSpPr txBox="1">
            <a:spLocks/>
          </p:cNvSpPr>
          <p:nvPr userDrawn="1"/>
        </p:nvSpPr>
        <p:spPr>
          <a:xfrm>
            <a:off x="0" y="6734025"/>
            <a:ext cx="9144000" cy="171750"/>
          </a:xfrm>
          <a:prstGeom prst="rect">
            <a:avLst/>
          </a:prstGeom>
        </p:spPr>
        <p:txBody>
          <a:bodyPr vert="horz" lIns="91440" tIns="45720" rIns="91440" bIns="45720" rtlCol="0">
            <a:normAutofit fontScale="25000" lnSpcReduction="20000"/>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marR="0" lvl="0" indent="0" algn="l" defTabSz="457200" rtl="0" eaLnBrk="1" fontAlgn="auto" latinLnBrk="0" hangingPunct="1">
              <a:lnSpc>
                <a:spcPct val="100000"/>
              </a:lnSpc>
              <a:spcBef>
                <a:spcPct val="20000"/>
              </a:spcBef>
              <a:spcAft>
                <a:spcPts val="0"/>
              </a:spcAft>
              <a:buClrTx/>
              <a:buSzTx/>
              <a:buFont typeface="Arial"/>
              <a:buNone/>
              <a:tabLst/>
              <a:defRPr/>
            </a:pPr>
            <a:r>
              <a:rPr kumimoji="0" lang="en-US" sz="3200" b="0" i="0" u="none" strike="noStrike" kern="1200" cap="none" spc="0" normalizeH="0" baseline="0" noProof="0" dirty="0" smtClean="0">
                <a:ln>
                  <a:noFill/>
                </a:ln>
                <a:solidFill>
                  <a:srgbClr val="6A6A6A"/>
                </a:solidFill>
                <a:effectLst/>
                <a:uLnTx/>
                <a:uFillTx/>
                <a:latin typeface="Calibri"/>
                <a:ea typeface="+mn-ea"/>
                <a:cs typeface="+mn-cs"/>
              </a:rPr>
              <a:t>©McGraw-Hill Education. All rights reserved. Authorized </a:t>
            </a:r>
            <a:r>
              <a:rPr lang="en-US" sz="3200" kern="1200" dirty="0" smtClean="0">
                <a:solidFill>
                  <a:srgbClr val="6A6A6A"/>
                </a:solidFill>
                <a:effectLst/>
                <a:latin typeface="+mn-lt"/>
                <a:ea typeface="+mn-ea"/>
                <a:cs typeface="+mn-cs"/>
              </a:rPr>
              <a:t>only </a:t>
            </a:r>
            <a:r>
              <a:rPr kumimoji="0" lang="en-US" sz="3200" b="0" i="0" u="none" strike="noStrike" kern="1200" cap="none" spc="0" normalizeH="0" baseline="0" noProof="0" dirty="0" smtClean="0">
                <a:ln>
                  <a:noFill/>
                </a:ln>
                <a:solidFill>
                  <a:srgbClr val="6A6A6A"/>
                </a:solidFill>
                <a:effectLst/>
                <a:uLnTx/>
                <a:uFillTx/>
                <a:latin typeface="Calibri"/>
                <a:ea typeface="+mn-ea"/>
                <a:cs typeface="+mn-cs"/>
              </a:rPr>
              <a:t>for instructor use in the classroom.  No reproduction or further distribution permitted without the prior written consent of McGraw-Hill Education.</a:t>
            </a:r>
            <a:endParaRPr kumimoji="0" lang="en-US" sz="3200" b="0" i="0" u="none" strike="noStrike" kern="1200" cap="none" spc="0" normalizeH="0" baseline="0" noProof="0" dirty="0">
              <a:ln>
                <a:noFill/>
              </a:ln>
              <a:solidFill>
                <a:srgbClr val="6A6A6A"/>
              </a:solidFill>
              <a:effectLst/>
              <a:uLnTx/>
              <a:uFillTx/>
              <a:latin typeface="Calibri"/>
              <a:ea typeface="+mn-ea"/>
              <a:cs typeface="+mn-cs"/>
            </a:endParaRPr>
          </a:p>
        </p:txBody>
      </p:sp>
    </p:spTree>
    <p:extLst>
      <p:ext uri="{BB962C8B-B14F-4D97-AF65-F5344CB8AC3E}">
        <p14:creationId xmlns:p14="http://schemas.microsoft.com/office/powerpoint/2010/main" val="3480686602"/>
      </p:ext>
    </p:extLst>
  </p:cSld>
  <p:clrMapOvr>
    <a:masterClrMapping/>
  </p:clrMapOvr>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NoBar-4-up_Comparison">
    <p:spTree>
      <p:nvGrpSpPr>
        <p:cNvPr id="1" name=""/>
        <p:cNvGrpSpPr/>
        <p:nvPr/>
      </p:nvGrpSpPr>
      <p:grpSpPr>
        <a:xfrm>
          <a:off x="0" y="0"/>
          <a:ext cx="0" cy="0"/>
          <a:chOff x="0" y="0"/>
          <a:chExt cx="0" cy="0"/>
        </a:xfrm>
      </p:grpSpPr>
      <p:sp>
        <p:nvSpPr>
          <p:cNvPr id="9" name="Slide Title"/>
          <p:cNvSpPr>
            <a:spLocks noGrp="1"/>
          </p:cNvSpPr>
          <p:nvPr>
            <p:ph type="title"/>
          </p:nvPr>
        </p:nvSpPr>
        <p:spPr>
          <a:xfrm>
            <a:off x="-20713" y="228600"/>
            <a:ext cx="9185426" cy="609600"/>
          </a:xfrm>
          <a:prstGeom prst="rect">
            <a:avLst/>
          </a:prstGeom>
        </p:spPr>
        <p:txBody>
          <a:bodyPr/>
          <a:lstStyle>
            <a:lvl1pPr>
              <a:defRPr sz="3600">
                <a:solidFill>
                  <a:schemeClr val="bg2"/>
                </a:solidFill>
              </a:defRPr>
            </a:lvl1pPr>
          </a:lstStyle>
          <a:p>
            <a:r>
              <a:rPr lang="en-US" dirty="0" smtClean="0"/>
              <a:t>Click to edit Master title style</a:t>
            </a:r>
            <a:endParaRPr lang="en-US" dirty="0"/>
          </a:p>
        </p:txBody>
      </p:sp>
      <p:sp>
        <p:nvSpPr>
          <p:cNvPr id="3" name="Header 1"/>
          <p:cNvSpPr>
            <a:spLocks noGrp="1"/>
          </p:cNvSpPr>
          <p:nvPr>
            <p:ph type="body" idx="1"/>
          </p:nvPr>
        </p:nvSpPr>
        <p:spPr>
          <a:xfrm>
            <a:off x="457201" y="960438"/>
            <a:ext cx="4040188" cy="639762"/>
          </a:xfrm>
          <a:prstGeom prst="rect">
            <a:avLst/>
          </a:prstGeom>
        </p:spPr>
        <p:txBody>
          <a:bodyPr anchor="b"/>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4" name="Content Placeholder 1"/>
          <p:cNvSpPr>
            <a:spLocks noGrp="1"/>
          </p:cNvSpPr>
          <p:nvPr>
            <p:ph sz="half" idx="2"/>
          </p:nvPr>
        </p:nvSpPr>
        <p:spPr>
          <a:xfrm>
            <a:off x="457201" y="1600200"/>
            <a:ext cx="4040188" cy="1752600"/>
          </a:xfrm>
          <a:prstGeom prst="rect">
            <a:avLst/>
          </a:prstGeom>
        </p:spPr>
        <p:txBody>
          <a:bodyPr/>
          <a:lstStyle>
            <a:lvl1pPr>
              <a:spcAft>
                <a:spcPts val="800"/>
              </a:spcAft>
              <a:defRPr sz="2000"/>
            </a:lvl1pPr>
            <a:lvl2pPr>
              <a:spcAft>
                <a:spcPts val="800"/>
              </a:spcAft>
              <a:defRPr sz="1800"/>
            </a:lvl2pPr>
            <a:lvl3pPr>
              <a:spcAft>
                <a:spcPts val="800"/>
              </a:spcAft>
              <a:defRPr sz="1600"/>
            </a:lvl3pPr>
            <a:lvl4pPr>
              <a:spcAft>
                <a:spcPts val="800"/>
              </a:spcAft>
              <a:defRPr sz="1400"/>
            </a:lvl4pPr>
            <a:lvl5pPr>
              <a:spcAft>
                <a:spcPts val="800"/>
              </a:spcAft>
              <a:defRPr sz="14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Header 2"/>
          <p:cNvSpPr>
            <a:spLocks noGrp="1"/>
          </p:cNvSpPr>
          <p:nvPr>
            <p:ph type="body" sz="quarter" idx="3"/>
          </p:nvPr>
        </p:nvSpPr>
        <p:spPr>
          <a:xfrm>
            <a:off x="4645026" y="960438"/>
            <a:ext cx="4041775" cy="639762"/>
          </a:xfrm>
          <a:prstGeom prst="rect">
            <a:avLst/>
          </a:prstGeom>
        </p:spPr>
        <p:txBody>
          <a:bodyPr anchor="b"/>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6" name="Content Placeholder 2"/>
          <p:cNvSpPr>
            <a:spLocks noGrp="1"/>
          </p:cNvSpPr>
          <p:nvPr>
            <p:ph sz="quarter" idx="4"/>
          </p:nvPr>
        </p:nvSpPr>
        <p:spPr>
          <a:xfrm>
            <a:off x="4645026" y="1600200"/>
            <a:ext cx="4041775" cy="1752600"/>
          </a:xfrm>
          <a:prstGeom prst="rect">
            <a:avLst/>
          </a:prstGeom>
        </p:spPr>
        <p:txBody>
          <a:bodyPr/>
          <a:lstStyle>
            <a:lvl1pPr>
              <a:spcAft>
                <a:spcPts val="800"/>
              </a:spcAft>
              <a:defRPr sz="2000"/>
            </a:lvl1pPr>
            <a:lvl2pPr>
              <a:spcAft>
                <a:spcPts val="800"/>
              </a:spcAft>
              <a:defRPr sz="1800"/>
            </a:lvl2pPr>
            <a:lvl3pPr>
              <a:spcAft>
                <a:spcPts val="800"/>
              </a:spcAft>
              <a:defRPr sz="1600"/>
            </a:lvl3pPr>
            <a:lvl4pPr>
              <a:spcAft>
                <a:spcPts val="800"/>
              </a:spcAft>
              <a:defRPr sz="1400"/>
            </a:lvl4pPr>
            <a:lvl5pPr>
              <a:spcAft>
                <a:spcPts val="800"/>
              </a:spcAft>
              <a:defRPr sz="14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Header 3"/>
          <p:cNvSpPr>
            <a:spLocks noGrp="1"/>
          </p:cNvSpPr>
          <p:nvPr>
            <p:ph type="body" sz="quarter" idx="12"/>
          </p:nvPr>
        </p:nvSpPr>
        <p:spPr>
          <a:xfrm>
            <a:off x="457200" y="3581400"/>
            <a:ext cx="4038600" cy="609600"/>
          </a:xfrm>
          <a:prstGeom prst="rect">
            <a:avLst/>
          </a:prstGeom>
        </p:spPr>
        <p:txBody>
          <a:bodyPr anchor="b"/>
          <a:lstStyle>
            <a:lvl1pPr>
              <a:defRPr lang="en-US" sz="2000" b="1" kern="1200" dirty="0">
                <a:solidFill>
                  <a:schemeClr val="tx1"/>
                </a:solidFill>
                <a:latin typeface="+mn-lt"/>
                <a:ea typeface="+mn-ea"/>
                <a:cs typeface="+mn-cs"/>
              </a:defRPr>
            </a:lvl1pPr>
          </a:lstStyle>
          <a:p>
            <a:pPr marL="0" lvl="0" indent="0" algn="l" defTabSz="457200" rtl="0" eaLnBrk="1" latinLnBrk="0" hangingPunct="1">
              <a:spcBef>
                <a:spcPct val="20000"/>
              </a:spcBef>
              <a:buFont typeface="Arial"/>
              <a:buNone/>
            </a:pPr>
            <a:r>
              <a:rPr lang="en-US" dirty="0" smtClean="0"/>
              <a:t>Click to edit Master text styles</a:t>
            </a:r>
          </a:p>
        </p:txBody>
      </p:sp>
      <p:sp>
        <p:nvSpPr>
          <p:cNvPr id="14" name="Content Placeholder 3"/>
          <p:cNvSpPr>
            <a:spLocks noGrp="1"/>
          </p:cNvSpPr>
          <p:nvPr>
            <p:ph sz="half" idx="14"/>
          </p:nvPr>
        </p:nvSpPr>
        <p:spPr>
          <a:xfrm>
            <a:off x="457200" y="4191000"/>
            <a:ext cx="4040188" cy="1752600"/>
          </a:xfrm>
          <a:prstGeom prst="rect">
            <a:avLst/>
          </a:prstGeom>
        </p:spPr>
        <p:txBody>
          <a:bodyPr/>
          <a:lstStyle>
            <a:lvl1pPr>
              <a:spcAft>
                <a:spcPts val="800"/>
              </a:spcAft>
              <a:defRPr sz="2000"/>
            </a:lvl1pPr>
            <a:lvl2pPr>
              <a:spcAft>
                <a:spcPts val="800"/>
              </a:spcAft>
              <a:defRPr sz="1800"/>
            </a:lvl2pPr>
            <a:lvl3pPr>
              <a:spcAft>
                <a:spcPts val="800"/>
              </a:spcAft>
              <a:defRPr sz="1600"/>
            </a:lvl3pPr>
            <a:lvl4pPr>
              <a:spcAft>
                <a:spcPts val="800"/>
              </a:spcAft>
              <a:defRPr sz="1400"/>
            </a:lvl4pPr>
            <a:lvl5pPr>
              <a:spcAft>
                <a:spcPts val="800"/>
              </a:spcAft>
              <a:defRPr sz="14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0" name="Header 4"/>
          <p:cNvSpPr>
            <a:spLocks noGrp="1"/>
          </p:cNvSpPr>
          <p:nvPr>
            <p:ph type="body" sz="quarter" idx="13"/>
          </p:nvPr>
        </p:nvSpPr>
        <p:spPr>
          <a:xfrm>
            <a:off x="4648200" y="3581400"/>
            <a:ext cx="4038600" cy="609600"/>
          </a:xfrm>
          <a:prstGeom prst="rect">
            <a:avLst/>
          </a:prstGeom>
        </p:spPr>
        <p:txBody>
          <a:bodyPr anchor="b"/>
          <a:lstStyle>
            <a:lvl1pPr>
              <a:defRPr lang="en-US" sz="2000" b="1" kern="1200" dirty="0">
                <a:solidFill>
                  <a:schemeClr val="tx1"/>
                </a:solidFill>
                <a:latin typeface="+mn-lt"/>
                <a:ea typeface="+mn-ea"/>
                <a:cs typeface="+mn-cs"/>
              </a:defRPr>
            </a:lvl1pPr>
          </a:lstStyle>
          <a:p>
            <a:pPr marL="0" lvl="0" indent="0" algn="l" defTabSz="457200" rtl="0" eaLnBrk="1" latinLnBrk="0" hangingPunct="1">
              <a:spcBef>
                <a:spcPct val="20000"/>
              </a:spcBef>
              <a:buFont typeface="Arial"/>
              <a:buNone/>
            </a:pPr>
            <a:r>
              <a:rPr lang="en-US" dirty="0" smtClean="0"/>
              <a:t>Click to edit Master text styles</a:t>
            </a:r>
          </a:p>
        </p:txBody>
      </p:sp>
      <p:sp>
        <p:nvSpPr>
          <p:cNvPr id="15" name="Content Placeholder 4"/>
          <p:cNvSpPr>
            <a:spLocks noGrp="1"/>
          </p:cNvSpPr>
          <p:nvPr>
            <p:ph sz="quarter" idx="15"/>
          </p:nvPr>
        </p:nvSpPr>
        <p:spPr>
          <a:xfrm>
            <a:off x="4645025" y="4191000"/>
            <a:ext cx="4041775" cy="1752600"/>
          </a:xfrm>
          <a:prstGeom prst="rect">
            <a:avLst/>
          </a:prstGeom>
        </p:spPr>
        <p:txBody>
          <a:bodyPr/>
          <a:lstStyle>
            <a:lvl1pPr>
              <a:spcAft>
                <a:spcPts val="800"/>
              </a:spcAft>
              <a:defRPr sz="2000"/>
            </a:lvl1pPr>
            <a:lvl2pPr>
              <a:spcAft>
                <a:spcPts val="800"/>
              </a:spcAft>
              <a:defRPr sz="1800"/>
            </a:lvl2pPr>
            <a:lvl3pPr>
              <a:spcAft>
                <a:spcPts val="800"/>
              </a:spcAft>
              <a:defRPr sz="1600"/>
            </a:lvl3pPr>
            <a:lvl4pPr>
              <a:spcAft>
                <a:spcPts val="800"/>
              </a:spcAft>
              <a:defRPr sz="1400"/>
            </a:lvl4pPr>
            <a:lvl5pPr>
              <a:spcAft>
                <a:spcPts val="800"/>
              </a:spcAft>
              <a:defRPr sz="14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2" name="Jump Link"/>
          <p:cNvSpPr>
            <a:spLocks noGrp="1"/>
          </p:cNvSpPr>
          <p:nvPr>
            <p:ph type="body" sz="quarter" idx="16" hasCustomPrompt="1"/>
          </p:nvPr>
        </p:nvSpPr>
        <p:spPr>
          <a:xfrm>
            <a:off x="3817620" y="5996050"/>
            <a:ext cx="1508760" cy="99950"/>
          </a:xfrm>
          <a:prstGeom prst="rect">
            <a:avLst/>
          </a:prstGeom>
        </p:spPr>
        <p:txBody>
          <a:bodyPr lIns="0" tIns="0" rIns="0" bIns="0"/>
          <a:lstStyle>
            <a:lvl1pPr marL="0" indent="0" algn="ctr">
              <a:buNone/>
              <a:defRPr sz="800"/>
            </a:lvl1pPr>
          </a:lstStyle>
          <a:p>
            <a:pPr lvl="0"/>
            <a:r>
              <a:rPr lang="en-US" dirty="0" smtClean="0"/>
              <a:t>Jump to long image description(s)</a:t>
            </a:r>
          </a:p>
        </p:txBody>
      </p:sp>
      <p:sp>
        <p:nvSpPr>
          <p:cNvPr id="16" name="Photo Credit"/>
          <p:cNvSpPr>
            <a:spLocks noGrp="1"/>
          </p:cNvSpPr>
          <p:nvPr>
            <p:ph type="body" sz="quarter" idx="11" hasCustomPrompt="1"/>
          </p:nvPr>
        </p:nvSpPr>
        <p:spPr>
          <a:xfrm>
            <a:off x="5486400" y="6705600"/>
            <a:ext cx="3657600" cy="152400"/>
          </a:xfrm>
          <a:prstGeom prst="rect">
            <a:avLst/>
          </a:prstGeom>
        </p:spPr>
        <p:txBody>
          <a:bodyPr wrap="none" lIns="0" tIns="0" rIns="45720" bIns="0"/>
          <a:lstStyle>
            <a:lvl1pPr marL="0" indent="0" algn="r">
              <a:buNone/>
              <a:defRPr sz="800" baseline="0">
                <a:solidFill>
                  <a:srgbClr val="6A6A6A"/>
                </a:solidFill>
              </a:defRPr>
            </a:lvl1pPr>
            <a:lvl5pPr>
              <a:defRPr/>
            </a:lvl5pPr>
          </a:lstStyle>
          <a:p>
            <a:pPr lvl="0"/>
            <a:r>
              <a:rPr lang="en-US" dirty="0" smtClean="0"/>
              <a:t>Insert Photo Credit Here</a:t>
            </a:r>
            <a:endParaRPr lang="en-US" dirty="0"/>
          </a:p>
        </p:txBody>
      </p:sp>
    </p:spTree>
    <p:extLst>
      <p:ext uri="{BB962C8B-B14F-4D97-AF65-F5344CB8AC3E}">
        <p14:creationId xmlns:p14="http://schemas.microsoft.com/office/powerpoint/2010/main" val="158737704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NoBar-Content with Left Side-Caption">
    <p:spTree>
      <p:nvGrpSpPr>
        <p:cNvPr id="1" name=""/>
        <p:cNvGrpSpPr/>
        <p:nvPr/>
      </p:nvGrpSpPr>
      <p:grpSpPr>
        <a:xfrm>
          <a:off x="0" y="0"/>
          <a:ext cx="0" cy="0"/>
          <a:chOff x="0" y="0"/>
          <a:chExt cx="0" cy="0"/>
        </a:xfrm>
      </p:grpSpPr>
      <p:sp>
        <p:nvSpPr>
          <p:cNvPr id="2" name="Slide Title"/>
          <p:cNvSpPr>
            <a:spLocks noGrp="1"/>
          </p:cNvSpPr>
          <p:nvPr>
            <p:ph type="title"/>
          </p:nvPr>
        </p:nvSpPr>
        <p:spPr>
          <a:xfrm>
            <a:off x="457201" y="304800"/>
            <a:ext cx="3008313" cy="838200"/>
          </a:xfrm>
          <a:prstGeom prst="rect">
            <a:avLst/>
          </a:prstGeom>
        </p:spPr>
        <p:txBody>
          <a:bodyPr anchor="b"/>
          <a:lstStyle>
            <a:lvl1pPr algn="l">
              <a:defRPr sz="1800" b="1">
                <a:solidFill>
                  <a:schemeClr val="bg2"/>
                </a:solidFill>
                <a:latin typeface="+mj-lt"/>
              </a:defRPr>
            </a:lvl1pPr>
          </a:lstStyle>
          <a:p>
            <a:r>
              <a:rPr lang="en-US" dirty="0" smtClean="0"/>
              <a:t>Click to edit Master title style</a:t>
            </a:r>
            <a:endParaRPr lang="en-US" dirty="0"/>
          </a:p>
        </p:txBody>
      </p:sp>
      <p:sp>
        <p:nvSpPr>
          <p:cNvPr id="4" name="Text Placeholder 1"/>
          <p:cNvSpPr>
            <a:spLocks noGrp="1"/>
          </p:cNvSpPr>
          <p:nvPr>
            <p:ph type="body" sz="half" idx="2"/>
          </p:nvPr>
        </p:nvSpPr>
        <p:spPr>
          <a:xfrm>
            <a:off x="457201" y="1143000"/>
            <a:ext cx="3008313" cy="5334000"/>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edit Master text styles</a:t>
            </a:r>
          </a:p>
        </p:txBody>
      </p:sp>
      <p:sp>
        <p:nvSpPr>
          <p:cNvPr id="3" name="Content Placeholder 1"/>
          <p:cNvSpPr>
            <a:spLocks noGrp="1"/>
          </p:cNvSpPr>
          <p:nvPr>
            <p:ph idx="1"/>
          </p:nvPr>
        </p:nvSpPr>
        <p:spPr>
          <a:xfrm>
            <a:off x="3575050" y="304800"/>
            <a:ext cx="5111751" cy="6179819"/>
          </a:xfrm>
          <a:prstGeom prst="rect">
            <a:avLst/>
          </a:prstGeom>
        </p:spPr>
        <p:txBody>
          <a:bodyPr/>
          <a:lstStyle>
            <a:lvl1pPr>
              <a:spcAft>
                <a:spcPts val="800"/>
              </a:spcAft>
              <a:defRPr sz="2400"/>
            </a:lvl1pPr>
            <a:lvl2pPr>
              <a:spcAft>
                <a:spcPts val="800"/>
              </a:spcAft>
              <a:defRPr sz="2000"/>
            </a:lvl2pPr>
            <a:lvl3pPr>
              <a:spcAft>
                <a:spcPts val="800"/>
              </a:spcAft>
              <a:defRPr sz="1800"/>
            </a:lvl3pPr>
            <a:lvl4pPr>
              <a:spcAft>
                <a:spcPts val="800"/>
              </a:spcAft>
              <a:defRPr sz="1600"/>
            </a:lvl4pPr>
            <a:lvl5pPr>
              <a:spcAft>
                <a:spcPts val="800"/>
              </a:spcAft>
              <a:defRPr sz="1600"/>
            </a:lvl5pPr>
            <a:lvl6pPr>
              <a:defRPr sz="2000"/>
            </a:lvl6pPr>
            <a:lvl7pPr>
              <a:defRPr sz="2000"/>
            </a:lvl7pPr>
            <a:lvl8pPr>
              <a:defRPr sz="2000"/>
            </a:lvl8pPr>
            <a:lvl9pPr>
              <a:defRPr sz="20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Jump Link"/>
          <p:cNvSpPr>
            <a:spLocks noGrp="1"/>
          </p:cNvSpPr>
          <p:nvPr>
            <p:ph type="body" sz="quarter" idx="12" hasCustomPrompt="1"/>
          </p:nvPr>
        </p:nvSpPr>
        <p:spPr>
          <a:xfrm>
            <a:off x="5445125" y="6488875"/>
            <a:ext cx="1371600" cy="99950"/>
          </a:xfrm>
          <a:prstGeom prst="rect">
            <a:avLst/>
          </a:prstGeom>
        </p:spPr>
        <p:txBody>
          <a:bodyPr lIns="0" tIns="0" rIns="0" bIns="0"/>
          <a:lstStyle>
            <a:lvl1pPr marL="0" indent="0" algn="ctr">
              <a:buNone/>
              <a:defRPr sz="800"/>
            </a:lvl1pPr>
          </a:lstStyle>
          <a:p>
            <a:pPr lvl="0"/>
            <a:r>
              <a:rPr lang="en-US" dirty="0" smtClean="0"/>
              <a:t>Jump to long image description</a:t>
            </a:r>
          </a:p>
        </p:txBody>
      </p:sp>
      <p:sp>
        <p:nvSpPr>
          <p:cNvPr id="8" name="Photo Credit"/>
          <p:cNvSpPr>
            <a:spLocks noGrp="1"/>
          </p:cNvSpPr>
          <p:nvPr>
            <p:ph type="body" sz="quarter" idx="11" hasCustomPrompt="1"/>
          </p:nvPr>
        </p:nvSpPr>
        <p:spPr>
          <a:xfrm>
            <a:off x="5486400" y="6705600"/>
            <a:ext cx="3657600" cy="152400"/>
          </a:xfrm>
          <a:prstGeom prst="rect">
            <a:avLst/>
          </a:prstGeom>
        </p:spPr>
        <p:txBody>
          <a:bodyPr wrap="none" lIns="0" tIns="0" rIns="45720" bIns="0"/>
          <a:lstStyle>
            <a:lvl1pPr marL="0" indent="0" algn="r">
              <a:buNone/>
              <a:defRPr sz="800" baseline="0">
                <a:solidFill>
                  <a:srgbClr val="6A6A6A"/>
                </a:solidFill>
              </a:defRPr>
            </a:lvl1pPr>
            <a:lvl5pPr>
              <a:defRPr/>
            </a:lvl5pPr>
          </a:lstStyle>
          <a:p>
            <a:pPr lvl="0"/>
            <a:r>
              <a:rPr lang="en-US" dirty="0" smtClean="0"/>
              <a:t>Insert Photo Credit Here</a:t>
            </a:r>
            <a:endParaRPr lang="en-US" dirty="0"/>
          </a:p>
        </p:txBody>
      </p:sp>
    </p:spTree>
    <p:extLst>
      <p:ext uri="{BB962C8B-B14F-4D97-AF65-F5344CB8AC3E}">
        <p14:creationId xmlns:p14="http://schemas.microsoft.com/office/powerpoint/2010/main" val="297504958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NoBar-Content with Right Side-Caption">
    <p:spTree>
      <p:nvGrpSpPr>
        <p:cNvPr id="1" name=""/>
        <p:cNvGrpSpPr/>
        <p:nvPr/>
      </p:nvGrpSpPr>
      <p:grpSpPr>
        <a:xfrm>
          <a:off x="0" y="0"/>
          <a:ext cx="0" cy="0"/>
          <a:chOff x="0" y="0"/>
          <a:chExt cx="0" cy="0"/>
        </a:xfrm>
      </p:grpSpPr>
      <p:sp>
        <p:nvSpPr>
          <p:cNvPr id="2" name="Slide Title"/>
          <p:cNvSpPr>
            <a:spLocks noGrp="1"/>
          </p:cNvSpPr>
          <p:nvPr>
            <p:ph type="title"/>
          </p:nvPr>
        </p:nvSpPr>
        <p:spPr>
          <a:xfrm>
            <a:off x="5678487" y="304800"/>
            <a:ext cx="3008313" cy="838200"/>
          </a:xfrm>
          <a:prstGeom prst="rect">
            <a:avLst/>
          </a:prstGeom>
        </p:spPr>
        <p:txBody>
          <a:bodyPr anchor="b"/>
          <a:lstStyle>
            <a:lvl1pPr algn="l">
              <a:defRPr sz="1800" b="1">
                <a:solidFill>
                  <a:schemeClr val="bg2"/>
                </a:solidFill>
                <a:latin typeface="+mj-lt"/>
              </a:defRPr>
            </a:lvl1pPr>
          </a:lstStyle>
          <a:p>
            <a:r>
              <a:rPr lang="en-US" dirty="0" smtClean="0"/>
              <a:t>Click to edit Master title style</a:t>
            </a:r>
            <a:endParaRPr lang="en-US" dirty="0"/>
          </a:p>
        </p:txBody>
      </p:sp>
      <p:sp>
        <p:nvSpPr>
          <p:cNvPr id="4" name="Text Placeholder 1"/>
          <p:cNvSpPr>
            <a:spLocks noGrp="1"/>
          </p:cNvSpPr>
          <p:nvPr>
            <p:ph type="body" sz="half" idx="2"/>
          </p:nvPr>
        </p:nvSpPr>
        <p:spPr>
          <a:xfrm>
            <a:off x="5678487" y="1143000"/>
            <a:ext cx="3008313" cy="5334000"/>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edit Master text styles</a:t>
            </a:r>
          </a:p>
        </p:txBody>
      </p:sp>
      <p:sp>
        <p:nvSpPr>
          <p:cNvPr id="3" name="Content Placeholder 1"/>
          <p:cNvSpPr>
            <a:spLocks noGrp="1"/>
          </p:cNvSpPr>
          <p:nvPr>
            <p:ph idx="1"/>
          </p:nvPr>
        </p:nvSpPr>
        <p:spPr>
          <a:xfrm>
            <a:off x="457200" y="304800"/>
            <a:ext cx="5111751" cy="6179819"/>
          </a:xfrm>
          <a:prstGeom prst="rect">
            <a:avLst/>
          </a:prstGeom>
        </p:spPr>
        <p:txBody>
          <a:bodyPr/>
          <a:lstStyle>
            <a:lvl1pPr>
              <a:spcAft>
                <a:spcPts val="800"/>
              </a:spcAft>
              <a:defRPr sz="2400"/>
            </a:lvl1pPr>
            <a:lvl2pPr>
              <a:spcAft>
                <a:spcPts val="800"/>
              </a:spcAft>
              <a:defRPr sz="2000"/>
            </a:lvl2pPr>
            <a:lvl3pPr>
              <a:spcAft>
                <a:spcPts val="800"/>
              </a:spcAft>
              <a:defRPr sz="1800"/>
            </a:lvl3pPr>
            <a:lvl4pPr>
              <a:spcAft>
                <a:spcPts val="800"/>
              </a:spcAft>
              <a:defRPr sz="1600"/>
            </a:lvl4pPr>
            <a:lvl5pPr>
              <a:spcAft>
                <a:spcPts val="800"/>
              </a:spcAft>
              <a:defRPr sz="1600"/>
            </a:lvl5pPr>
            <a:lvl6pPr>
              <a:defRPr sz="2000"/>
            </a:lvl6pPr>
            <a:lvl7pPr>
              <a:defRPr sz="2000"/>
            </a:lvl7pPr>
            <a:lvl8pPr>
              <a:defRPr sz="2000"/>
            </a:lvl8pPr>
            <a:lvl9pPr>
              <a:defRPr sz="20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Jump Link"/>
          <p:cNvSpPr>
            <a:spLocks noGrp="1"/>
          </p:cNvSpPr>
          <p:nvPr>
            <p:ph type="body" sz="quarter" idx="12" hasCustomPrompt="1"/>
          </p:nvPr>
        </p:nvSpPr>
        <p:spPr>
          <a:xfrm>
            <a:off x="2327275" y="6488875"/>
            <a:ext cx="1371600" cy="99950"/>
          </a:xfrm>
          <a:prstGeom prst="rect">
            <a:avLst/>
          </a:prstGeom>
        </p:spPr>
        <p:txBody>
          <a:bodyPr lIns="0" tIns="0" rIns="0" bIns="0"/>
          <a:lstStyle>
            <a:lvl1pPr marL="0" indent="0" algn="ctr">
              <a:buNone/>
              <a:defRPr sz="800"/>
            </a:lvl1pPr>
          </a:lstStyle>
          <a:p>
            <a:pPr lvl="0"/>
            <a:r>
              <a:rPr lang="en-US" dirty="0" smtClean="0"/>
              <a:t>Jump to long image description</a:t>
            </a:r>
          </a:p>
        </p:txBody>
      </p:sp>
      <p:sp>
        <p:nvSpPr>
          <p:cNvPr id="9" name="Photo Credit"/>
          <p:cNvSpPr>
            <a:spLocks noGrp="1"/>
          </p:cNvSpPr>
          <p:nvPr>
            <p:ph type="body" sz="quarter" idx="11" hasCustomPrompt="1"/>
          </p:nvPr>
        </p:nvSpPr>
        <p:spPr>
          <a:xfrm>
            <a:off x="5486400" y="6705600"/>
            <a:ext cx="3657600" cy="152400"/>
          </a:xfrm>
          <a:prstGeom prst="rect">
            <a:avLst/>
          </a:prstGeom>
        </p:spPr>
        <p:txBody>
          <a:bodyPr wrap="none" lIns="0" tIns="0" rIns="45720" bIns="0"/>
          <a:lstStyle>
            <a:lvl1pPr marL="0" indent="0" algn="r">
              <a:buNone/>
              <a:defRPr sz="800" baseline="0">
                <a:solidFill>
                  <a:srgbClr val="6A6A6A"/>
                </a:solidFill>
              </a:defRPr>
            </a:lvl1pPr>
            <a:lvl5pPr>
              <a:defRPr/>
            </a:lvl5pPr>
          </a:lstStyle>
          <a:p>
            <a:pPr lvl="0"/>
            <a:r>
              <a:rPr lang="en-US" dirty="0" smtClean="0"/>
              <a:t>Insert Photo Credit Here</a:t>
            </a:r>
            <a:endParaRPr lang="en-US" dirty="0"/>
          </a:p>
        </p:txBody>
      </p:sp>
    </p:spTree>
    <p:extLst>
      <p:ext uri="{BB962C8B-B14F-4D97-AF65-F5344CB8AC3E}">
        <p14:creationId xmlns:p14="http://schemas.microsoft.com/office/powerpoint/2010/main" val="149100426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NoBar-Picture with Caption">
    <p:spTree>
      <p:nvGrpSpPr>
        <p:cNvPr id="1" name=""/>
        <p:cNvGrpSpPr/>
        <p:nvPr/>
      </p:nvGrpSpPr>
      <p:grpSpPr>
        <a:xfrm>
          <a:off x="0" y="0"/>
          <a:ext cx="0" cy="0"/>
          <a:chOff x="0" y="0"/>
          <a:chExt cx="0" cy="0"/>
        </a:xfrm>
      </p:grpSpPr>
      <p:sp>
        <p:nvSpPr>
          <p:cNvPr id="2" name="Slide Title"/>
          <p:cNvSpPr>
            <a:spLocks noGrp="1"/>
          </p:cNvSpPr>
          <p:nvPr>
            <p:ph type="title"/>
          </p:nvPr>
        </p:nvSpPr>
        <p:spPr>
          <a:xfrm>
            <a:off x="1828800" y="5253037"/>
            <a:ext cx="5486400" cy="566738"/>
          </a:xfrm>
          <a:prstGeom prst="rect">
            <a:avLst/>
          </a:prstGeom>
        </p:spPr>
        <p:txBody>
          <a:bodyPr anchor="b"/>
          <a:lstStyle>
            <a:lvl1pPr algn="l">
              <a:defRPr sz="2400" b="1">
                <a:solidFill>
                  <a:schemeClr val="bg2"/>
                </a:solidFill>
                <a:latin typeface="+mj-lt"/>
              </a:defRPr>
            </a:lvl1pPr>
          </a:lstStyle>
          <a:p>
            <a:r>
              <a:rPr lang="en-US" dirty="0" smtClean="0"/>
              <a:t>Click to edit Master title style</a:t>
            </a:r>
            <a:endParaRPr lang="en-US" dirty="0"/>
          </a:p>
        </p:txBody>
      </p:sp>
      <p:sp>
        <p:nvSpPr>
          <p:cNvPr id="4" name="Text Placeholder 1"/>
          <p:cNvSpPr>
            <a:spLocks noGrp="1"/>
          </p:cNvSpPr>
          <p:nvPr>
            <p:ph type="body" sz="half" idx="2"/>
          </p:nvPr>
        </p:nvSpPr>
        <p:spPr>
          <a:xfrm>
            <a:off x="1828800" y="5895975"/>
            <a:ext cx="5486400" cy="609600"/>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3" name="Picture Placeholder 1"/>
          <p:cNvSpPr>
            <a:spLocks noGrp="1"/>
          </p:cNvSpPr>
          <p:nvPr>
            <p:ph type="pic" idx="1"/>
          </p:nvPr>
        </p:nvSpPr>
        <p:spPr>
          <a:xfrm>
            <a:off x="1028700" y="128650"/>
            <a:ext cx="7086600" cy="4944623"/>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7" name="Jump Link"/>
          <p:cNvSpPr>
            <a:spLocks noGrp="1"/>
          </p:cNvSpPr>
          <p:nvPr>
            <p:ph type="body" sz="quarter" idx="16" hasCustomPrompt="1"/>
          </p:nvPr>
        </p:nvSpPr>
        <p:spPr>
          <a:xfrm>
            <a:off x="3886200" y="5081650"/>
            <a:ext cx="1371600" cy="99950"/>
          </a:xfrm>
          <a:prstGeom prst="rect">
            <a:avLst/>
          </a:prstGeom>
        </p:spPr>
        <p:txBody>
          <a:bodyPr lIns="0" tIns="0" rIns="0" bIns="0"/>
          <a:lstStyle>
            <a:lvl1pPr marL="0" indent="0" algn="ctr">
              <a:buNone/>
              <a:defRPr sz="800"/>
            </a:lvl1pPr>
          </a:lstStyle>
          <a:p>
            <a:pPr lvl="0"/>
            <a:r>
              <a:rPr lang="en-US" dirty="0" smtClean="0"/>
              <a:t>Jump to long image description</a:t>
            </a:r>
          </a:p>
        </p:txBody>
      </p:sp>
      <p:sp>
        <p:nvSpPr>
          <p:cNvPr id="9" name="Photo Credit"/>
          <p:cNvSpPr>
            <a:spLocks noGrp="1"/>
          </p:cNvSpPr>
          <p:nvPr>
            <p:ph type="body" sz="quarter" idx="11" hasCustomPrompt="1"/>
          </p:nvPr>
        </p:nvSpPr>
        <p:spPr>
          <a:xfrm>
            <a:off x="5486400" y="6705600"/>
            <a:ext cx="3657600" cy="152400"/>
          </a:xfrm>
          <a:prstGeom prst="rect">
            <a:avLst/>
          </a:prstGeom>
        </p:spPr>
        <p:txBody>
          <a:bodyPr wrap="none" lIns="0" tIns="0" rIns="45720" bIns="0"/>
          <a:lstStyle>
            <a:lvl1pPr marL="0" indent="0" algn="r">
              <a:buNone/>
              <a:defRPr sz="800" baseline="0">
                <a:solidFill>
                  <a:srgbClr val="6A6A6A"/>
                </a:solidFill>
              </a:defRPr>
            </a:lvl1pPr>
            <a:lvl5pPr>
              <a:defRPr/>
            </a:lvl5pPr>
          </a:lstStyle>
          <a:p>
            <a:pPr lvl="0"/>
            <a:r>
              <a:rPr lang="en-US" dirty="0" smtClean="0"/>
              <a:t>Insert Photo Credit Here</a:t>
            </a:r>
            <a:endParaRPr lang="en-US" dirty="0"/>
          </a:p>
        </p:txBody>
      </p:sp>
    </p:spTree>
    <p:extLst>
      <p:ext uri="{BB962C8B-B14F-4D97-AF65-F5344CB8AC3E}">
        <p14:creationId xmlns:p14="http://schemas.microsoft.com/office/powerpoint/2010/main" val="13266110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NoBar-Title and Video">
    <p:spTree>
      <p:nvGrpSpPr>
        <p:cNvPr id="1" name=""/>
        <p:cNvGrpSpPr/>
        <p:nvPr/>
      </p:nvGrpSpPr>
      <p:grpSpPr>
        <a:xfrm>
          <a:off x="0" y="0"/>
          <a:ext cx="0" cy="0"/>
          <a:chOff x="0" y="0"/>
          <a:chExt cx="0" cy="0"/>
        </a:xfrm>
      </p:grpSpPr>
      <p:sp>
        <p:nvSpPr>
          <p:cNvPr id="2" name="Slide Title"/>
          <p:cNvSpPr>
            <a:spLocks noGrp="1"/>
          </p:cNvSpPr>
          <p:nvPr>
            <p:ph type="title"/>
          </p:nvPr>
        </p:nvSpPr>
        <p:spPr>
          <a:xfrm>
            <a:off x="-2251" y="228600"/>
            <a:ext cx="9172252" cy="609600"/>
          </a:xfrm>
          <a:prstGeom prst="rect">
            <a:avLst/>
          </a:prstGeom>
        </p:spPr>
        <p:txBody>
          <a:bodyPr/>
          <a:lstStyle>
            <a:lvl1pPr>
              <a:defRPr sz="3600">
                <a:solidFill>
                  <a:schemeClr val="bg2"/>
                </a:solidFill>
              </a:defRPr>
            </a:lvl1pPr>
          </a:lstStyle>
          <a:p>
            <a:r>
              <a:rPr lang="en-US" dirty="0" smtClean="0"/>
              <a:t>Click to edit Master title style</a:t>
            </a:r>
            <a:endParaRPr lang="en-US" dirty="0"/>
          </a:p>
        </p:txBody>
      </p:sp>
      <p:sp>
        <p:nvSpPr>
          <p:cNvPr id="6" name="Media Placeholder 1"/>
          <p:cNvSpPr>
            <a:spLocks noGrp="1"/>
          </p:cNvSpPr>
          <p:nvPr>
            <p:ph type="media" sz="quarter" idx="11"/>
          </p:nvPr>
        </p:nvSpPr>
        <p:spPr>
          <a:xfrm>
            <a:off x="0" y="1066799"/>
            <a:ext cx="9144000" cy="5315957"/>
          </a:xfrm>
          <a:prstGeom prst="rect">
            <a:avLst/>
          </a:prstGeom>
        </p:spPr>
        <p:txBody>
          <a:bodyPr/>
          <a:lstStyle/>
          <a:p>
            <a:endParaRPr lang="en-US" dirty="0"/>
          </a:p>
        </p:txBody>
      </p:sp>
      <p:sp>
        <p:nvSpPr>
          <p:cNvPr id="5" name="Video Credit"/>
          <p:cNvSpPr>
            <a:spLocks noGrp="1"/>
          </p:cNvSpPr>
          <p:nvPr>
            <p:ph type="body" sz="quarter" idx="12" hasCustomPrompt="1"/>
          </p:nvPr>
        </p:nvSpPr>
        <p:spPr>
          <a:xfrm>
            <a:off x="5486400" y="6705600"/>
            <a:ext cx="3657600" cy="152400"/>
          </a:xfrm>
          <a:prstGeom prst="rect">
            <a:avLst/>
          </a:prstGeom>
        </p:spPr>
        <p:txBody>
          <a:bodyPr wrap="none" lIns="0" tIns="0" rIns="45720" bIns="0"/>
          <a:lstStyle>
            <a:lvl1pPr marL="0" indent="0" algn="r">
              <a:buNone/>
              <a:defRPr sz="800" baseline="0">
                <a:solidFill>
                  <a:srgbClr val="6A6A6A"/>
                </a:solidFill>
              </a:defRPr>
            </a:lvl1pPr>
            <a:lvl5pPr>
              <a:defRPr/>
            </a:lvl5pPr>
          </a:lstStyle>
          <a:p>
            <a:pPr lvl="0"/>
            <a:r>
              <a:rPr lang="en-US" dirty="0" smtClean="0"/>
              <a:t>Insert Video Credit Here</a:t>
            </a:r>
            <a:endParaRPr lang="en-US" dirty="0"/>
          </a:p>
        </p:txBody>
      </p:sp>
    </p:spTree>
    <p:extLst>
      <p:ext uri="{BB962C8B-B14F-4D97-AF65-F5344CB8AC3E}">
        <p14:creationId xmlns:p14="http://schemas.microsoft.com/office/powerpoint/2010/main" val="1987417343"/>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par>
    </p:tnLst>
  </p:timing>
  <p:extLst mod="1">
    <p:ext uri="{DCECCB84-F9BA-43D5-87BE-67443E8EF086}">
      <p15:sldGuideLst xmlns:p15="http://schemas.microsoft.com/office/powerpoint/2012/main">
        <p15:guide id="1" orient="horz" pos="2160">
          <p15:clr>
            <a:srgbClr val="FBAE40"/>
          </p15:clr>
        </p15:guide>
        <p15:guide id="2" pos="528">
          <p15:clr>
            <a:srgbClr val="FBAE40"/>
          </p15:clr>
        </p15:guide>
        <p15:guide id="3" pos="5136">
          <p15:clr>
            <a:srgbClr val="FBAE40"/>
          </p15:clr>
        </p15:guide>
      </p15:sldGuideLst>
    </p:ext>
  </p:extLst>
</p:sldLayout>
</file>

<file path=ppt/slideLayouts/slideLayout25.xml><?xml version="1.0" encoding="utf-8"?>
<p:sldLayout xmlns:a="http://schemas.openxmlformats.org/drawingml/2006/main" xmlns:r="http://schemas.openxmlformats.org/officeDocument/2006/relationships" xmlns:p="http://schemas.openxmlformats.org/presentationml/2006/main" userDrawn="1">
  <p:cSld name="NoTagline-Text above Title">
    <p:spTree>
      <p:nvGrpSpPr>
        <p:cNvPr id="1" name=""/>
        <p:cNvGrpSpPr/>
        <p:nvPr/>
      </p:nvGrpSpPr>
      <p:grpSpPr>
        <a:xfrm>
          <a:off x="0" y="0"/>
          <a:ext cx="0" cy="0"/>
          <a:chOff x="0" y="0"/>
          <a:chExt cx="0" cy="0"/>
        </a:xfrm>
      </p:grpSpPr>
      <p:sp>
        <p:nvSpPr>
          <p:cNvPr id="2" name="Slide Title"/>
          <p:cNvSpPr>
            <a:spLocks noGrp="1"/>
          </p:cNvSpPr>
          <p:nvPr>
            <p:ph type="title"/>
          </p:nvPr>
        </p:nvSpPr>
        <p:spPr>
          <a:xfrm>
            <a:off x="685800" y="4406900"/>
            <a:ext cx="7772400" cy="1362075"/>
          </a:xfrm>
          <a:prstGeom prst="rect">
            <a:avLst/>
          </a:prstGeom>
        </p:spPr>
        <p:txBody>
          <a:bodyPr anchor="t"/>
          <a:lstStyle>
            <a:lvl1pPr algn="l">
              <a:defRPr sz="3600" b="1" cap="all">
                <a:solidFill>
                  <a:schemeClr val="bg2"/>
                </a:solidFill>
                <a:latin typeface="+mj-lt"/>
              </a:defRPr>
            </a:lvl1pPr>
          </a:lstStyle>
          <a:p>
            <a:r>
              <a:rPr lang="en-US" dirty="0" smtClean="0"/>
              <a:t>Click to edit Master title style</a:t>
            </a:r>
            <a:endParaRPr lang="en-US" dirty="0"/>
          </a:p>
        </p:txBody>
      </p:sp>
      <p:sp>
        <p:nvSpPr>
          <p:cNvPr id="3" name="Text Placeholder 1"/>
          <p:cNvSpPr>
            <a:spLocks noGrp="1"/>
          </p:cNvSpPr>
          <p:nvPr>
            <p:ph type="body" idx="1"/>
          </p:nvPr>
        </p:nvSpPr>
        <p:spPr>
          <a:xfrm>
            <a:off x="685800" y="2906714"/>
            <a:ext cx="7772400" cy="1500187"/>
          </a:xfrm>
          <a:prstGeom prst="rect">
            <a:avLst/>
          </a:prstGeom>
        </p:spPr>
        <p:txBody>
          <a:bodyPr anchor="b"/>
          <a:lstStyle>
            <a:lvl1pPr marL="0" indent="0">
              <a:buNone/>
              <a:defRPr sz="2000">
                <a:solidFill>
                  <a:srgbClr val="6A6A6A"/>
                </a:solidFill>
                <a:latin typeface="ArumSans Regular"/>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smtClean="0"/>
              <a:t>Click to edit Master text styles</a:t>
            </a:r>
          </a:p>
        </p:txBody>
      </p:sp>
      <p:sp>
        <p:nvSpPr>
          <p:cNvPr id="7" name="Photo Credit"/>
          <p:cNvSpPr>
            <a:spLocks noGrp="1"/>
          </p:cNvSpPr>
          <p:nvPr>
            <p:ph type="body" sz="quarter" idx="11" hasCustomPrompt="1"/>
          </p:nvPr>
        </p:nvSpPr>
        <p:spPr>
          <a:xfrm>
            <a:off x="5486400" y="6705600"/>
            <a:ext cx="3657600" cy="152400"/>
          </a:xfrm>
          <a:prstGeom prst="rect">
            <a:avLst/>
          </a:prstGeom>
        </p:spPr>
        <p:txBody>
          <a:bodyPr wrap="none" lIns="0" tIns="0" rIns="45720" bIns="0"/>
          <a:lstStyle>
            <a:lvl1pPr marL="0" indent="0" algn="r">
              <a:buNone/>
              <a:defRPr sz="800" baseline="0">
                <a:solidFill>
                  <a:srgbClr val="6A6A6A"/>
                </a:solidFill>
                <a:latin typeface="+mn-lt"/>
              </a:defRPr>
            </a:lvl1pPr>
            <a:lvl5pPr>
              <a:defRPr/>
            </a:lvl5pPr>
          </a:lstStyle>
          <a:p>
            <a:pPr lvl="0"/>
            <a:r>
              <a:rPr lang="en-US" dirty="0" smtClean="0"/>
              <a:t>Insert Photo Credit Here</a:t>
            </a:r>
            <a:endParaRPr lang="en-US" dirty="0"/>
          </a:p>
        </p:txBody>
      </p:sp>
    </p:spTree>
    <p:extLst>
      <p:ext uri="{BB962C8B-B14F-4D97-AF65-F5344CB8AC3E}">
        <p14:creationId xmlns:p14="http://schemas.microsoft.com/office/powerpoint/2010/main" val="77326752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RedBar-Title and Content">
    <p:spTree>
      <p:nvGrpSpPr>
        <p:cNvPr id="1" name=""/>
        <p:cNvGrpSpPr/>
        <p:nvPr/>
      </p:nvGrpSpPr>
      <p:grpSpPr>
        <a:xfrm>
          <a:off x="0" y="0"/>
          <a:ext cx="0" cy="0"/>
          <a:chOff x="0" y="0"/>
          <a:chExt cx="0" cy="0"/>
        </a:xfrm>
      </p:grpSpPr>
      <p:sp>
        <p:nvSpPr>
          <p:cNvPr id="6" name="Slide Title"/>
          <p:cNvSpPr>
            <a:spLocks noGrp="1"/>
          </p:cNvSpPr>
          <p:nvPr>
            <p:ph type="title"/>
          </p:nvPr>
        </p:nvSpPr>
        <p:spPr>
          <a:xfrm>
            <a:off x="0" y="228600"/>
            <a:ext cx="9144000" cy="609600"/>
          </a:xfrm>
          <a:prstGeom prst="rect">
            <a:avLst/>
          </a:prstGeom>
        </p:spPr>
        <p:txBody>
          <a:bodyPr/>
          <a:lstStyle>
            <a:lvl1pPr>
              <a:defRPr sz="3600">
                <a:solidFill>
                  <a:schemeClr val="bg2"/>
                </a:solidFill>
              </a:defRPr>
            </a:lvl1pPr>
          </a:lstStyle>
          <a:p>
            <a:r>
              <a:rPr lang="en-US" dirty="0" smtClean="0"/>
              <a:t>Click to edit Master title style</a:t>
            </a:r>
            <a:endParaRPr lang="en-US" dirty="0"/>
          </a:p>
        </p:txBody>
      </p:sp>
      <p:sp>
        <p:nvSpPr>
          <p:cNvPr id="3" name="Content Placeholder 1"/>
          <p:cNvSpPr>
            <a:spLocks noGrp="1"/>
          </p:cNvSpPr>
          <p:nvPr>
            <p:ph idx="1"/>
          </p:nvPr>
        </p:nvSpPr>
        <p:spPr>
          <a:xfrm>
            <a:off x="457200" y="990600"/>
            <a:ext cx="8229600" cy="5562600"/>
          </a:xfrm>
          <a:prstGeom prst="rect">
            <a:avLst/>
          </a:prstGeom>
        </p:spPr>
        <p:txBody>
          <a:bodyPr/>
          <a:lstStyle>
            <a:lvl1pPr>
              <a:spcAft>
                <a:spcPts val="800"/>
              </a:spcAft>
              <a:defRPr sz="2400"/>
            </a:lvl1pPr>
            <a:lvl2pPr>
              <a:spcAft>
                <a:spcPts val="800"/>
              </a:spcAft>
              <a:defRPr sz="2000"/>
            </a:lvl2pPr>
            <a:lvl3pPr>
              <a:spcAft>
                <a:spcPts val="800"/>
              </a:spcAft>
              <a:defRPr sz="1800"/>
            </a:lvl3pPr>
            <a:lvl4pPr>
              <a:spcAft>
                <a:spcPts val="800"/>
              </a:spcAft>
              <a:defRPr sz="1600"/>
            </a:lvl4pPr>
            <a:lvl5pPr>
              <a:spcAft>
                <a:spcPts val="800"/>
              </a:spcAft>
              <a:defRPr sz="16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Jump Link"/>
          <p:cNvSpPr>
            <a:spLocks noGrp="1"/>
          </p:cNvSpPr>
          <p:nvPr>
            <p:ph type="body" sz="quarter" idx="16" hasCustomPrompt="1"/>
          </p:nvPr>
        </p:nvSpPr>
        <p:spPr>
          <a:xfrm>
            <a:off x="3886200" y="6553200"/>
            <a:ext cx="1371600" cy="99950"/>
          </a:xfrm>
          <a:prstGeom prst="rect">
            <a:avLst/>
          </a:prstGeom>
        </p:spPr>
        <p:txBody>
          <a:bodyPr lIns="0" tIns="0" rIns="0" bIns="0"/>
          <a:lstStyle>
            <a:lvl1pPr marL="0" indent="0" algn="ctr">
              <a:buNone/>
              <a:defRPr sz="800"/>
            </a:lvl1pPr>
          </a:lstStyle>
          <a:p>
            <a:pPr lvl="0"/>
            <a:r>
              <a:rPr lang="en-US" dirty="0" smtClean="0"/>
              <a:t>Jump to long image description</a:t>
            </a:r>
          </a:p>
        </p:txBody>
      </p:sp>
      <p:sp>
        <p:nvSpPr>
          <p:cNvPr id="9" name="Photo Credit"/>
          <p:cNvSpPr>
            <a:spLocks noGrp="1"/>
          </p:cNvSpPr>
          <p:nvPr>
            <p:ph type="body" sz="quarter" idx="11" hasCustomPrompt="1"/>
          </p:nvPr>
        </p:nvSpPr>
        <p:spPr>
          <a:xfrm>
            <a:off x="6477000" y="6705600"/>
            <a:ext cx="2667000" cy="152400"/>
          </a:xfrm>
          <a:prstGeom prst="rect">
            <a:avLst/>
          </a:prstGeom>
        </p:spPr>
        <p:txBody>
          <a:bodyPr wrap="none" lIns="0" tIns="0" rIns="45720" bIns="0"/>
          <a:lstStyle>
            <a:lvl1pPr marL="0" marR="0" indent="0" algn="r" defTabSz="914400" rtl="0" eaLnBrk="1" fontAlgn="auto" latinLnBrk="0" hangingPunct="1">
              <a:lnSpc>
                <a:spcPct val="100000"/>
              </a:lnSpc>
              <a:spcBef>
                <a:spcPts val="0"/>
              </a:spcBef>
              <a:spcAft>
                <a:spcPts val="0"/>
              </a:spcAft>
              <a:buClrTx/>
              <a:buSzTx/>
              <a:buFontTx/>
              <a:buNone/>
              <a:tabLst/>
              <a:defRPr sz="800">
                <a:solidFill>
                  <a:schemeClr val="bg1"/>
                </a:solidFill>
                <a:latin typeface="+mn-lt"/>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smtClean="0">
                <a:ln>
                  <a:noFill/>
                </a:ln>
                <a:solidFill>
                  <a:prstClr val="white"/>
                </a:solidFill>
                <a:effectLst/>
                <a:uLnTx/>
                <a:uFillTx/>
                <a:latin typeface="+mn-lt"/>
                <a:ea typeface="+mn-ea"/>
                <a:cs typeface="+mn-cs"/>
              </a:rPr>
              <a:t>Insert Photo Credit Here</a:t>
            </a:r>
          </a:p>
        </p:txBody>
      </p:sp>
    </p:spTree>
    <p:extLst>
      <p:ext uri="{BB962C8B-B14F-4D97-AF65-F5344CB8AC3E}">
        <p14:creationId xmlns:p14="http://schemas.microsoft.com/office/powerpoint/2010/main" val="3862655362"/>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par>
    </p:tnLst>
  </p:timing>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RedBar-Six Content Placeholders">
    <p:spTree>
      <p:nvGrpSpPr>
        <p:cNvPr id="1" name=""/>
        <p:cNvGrpSpPr/>
        <p:nvPr/>
      </p:nvGrpSpPr>
      <p:grpSpPr>
        <a:xfrm>
          <a:off x="0" y="0"/>
          <a:ext cx="0" cy="0"/>
          <a:chOff x="0" y="0"/>
          <a:chExt cx="0" cy="0"/>
        </a:xfrm>
      </p:grpSpPr>
      <p:sp>
        <p:nvSpPr>
          <p:cNvPr id="2" name="Slide Title"/>
          <p:cNvSpPr>
            <a:spLocks noGrp="1"/>
          </p:cNvSpPr>
          <p:nvPr>
            <p:ph type="title"/>
          </p:nvPr>
        </p:nvSpPr>
        <p:spPr>
          <a:xfrm>
            <a:off x="0" y="228600"/>
            <a:ext cx="9144000" cy="639762"/>
          </a:xfrm>
          <a:prstGeom prst="rect">
            <a:avLst/>
          </a:prstGeom>
        </p:spPr>
        <p:txBody>
          <a:bodyPr/>
          <a:lstStyle>
            <a:lvl1pPr>
              <a:defRPr lang="en-US" sz="3600" dirty="0">
                <a:solidFill>
                  <a:schemeClr val="bg2"/>
                </a:solidFill>
              </a:defRPr>
            </a:lvl1pPr>
          </a:lstStyle>
          <a:p>
            <a:pPr lvl="0"/>
            <a:r>
              <a:rPr lang="en-US" dirty="0" smtClean="0"/>
              <a:t>Click to edit Master title style</a:t>
            </a:r>
            <a:endParaRPr lang="en-US" dirty="0"/>
          </a:p>
        </p:txBody>
      </p:sp>
      <p:sp>
        <p:nvSpPr>
          <p:cNvPr id="8" name="Content Placeholder 1"/>
          <p:cNvSpPr>
            <a:spLocks noGrp="1"/>
          </p:cNvSpPr>
          <p:nvPr>
            <p:ph sz="quarter" idx="12"/>
          </p:nvPr>
        </p:nvSpPr>
        <p:spPr>
          <a:xfrm>
            <a:off x="533400" y="1066800"/>
            <a:ext cx="8153400" cy="838200"/>
          </a:xfrm>
          <a:prstGeom prst="rect">
            <a:avLst/>
          </a:prstGeom>
        </p:spPr>
        <p:txBody>
          <a:bodyPr/>
          <a:lstStyle>
            <a:lvl1pPr>
              <a:spcAft>
                <a:spcPts val="800"/>
              </a:spcAft>
              <a:defRPr sz="2400"/>
            </a:lvl1pPr>
            <a:lvl2pPr>
              <a:spcAft>
                <a:spcPts val="800"/>
              </a:spcAft>
              <a:defRPr sz="2000"/>
            </a:lvl2pPr>
            <a:lvl3pPr>
              <a:spcAft>
                <a:spcPts val="800"/>
              </a:spcAft>
              <a:defRPr sz="1800"/>
            </a:lvl3pPr>
            <a:lvl4pPr>
              <a:spcAft>
                <a:spcPts val="800"/>
              </a:spcAft>
              <a:defRPr sz="1600"/>
            </a:lvl4pPr>
            <a:lvl5pPr>
              <a:spcAft>
                <a:spcPts val="800"/>
              </a:spcAft>
              <a:defRPr sz="16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0" name="Content Placeholder 2"/>
          <p:cNvSpPr>
            <a:spLocks noGrp="1"/>
          </p:cNvSpPr>
          <p:nvPr>
            <p:ph sz="quarter" idx="13"/>
          </p:nvPr>
        </p:nvSpPr>
        <p:spPr>
          <a:xfrm>
            <a:off x="533400" y="2011680"/>
            <a:ext cx="8153400" cy="762000"/>
          </a:xfrm>
          <a:prstGeom prst="rect">
            <a:avLst/>
          </a:prstGeom>
        </p:spPr>
        <p:txBody>
          <a:bodyPr/>
          <a:lstStyle>
            <a:lvl1pPr>
              <a:spcAft>
                <a:spcPts val="800"/>
              </a:spcAft>
              <a:defRPr sz="2400"/>
            </a:lvl1pPr>
            <a:lvl2pPr>
              <a:spcAft>
                <a:spcPts val="800"/>
              </a:spcAft>
              <a:defRPr sz="2000"/>
            </a:lvl2pPr>
            <a:lvl3pPr>
              <a:spcAft>
                <a:spcPts val="800"/>
              </a:spcAft>
              <a:defRPr sz="1800"/>
            </a:lvl3pPr>
            <a:lvl4pPr>
              <a:spcAft>
                <a:spcPts val="800"/>
              </a:spcAft>
              <a:defRPr sz="1600"/>
            </a:lvl4pPr>
            <a:lvl5pPr>
              <a:spcAft>
                <a:spcPts val="800"/>
              </a:spcAft>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2" name="Content Placeholder 3"/>
          <p:cNvSpPr>
            <a:spLocks noGrp="1"/>
          </p:cNvSpPr>
          <p:nvPr>
            <p:ph sz="quarter" idx="14"/>
          </p:nvPr>
        </p:nvSpPr>
        <p:spPr>
          <a:xfrm>
            <a:off x="533400" y="2880360"/>
            <a:ext cx="8153400" cy="685800"/>
          </a:xfrm>
          <a:prstGeom prst="rect">
            <a:avLst/>
          </a:prstGeom>
        </p:spPr>
        <p:txBody>
          <a:bodyPr/>
          <a:lstStyle>
            <a:lvl1pPr>
              <a:spcAft>
                <a:spcPts val="800"/>
              </a:spcAft>
              <a:defRPr sz="2400"/>
            </a:lvl1pPr>
            <a:lvl2pPr>
              <a:spcAft>
                <a:spcPts val="800"/>
              </a:spcAft>
              <a:defRPr sz="2000"/>
            </a:lvl2pPr>
            <a:lvl3pPr>
              <a:spcAft>
                <a:spcPts val="800"/>
              </a:spcAft>
              <a:defRPr sz="1800"/>
            </a:lvl3pPr>
            <a:lvl4pPr>
              <a:spcAft>
                <a:spcPts val="800"/>
              </a:spcAft>
              <a:defRPr sz="1600"/>
            </a:lvl4pPr>
            <a:lvl5pPr>
              <a:spcAft>
                <a:spcPts val="800"/>
              </a:spcAft>
              <a:defRPr sz="16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4" name="Content Placeholder 4"/>
          <p:cNvSpPr>
            <a:spLocks noGrp="1"/>
          </p:cNvSpPr>
          <p:nvPr>
            <p:ph sz="quarter" idx="15"/>
          </p:nvPr>
        </p:nvSpPr>
        <p:spPr>
          <a:xfrm>
            <a:off x="533400" y="3672840"/>
            <a:ext cx="8153400" cy="838200"/>
          </a:xfrm>
          <a:prstGeom prst="rect">
            <a:avLst/>
          </a:prstGeom>
        </p:spPr>
        <p:txBody>
          <a:bodyPr/>
          <a:lstStyle>
            <a:lvl1pPr>
              <a:spcAft>
                <a:spcPts val="800"/>
              </a:spcAft>
              <a:defRPr sz="2400"/>
            </a:lvl1pPr>
            <a:lvl2pPr>
              <a:spcAft>
                <a:spcPts val="800"/>
              </a:spcAft>
              <a:defRPr sz="2000"/>
            </a:lvl2pPr>
            <a:lvl3pPr>
              <a:spcAft>
                <a:spcPts val="800"/>
              </a:spcAft>
              <a:defRPr sz="1800"/>
            </a:lvl3pPr>
            <a:lvl4pPr>
              <a:spcAft>
                <a:spcPts val="800"/>
              </a:spcAft>
              <a:defRPr sz="1600"/>
            </a:lvl4pPr>
            <a:lvl5pPr>
              <a:spcAft>
                <a:spcPts val="800"/>
              </a:spcAft>
              <a:defRPr sz="16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5"/>
          <p:cNvSpPr>
            <a:spLocks noGrp="1"/>
          </p:cNvSpPr>
          <p:nvPr>
            <p:ph sz="quarter" idx="10"/>
          </p:nvPr>
        </p:nvSpPr>
        <p:spPr>
          <a:xfrm>
            <a:off x="533400" y="4617720"/>
            <a:ext cx="8153400" cy="914400"/>
          </a:xfrm>
          <a:prstGeom prst="rect">
            <a:avLst/>
          </a:prstGeom>
        </p:spPr>
        <p:txBody>
          <a:bodyPr/>
          <a:lstStyle>
            <a:lvl1pPr>
              <a:spcAft>
                <a:spcPts val="800"/>
              </a:spcAft>
              <a:defRPr sz="2400"/>
            </a:lvl1pPr>
            <a:lvl2pPr>
              <a:spcAft>
                <a:spcPts val="800"/>
              </a:spcAft>
              <a:defRPr sz="2000"/>
            </a:lvl2pPr>
            <a:lvl3pPr>
              <a:spcAft>
                <a:spcPts val="800"/>
              </a:spcAft>
              <a:defRPr sz="1800"/>
            </a:lvl3pPr>
            <a:lvl4pPr>
              <a:spcAft>
                <a:spcPts val="800"/>
              </a:spcAft>
              <a:defRPr sz="1600"/>
            </a:lvl4pPr>
            <a:lvl5pPr>
              <a:spcAft>
                <a:spcPts val="800"/>
              </a:spcAft>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Content Placeholder 6"/>
          <p:cNvSpPr>
            <a:spLocks noGrp="1"/>
          </p:cNvSpPr>
          <p:nvPr>
            <p:ph sz="quarter" idx="11"/>
          </p:nvPr>
        </p:nvSpPr>
        <p:spPr>
          <a:xfrm>
            <a:off x="533400" y="5638800"/>
            <a:ext cx="8153400" cy="762000"/>
          </a:xfrm>
          <a:prstGeom prst="rect">
            <a:avLst/>
          </a:prstGeom>
        </p:spPr>
        <p:txBody>
          <a:bodyPr/>
          <a:lstStyle>
            <a:lvl1pPr>
              <a:spcAft>
                <a:spcPts val="800"/>
              </a:spcAft>
              <a:defRPr sz="2400"/>
            </a:lvl1pPr>
            <a:lvl2pPr>
              <a:spcAft>
                <a:spcPts val="800"/>
              </a:spcAft>
              <a:defRPr sz="2000"/>
            </a:lvl2pPr>
            <a:lvl3pPr>
              <a:spcAft>
                <a:spcPts val="800"/>
              </a:spcAft>
              <a:defRPr sz="1800"/>
            </a:lvl3pPr>
            <a:lvl4pPr>
              <a:spcAft>
                <a:spcPts val="800"/>
              </a:spcAft>
              <a:defRPr sz="1600"/>
            </a:lvl4pPr>
            <a:lvl5pPr>
              <a:spcAft>
                <a:spcPts val="800"/>
              </a:spcAft>
              <a:defRPr sz="16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1" name="Photo Credit"/>
          <p:cNvSpPr>
            <a:spLocks noGrp="1"/>
          </p:cNvSpPr>
          <p:nvPr>
            <p:ph type="body" sz="quarter" idx="16" hasCustomPrompt="1"/>
          </p:nvPr>
        </p:nvSpPr>
        <p:spPr>
          <a:xfrm>
            <a:off x="6477000" y="6705600"/>
            <a:ext cx="2667000" cy="152400"/>
          </a:xfrm>
          <a:prstGeom prst="rect">
            <a:avLst/>
          </a:prstGeom>
        </p:spPr>
        <p:txBody>
          <a:bodyPr wrap="none" lIns="0" tIns="0" rIns="45720" bIns="0"/>
          <a:lstStyle>
            <a:lvl1pPr marL="0" marR="0" indent="0" algn="r" defTabSz="914400" rtl="0" eaLnBrk="1" fontAlgn="auto" latinLnBrk="0" hangingPunct="1">
              <a:lnSpc>
                <a:spcPct val="100000"/>
              </a:lnSpc>
              <a:spcBef>
                <a:spcPts val="0"/>
              </a:spcBef>
              <a:spcAft>
                <a:spcPts val="0"/>
              </a:spcAft>
              <a:buClrTx/>
              <a:buSzTx/>
              <a:buFontTx/>
              <a:buNone/>
              <a:tabLst/>
              <a:defRPr sz="800">
                <a:solidFill>
                  <a:schemeClr val="bg1"/>
                </a:solidFill>
                <a:latin typeface="+mn-lt"/>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smtClean="0">
                <a:ln>
                  <a:noFill/>
                </a:ln>
                <a:solidFill>
                  <a:prstClr val="white"/>
                </a:solidFill>
                <a:effectLst/>
                <a:uLnTx/>
                <a:uFillTx/>
                <a:latin typeface="+mn-lt"/>
                <a:ea typeface="+mn-ea"/>
                <a:cs typeface="+mn-cs"/>
              </a:rPr>
              <a:t>Insert Photo Credit Here</a:t>
            </a:r>
          </a:p>
        </p:txBody>
      </p:sp>
    </p:spTree>
    <p:extLst>
      <p:ext uri="{BB962C8B-B14F-4D97-AF65-F5344CB8AC3E}">
        <p14:creationId xmlns:p14="http://schemas.microsoft.com/office/powerpoint/2010/main" val="962444905"/>
      </p:ext>
    </p:extLst>
  </p:cSld>
  <p:clrMapOvr>
    <a:masterClrMapping/>
  </p:clrMapOvr>
  <p:timing>
    <p:tnLst>
      <p:par>
        <p:cTn id="1" dur="indefinite" restart="never" nodeType="tmRoot"/>
      </p:par>
    </p:tnLst>
  </p:timing>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RedBar-Two Content">
    <p:spTree>
      <p:nvGrpSpPr>
        <p:cNvPr id="1" name=""/>
        <p:cNvGrpSpPr/>
        <p:nvPr/>
      </p:nvGrpSpPr>
      <p:grpSpPr>
        <a:xfrm>
          <a:off x="0" y="0"/>
          <a:ext cx="0" cy="0"/>
          <a:chOff x="0" y="0"/>
          <a:chExt cx="0" cy="0"/>
        </a:xfrm>
      </p:grpSpPr>
      <p:sp>
        <p:nvSpPr>
          <p:cNvPr id="7" name="Slide Title"/>
          <p:cNvSpPr>
            <a:spLocks noGrp="1"/>
          </p:cNvSpPr>
          <p:nvPr>
            <p:ph type="title"/>
          </p:nvPr>
        </p:nvSpPr>
        <p:spPr>
          <a:xfrm>
            <a:off x="-1" y="228600"/>
            <a:ext cx="9144001" cy="609600"/>
          </a:xfrm>
          <a:prstGeom prst="rect">
            <a:avLst/>
          </a:prstGeom>
        </p:spPr>
        <p:txBody>
          <a:bodyPr/>
          <a:lstStyle>
            <a:lvl1pPr>
              <a:defRPr sz="3600">
                <a:solidFill>
                  <a:schemeClr val="bg2"/>
                </a:solidFill>
              </a:defRPr>
            </a:lvl1pPr>
          </a:lstStyle>
          <a:p>
            <a:r>
              <a:rPr lang="en-US" dirty="0" smtClean="0"/>
              <a:t>Click to edit Master title style</a:t>
            </a:r>
            <a:endParaRPr lang="en-US" dirty="0"/>
          </a:p>
        </p:txBody>
      </p:sp>
      <p:sp>
        <p:nvSpPr>
          <p:cNvPr id="3" name="Content Placeholder 1"/>
          <p:cNvSpPr>
            <a:spLocks noGrp="1"/>
          </p:cNvSpPr>
          <p:nvPr>
            <p:ph sz="half" idx="1"/>
          </p:nvPr>
        </p:nvSpPr>
        <p:spPr>
          <a:xfrm>
            <a:off x="457200" y="914400"/>
            <a:ext cx="4038600" cy="5615940"/>
          </a:xfrm>
          <a:prstGeom prst="rect">
            <a:avLst/>
          </a:prstGeom>
        </p:spPr>
        <p:txBody>
          <a:bodyPr/>
          <a:lstStyle>
            <a:lvl1pPr>
              <a:spcAft>
                <a:spcPts val="800"/>
              </a:spcAft>
              <a:defRPr sz="2400"/>
            </a:lvl1pPr>
            <a:lvl2pPr>
              <a:spcAft>
                <a:spcPts val="800"/>
              </a:spcAft>
              <a:defRPr sz="2000"/>
            </a:lvl2pPr>
            <a:lvl3pPr>
              <a:spcAft>
                <a:spcPts val="800"/>
              </a:spcAft>
              <a:defRPr sz="1800"/>
            </a:lvl3pPr>
            <a:lvl4pPr>
              <a:spcAft>
                <a:spcPts val="800"/>
              </a:spcAft>
              <a:defRPr sz="1600"/>
            </a:lvl4pPr>
            <a:lvl5pPr>
              <a:spcAft>
                <a:spcPts val="800"/>
              </a:spcAft>
              <a:defRPr sz="16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2"/>
          <p:cNvSpPr>
            <a:spLocks noGrp="1"/>
          </p:cNvSpPr>
          <p:nvPr>
            <p:ph sz="half" idx="2"/>
          </p:nvPr>
        </p:nvSpPr>
        <p:spPr>
          <a:xfrm>
            <a:off x="4648200" y="914400"/>
            <a:ext cx="4038600" cy="5615940"/>
          </a:xfrm>
          <a:prstGeom prst="rect">
            <a:avLst/>
          </a:prstGeom>
        </p:spPr>
        <p:txBody>
          <a:bodyPr/>
          <a:lstStyle>
            <a:lvl1pPr>
              <a:spcAft>
                <a:spcPts val="800"/>
              </a:spcAft>
              <a:defRPr sz="2400"/>
            </a:lvl1pPr>
            <a:lvl2pPr>
              <a:spcAft>
                <a:spcPts val="800"/>
              </a:spcAft>
              <a:defRPr sz="2000"/>
            </a:lvl2pPr>
            <a:lvl3pPr>
              <a:spcAft>
                <a:spcPts val="800"/>
              </a:spcAft>
              <a:defRPr sz="1800"/>
            </a:lvl3pPr>
            <a:lvl4pPr>
              <a:spcAft>
                <a:spcPts val="800"/>
              </a:spcAft>
              <a:defRPr sz="1600"/>
            </a:lvl4pPr>
            <a:lvl5pPr>
              <a:spcAft>
                <a:spcPts val="800"/>
              </a:spcAft>
              <a:defRPr sz="16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8" name="Jump Link"/>
          <p:cNvSpPr>
            <a:spLocks noGrp="1"/>
          </p:cNvSpPr>
          <p:nvPr>
            <p:ph type="body" sz="quarter" idx="12" hasCustomPrompt="1"/>
          </p:nvPr>
        </p:nvSpPr>
        <p:spPr>
          <a:xfrm>
            <a:off x="3817620" y="6529450"/>
            <a:ext cx="1508760" cy="99950"/>
          </a:xfrm>
          <a:prstGeom prst="rect">
            <a:avLst/>
          </a:prstGeom>
        </p:spPr>
        <p:txBody>
          <a:bodyPr lIns="0" tIns="0" rIns="0" bIns="0"/>
          <a:lstStyle>
            <a:lvl1pPr marL="0" indent="0" algn="ctr">
              <a:buNone/>
              <a:defRPr sz="800"/>
            </a:lvl1pPr>
          </a:lstStyle>
          <a:p>
            <a:pPr lvl="0"/>
            <a:r>
              <a:rPr lang="en-US" dirty="0" smtClean="0"/>
              <a:t>Jump to long image description(s)</a:t>
            </a:r>
          </a:p>
        </p:txBody>
      </p:sp>
      <p:sp>
        <p:nvSpPr>
          <p:cNvPr id="10" name="Photo Credit"/>
          <p:cNvSpPr>
            <a:spLocks noGrp="1"/>
          </p:cNvSpPr>
          <p:nvPr>
            <p:ph type="body" sz="quarter" idx="11" hasCustomPrompt="1"/>
          </p:nvPr>
        </p:nvSpPr>
        <p:spPr>
          <a:xfrm>
            <a:off x="6477000" y="6705600"/>
            <a:ext cx="2667000" cy="152400"/>
          </a:xfrm>
          <a:prstGeom prst="rect">
            <a:avLst/>
          </a:prstGeom>
        </p:spPr>
        <p:txBody>
          <a:bodyPr wrap="none" lIns="0" tIns="0" rIns="45720" bIns="0"/>
          <a:lstStyle>
            <a:lvl1pPr marL="0" marR="0" indent="0" algn="r" defTabSz="914400" rtl="0" eaLnBrk="1" fontAlgn="auto" latinLnBrk="0" hangingPunct="1">
              <a:lnSpc>
                <a:spcPct val="100000"/>
              </a:lnSpc>
              <a:spcBef>
                <a:spcPts val="0"/>
              </a:spcBef>
              <a:spcAft>
                <a:spcPts val="0"/>
              </a:spcAft>
              <a:buClrTx/>
              <a:buSzTx/>
              <a:buFontTx/>
              <a:buNone/>
              <a:tabLst/>
              <a:defRPr sz="800">
                <a:solidFill>
                  <a:schemeClr val="bg1"/>
                </a:solidFill>
                <a:latin typeface="+mn-lt"/>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smtClean="0">
                <a:ln>
                  <a:noFill/>
                </a:ln>
                <a:solidFill>
                  <a:prstClr val="white"/>
                </a:solidFill>
                <a:effectLst/>
                <a:uLnTx/>
                <a:uFillTx/>
                <a:latin typeface="+mn-lt"/>
                <a:ea typeface="+mn-ea"/>
                <a:cs typeface="+mn-cs"/>
              </a:rPr>
              <a:t>Insert Photo Credit Here</a:t>
            </a:r>
          </a:p>
        </p:txBody>
      </p:sp>
    </p:spTree>
    <p:extLst>
      <p:ext uri="{BB962C8B-B14F-4D97-AF65-F5344CB8AC3E}">
        <p14:creationId xmlns:p14="http://schemas.microsoft.com/office/powerpoint/2010/main" val="331940190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RedBar-Two-Up Comparison">
    <p:spTree>
      <p:nvGrpSpPr>
        <p:cNvPr id="1" name=""/>
        <p:cNvGrpSpPr/>
        <p:nvPr/>
      </p:nvGrpSpPr>
      <p:grpSpPr>
        <a:xfrm>
          <a:off x="0" y="0"/>
          <a:ext cx="0" cy="0"/>
          <a:chOff x="0" y="0"/>
          <a:chExt cx="0" cy="0"/>
        </a:xfrm>
      </p:grpSpPr>
      <p:sp>
        <p:nvSpPr>
          <p:cNvPr id="9" name="Slide Title"/>
          <p:cNvSpPr>
            <a:spLocks noGrp="1"/>
          </p:cNvSpPr>
          <p:nvPr>
            <p:ph type="title"/>
          </p:nvPr>
        </p:nvSpPr>
        <p:spPr>
          <a:xfrm>
            <a:off x="-20713" y="228600"/>
            <a:ext cx="9185426" cy="609600"/>
          </a:xfrm>
          <a:prstGeom prst="rect">
            <a:avLst/>
          </a:prstGeom>
        </p:spPr>
        <p:txBody>
          <a:bodyPr/>
          <a:lstStyle>
            <a:lvl1pPr>
              <a:defRPr sz="3600">
                <a:solidFill>
                  <a:schemeClr val="bg2"/>
                </a:solidFill>
              </a:defRPr>
            </a:lvl1pPr>
          </a:lstStyle>
          <a:p>
            <a:r>
              <a:rPr lang="en-US" dirty="0" smtClean="0"/>
              <a:t>Click to edit Master title style</a:t>
            </a:r>
            <a:endParaRPr lang="en-US" dirty="0"/>
          </a:p>
        </p:txBody>
      </p:sp>
      <p:sp>
        <p:nvSpPr>
          <p:cNvPr id="3" name="Header 1"/>
          <p:cNvSpPr>
            <a:spLocks noGrp="1"/>
          </p:cNvSpPr>
          <p:nvPr>
            <p:ph type="body" idx="1"/>
          </p:nvPr>
        </p:nvSpPr>
        <p:spPr>
          <a:xfrm>
            <a:off x="457201" y="960438"/>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4" name="Content Placeholder 1"/>
          <p:cNvSpPr>
            <a:spLocks noGrp="1"/>
          </p:cNvSpPr>
          <p:nvPr>
            <p:ph sz="half" idx="2"/>
          </p:nvPr>
        </p:nvSpPr>
        <p:spPr>
          <a:xfrm>
            <a:off x="457201" y="1600200"/>
            <a:ext cx="4040188" cy="4912202"/>
          </a:xfrm>
          <a:prstGeom prst="rect">
            <a:avLst/>
          </a:prstGeom>
        </p:spPr>
        <p:txBody>
          <a:bodyPr/>
          <a:lstStyle>
            <a:lvl1pPr>
              <a:spcAft>
                <a:spcPts val="800"/>
              </a:spcAft>
              <a:defRPr sz="2400"/>
            </a:lvl1pPr>
            <a:lvl2pPr>
              <a:spcAft>
                <a:spcPts val="800"/>
              </a:spcAft>
              <a:defRPr sz="2000"/>
            </a:lvl2pPr>
            <a:lvl3pPr>
              <a:spcAft>
                <a:spcPts val="800"/>
              </a:spcAft>
              <a:defRPr sz="1800"/>
            </a:lvl3pPr>
            <a:lvl4pPr>
              <a:spcAft>
                <a:spcPts val="800"/>
              </a:spcAft>
              <a:defRPr sz="1600"/>
            </a:lvl4pPr>
            <a:lvl5pPr>
              <a:spcAft>
                <a:spcPts val="800"/>
              </a:spcAft>
              <a:defRPr sz="16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Header 2"/>
          <p:cNvSpPr>
            <a:spLocks noGrp="1"/>
          </p:cNvSpPr>
          <p:nvPr>
            <p:ph type="body" sz="quarter" idx="3"/>
          </p:nvPr>
        </p:nvSpPr>
        <p:spPr>
          <a:xfrm>
            <a:off x="4645026" y="960438"/>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6" name="Content Placeholder 2"/>
          <p:cNvSpPr>
            <a:spLocks noGrp="1"/>
          </p:cNvSpPr>
          <p:nvPr>
            <p:ph sz="quarter" idx="4"/>
          </p:nvPr>
        </p:nvSpPr>
        <p:spPr>
          <a:xfrm>
            <a:off x="4645026" y="1600200"/>
            <a:ext cx="4041775" cy="4912202"/>
          </a:xfrm>
          <a:prstGeom prst="rect">
            <a:avLst/>
          </a:prstGeom>
        </p:spPr>
        <p:txBody>
          <a:bodyPr/>
          <a:lstStyle>
            <a:lvl1pPr>
              <a:spcAft>
                <a:spcPts val="800"/>
              </a:spcAft>
              <a:defRPr sz="2400"/>
            </a:lvl1pPr>
            <a:lvl2pPr>
              <a:spcAft>
                <a:spcPts val="800"/>
              </a:spcAft>
              <a:defRPr sz="2000"/>
            </a:lvl2pPr>
            <a:lvl3pPr>
              <a:spcAft>
                <a:spcPts val="800"/>
              </a:spcAft>
              <a:defRPr sz="1800"/>
            </a:lvl3pPr>
            <a:lvl4pPr>
              <a:spcAft>
                <a:spcPts val="800"/>
              </a:spcAft>
              <a:defRPr sz="1600"/>
            </a:lvl4pPr>
            <a:lvl5pPr>
              <a:spcAft>
                <a:spcPts val="800"/>
              </a:spcAft>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0" name="Jump Link"/>
          <p:cNvSpPr>
            <a:spLocks noGrp="1"/>
          </p:cNvSpPr>
          <p:nvPr>
            <p:ph type="body" sz="quarter" idx="12" hasCustomPrompt="1"/>
          </p:nvPr>
        </p:nvSpPr>
        <p:spPr>
          <a:xfrm>
            <a:off x="3817620" y="6529450"/>
            <a:ext cx="1508760" cy="99950"/>
          </a:xfrm>
          <a:prstGeom prst="rect">
            <a:avLst/>
          </a:prstGeom>
        </p:spPr>
        <p:txBody>
          <a:bodyPr lIns="0" tIns="0" rIns="0" bIns="0"/>
          <a:lstStyle>
            <a:lvl1pPr marL="0" indent="0" algn="ctr">
              <a:buNone/>
              <a:defRPr sz="800"/>
            </a:lvl1pPr>
          </a:lstStyle>
          <a:p>
            <a:pPr lvl="0"/>
            <a:r>
              <a:rPr lang="en-US" dirty="0" smtClean="0"/>
              <a:t>Jump to long image description(s)</a:t>
            </a:r>
          </a:p>
        </p:txBody>
      </p:sp>
      <p:sp>
        <p:nvSpPr>
          <p:cNvPr id="12" name="Photo Credit"/>
          <p:cNvSpPr>
            <a:spLocks noGrp="1"/>
          </p:cNvSpPr>
          <p:nvPr>
            <p:ph type="body" sz="quarter" idx="11" hasCustomPrompt="1"/>
          </p:nvPr>
        </p:nvSpPr>
        <p:spPr>
          <a:xfrm>
            <a:off x="6477000" y="6705600"/>
            <a:ext cx="2667000" cy="152400"/>
          </a:xfrm>
          <a:prstGeom prst="rect">
            <a:avLst/>
          </a:prstGeom>
        </p:spPr>
        <p:txBody>
          <a:bodyPr wrap="none" lIns="0" tIns="0" rIns="45720" bIns="0"/>
          <a:lstStyle>
            <a:lvl1pPr marL="0" marR="0" indent="0" algn="r" defTabSz="914400" rtl="0" eaLnBrk="1" fontAlgn="auto" latinLnBrk="0" hangingPunct="1">
              <a:lnSpc>
                <a:spcPct val="100000"/>
              </a:lnSpc>
              <a:spcBef>
                <a:spcPts val="0"/>
              </a:spcBef>
              <a:spcAft>
                <a:spcPts val="0"/>
              </a:spcAft>
              <a:buClrTx/>
              <a:buSzTx/>
              <a:buFontTx/>
              <a:buNone/>
              <a:tabLst/>
              <a:defRPr sz="800">
                <a:solidFill>
                  <a:schemeClr val="bg1"/>
                </a:solidFill>
                <a:latin typeface="+mn-lt"/>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smtClean="0">
                <a:ln>
                  <a:noFill/>
                </a:ln>
                <a:solidFill>
                  <a:prstClr val="white"/>
                </a:solidFill>
                <a:effectLst/>
                <a:uLnTx/>
                <a:uFillTx/>
                <a:latin typeface="+mn-lt"/>
                <a:ea typeface="+mn-ea"/>
                <a:cs typeface="+mn-cs"/>
              </a:rPr>
              <a:t>Insert Photo Credit Here</a:t>
            </a:r>
          </a:p>
        </p:txBody>
      </p:sp>
    </p:spTree>
    <p:extLst>
      <p:ext uri="{BB962C8B-B14F-4D97-AF65-F5344CB8AC3E}">
        <p14:creationId xmlns:p14="http://schemas.microsoft.com/office/powerpoint/2010/main" val="175055679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RedTagline-Gray BG, Title &amp; Subtitle Right">
    <p:spTree>
      <p:nvGrpSpPr>
        <p:cNvPr id="1" name=""/>
        <p:cNvGrpSpPr/>
        <p:nvPr/>
      </p:nvGrpSpPr>
      <p:grpSpPr>
        <a:xfrm>
          <a:off x="0" y="0"/>
          <a:ext cx="0" cy="0"/>
          <a:chOff x="0" y="0"/>
          <a:chExt cx="0" cy="0"/>
        </a:xfrm>
      </p:grpSpPr>
      <p:sp>
        <p:nvSpPr>
          <p:cNvPr id="8" name="Title Background"/>
          <p:cNvSpPr/>
          <p:nvPr userDrawn="1"/>
        </p:nvSpPr>
        <p:spPr>
          <a:xfrm>
            <a:off x="2057400" y="3429000"/>
            <a:ext cx="7086600" cy="1752600"/>
          </a:xfrm>
          <a:prstGeom prst="rect">
            <a:avLst/>
          </a:prstGeom>
          <a:solidFill>
            <a:srgbClr val="000000">
              <a:alpha val="46667"/>
            </a:srgb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2" name="Slide Title"/>
          <p:cNvSpPr>
            <a:spLocks noGrp="1"/>
          </p:cNvSpPr>
          <p:nvPr>
            <p:ph type="ctrTitle"/>
          </p:nvPr>
        </p:nvSpPr>
        <p:spPr>
          <a:xfrm>
            <a:off x="2209800" y="3581400"/>
            <a:ext cx="6705600" cy="609600"/>
          </a:xfrm>
          <a:prstGeom prst="rect">
            <a:avLst/>
          </a:prstGeom>
          <a:effectLst>
            <a:outerShdw blurRad="50800" dist="38100" dir="5400000" algn="t" rotWithShape="0">
              <a:prstClr val="black">
                <a:alpha val="40000"/>
              </a:prstClr>
            </a:outerShdw>
          </a:effectLst>
        </p:spPr>
        <p:txBody>
          <a:bodyPr/>
          <a:lstStyle>
            <a:lvl1pPr algn="r">
              <a:defRPr sz="3600">
                <a:solidFill>
                  <a:schemeClr val="bg1"/>
                </a:solidFill>
              </a:defRPr>
            </a:lvl1pPr>
          </a:lstStyle>
          <a:p>
            <a:r>
              <a:rPr lang="en-US" dirty="0" smtClean="0"/>
              <a:t>Click to edit Master title style</a:t>
            </a:r>
            <a:endParaRPr lang="en-US" dirty="0"/>
          </a:p>
        </p:txBody>
      </p:sp>
      <p:sp>
        <p:nvSpPr>
          <p:cNvPr id="7" name="Text Placeholder 1"/>
          <p:cNvSpPr>
            <a:spLocks noGrp="1"/>
          </p:cNvSpPr>
          <p:nvPr>
            <p:ph type="body" sz="quarter" idx="10"/>
          </p:nvPr>
        </p:nvSpPr>
        <p:spPr>
          <a:xfrm>
            <a:off x="2209800" y="4260273"/>
            <a:ext cx="6705600" cy="692727"/>
          </a:xfrm>
          <a:prstGeom prst="rect">
            <a:avLst/>
          </a:prstGeom>
        </p:spPr>
        <p:txBody>
          <a:bodyPr/>
          <a:lstStyle>
            <a:lvl1pPr marL="0" indent="0" algn="r">
              <a:buNone/>
              <a:defRPr sz="2000" b="0">
                <a:solidFill>
                  <a:schemeClr val="bg1"/>
                </a:solidFill>
                <a:latin typeface="ArumSans Bold"/>
              </a:defRPr>
            </a:lvl1pPr>
            <a:lvl2pPr marL="457200" indent="0" algn="r">
              <a:buNone/>
              <a:defRPr sz="2000" b="0">
                <a:solidFill>
                  <a:schemeClr val="bg1"/>
                </a:solidFill>
                <a:latin typeface="ArumSans Bold"/>
              </a:defRPr>
            </a:lvl2pPr>
            <a:lvl3pPr marL="914400" indent="0" algn="r">
              <a:buNone/>
              <a:defRPr sz="2000" b="0">
                <a:solidFill>
                  <a:schemeClr val="bg1"/>
                </a:solidFill>
                <a:latin typeface="ArumSans Bold"/>
              </a:defRPr>
            </a:lvl3pPr>
            <a:lvl4pPr marL="1371600" indent="0" algn="r">
              <a:buNone/>
              <a:defRPr sz="2000" b="0">
                <a:solidFill>
                  <a:schemeClr val="bg1"/>
                </a:solidFill>
                <a:latin typeface="ArumSans Bold"/>
              </a:defRPr>
            </a:lvl4pPr>
            <a:lvl5pPr marL="1828800" indent="0" algn="r">
              <a:buNone/>
              <a:defRPr sz="2000" b="0">
                <a:solidFill>
                  <a:schemeClr val="bg1"/>
                </a:solidFill>
                <a:latin typeface="ArumSans Bold"/>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Photo Credit"/>
          <p:cNvSpPr>
            <a:spLocks noGrp="1"/>
          </p:cNvSpPr>
          <p:nvPr>
            <p:ph type="body" sz="quarter" idx="11" hasCustomPrompt="1"/>
          </p:nvPr>
        </p:nvSpPr>
        <p:spPr>
          <a:xfrm>
            <a:off x="6477000" y="6422066"/>
            <a:ext cx="2667000" cy="152400"/>
          </a:xfrm>
          <a:prstGeom prst="rect">
            <a:avLst/>
          </a:prstGeom>
        </p:spPr>
        <p:txBody>
          <a:bodyPr wrap="none" lIns="0" tIns="0" rIns="45720" bIns="0"/>
          <a:lstStyle>
            <a:lvl1pPr marL="0" marR="0" indent="0" algn="r" defTabSz="914400" rtl="0" eaLnBrk="1" fontAlgn="auto" latinLnBrk="0" hangingPunct="1">
              <a:lnSpc>
                <a:spcPct val="100000"/>
              </a:lnSpc>
              <a:spcBef>
                <a:spcPts val="0"/>
              </a:spcBef>
              <a:spcAft>
                <a:spcPts val="0"/>
              </a:spcAft>
              <a:buClrTx/>
              <a:buSzTx/>
              <a:buFontTx/>
              <a:buNone/>
              <a:tabLst/>
              <a:defRPr sz="800">
                <a:solidFill>
                  <a:schemeClr val="bg1"/>
                </a:solidFill>
                <a:latin typeface="+mn-lt"/>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smtClean="0">
                <a:ln>
                  <a:noFill/>
                </a:ln>
                <a:solidFill>
                  <a:prstClr val="white"/>
                </a:solidFill>
                <a:effectLst/>
                <a:uLnTx/>
                <a:uFillTx/>
                <a:latin typeface="+mn-lt"/>
                <a:ea typeface="+mn-ea"/>
                <a:cs typeface="+mn-cs"/>
              </a:rPr>
              <a:t>Insert Photo Credit Here</a:t>
            </a:r>
          </a:p>
        </p:txBody>
      </p:sp>
    </p:spTree>
    <p:extLst>
      <p:ext uri="{BB962C8B-B14F-4D97-AF65-F5344CB8AC3E}">
        <p14:creationId xmlns:p14="http://schemas.microsoft.com/office/powerpoint/2010/main" val="825700120"/>
      </p:ext>
    </p:extLst>
  </p:cSld>
  <p:clrMapOvr>
    <a:masterClrMapping/>
  </p:clrMapOvr>
  <p:timing>
    <p:tnLst>
      <p:par>
        <p:cTn id="1" dur="indefinite" restart="never" nodeType="tmRoot"/>
      </p:par>
    </p:tnLst>
  </p:timing>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RedBar-4-up_Comparison">
    <p:spTree>
      <p:nvGrpSpPr>
        <p:cNvPr id="1" name=""/>
        <p:cNvGrpSpPr/>
        <p:nvPr/>
      </p:nvGrpSpPr>
      <p:grpSpPr>
        <a:xfrm>
          <a:off x="0" y="0"/>
          <a:ext cx="0" cy="0"/>
          <a:chOff x="0" y="0"/>
          <a:chExt cx="0" cy="0"/>
        </a:xfrm>
      </p:grpSpPr>
      <p:sp>
        <p:nvSpPr>
          <p:cNvPr id="9" name="Slide Title"/>
          <p:cNvSpPr>
            <a:spLocks noGrp="1"/>
          </p:cNvSpPr>
          <p:nvPr>
            <p:ph type="title"/>
          </p:nvPr>
        </p:nvSpPr>
        <p:spPr>
          <a:xfrm>
            <a:off x="-20713" y="228600"/>
            <a:ext cx="9185426" cy="609600"/>
          </a:xfrm>
          <a:prstGeom prst="rect">
            <a:avLst/>
          </a:prstGeom>
        </p:spPr>
        <p:txBody>
          <a:bodyPr/>
          <a:lstStyle>
            <a:lvl1pPr>
              <a:defRPr sz="3600">
                <a:solidFill>
                  <a:schemeClr val="bg2"/>
                </a:solidFill>
              </a:defRPr>
            </a:lvl1pPr>
          </a:lstStyle>
          <a:p>
            <a:r>
              <a:rPr lang="en-US" dirty="0" smtClean="0"/>
              <a:t>Click to edit Master title style</a:t>
            </a:r>
            <a:endParaRPr lang="en-US" dirty="0"/>
          </a:p>
        </p:txBody>
      </p:sp>
      <p:sp>
        <p:nvSpPr>
          <p:cNvPr id="3" name="Header 1"/>
          <p:cNvSpPr>
            <a:spLocks noGrp="1"/>
          </p:cNvSpPr>
          <p:nvPr>
            <p:ph type="body" idx="1"/>
          </p:nvPr>
        </p:nvSpPr>
        <p:spPr>
          <a:xfrm>
            <a:off x="457201" y="960438"/>
            <a:ext cx="4040188" cy="639762"/>
          </a:xfrm>
          <a:prstGeom prst="rect">
            <a:avLst/>
          </a:prstGeom>
        </p:spPr>
        <p:txBody>
          <a:bodyPr anchor="b"/>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4" name="Content Placeholder 1"/>
          <p:cNvSpPr>
            <a:spLocks noGrp="1"/>
          </p:cNvSpPr>
          <p:nvPr>
            <p:ph sz="half" idx="2"/>
          </p:nvPr>
        </p:nvSpPr>
        <p:spPr>
          <a:xfrm>
            <a:off x="457201" y="1600200"/>
            <a:ext cx="4040188" cy="1752600"/>
          </a:xfrm>
          <a:prstGeom prst="rect">
            <a:avLst/>
          </a:prstGeom>
        </p:spPr>
        <p:txBody>
          <a:bodyPr/>
          <a:lstStyle>
            <a:lvl1pPr>
              <a:spcAft>
                <a:spcPts val="800"/>
              </a:spcAft>
              <a:defRPr sz="2000"/>
            </a:lvl1pPr>
            <a:lvl2pPr>
              <a:spcAft>
                <a:spcPts val="800"/>
              </a:spcAft>
              <a:defRPr sz="1800"/>
            </a:lvl2pPr>
            <a:lvl3pPr>
              <a:spcAft>
                <a:spcPts val="800"/>
              </a:spcAft>
              <a:defRPr sz="1600"/>
            </a:lvl3pPr>
            <a:lvl4pPr>
              <a:spcAft>
                <a:spcPts val="800"/>
              </a:spcAft>
              <a:defRPr sz="1400"/>
            </a:lvl4pPr>
            <a:lvl5pPr>
              <a:spcAft>
                <a:spcPts val="800"/>
              </a:spcAft>
              <a:defRPr sz="14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Header 2"/>
          <p:cNvSpPr>
            <a:spLocks noGrp="1"/>
          </p:cNvSpPr>
          <p:nvPr>
            <p:ph type="body" sz="quarter" idx="3"/>
          </p:nvPr>
        </p:nvSpPr>
        <p:spPr>
          <a:xfrm>
            <a:off x="4645026" y="960438"/>
            <a:ext cx="4041775" cy="639762"/>
          </a:xfrm>
          <a:prstGeom prst="rect">
            <a:avLst/>
          </a:prstGeom>
        </p:spPr>
        <p:txBody>
          <a:bodyPr anchor="b"/>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6" name="Content Placeholder 2"/>
          <p:cNvSpPr>
            <a:spLocks noGrp="1"/>
          </p:cNvSpPr>
          <p:nvPr>
            <p:ph sz="quarter" idx="4"/>
          </p:nvPr>
        </p:nvSpPr>
        <p:spPr>
          <a:xfrm>
            <a:off x="4645026" y="1600200"/>
            <a:ext cx="4041775" cy="1752600"/>
          </a:xfrm>
          <a:prstGeom prst="rect">
            <a:avLst/>
          </a:prstGeom>
        </p:spPr>
        <p:txBody>
          <a:bodyPr/>
          <a:lstStyle>
            <a:lvl1pPr>
              <a:spcAft>
                <a:spcPts val="800"/>
              </a:spcAft>
              <a:defRPr sz="2000"/>
            </a:lvl1pPr>
            <a:lvl2pPr>
              <a:spcAft>
                <a:spcPts val="800"/>
              </a:spcAft>
              <a:defRPr sz="1800"/>
            </a:lvl2pPr>
            <a:lvl3pPr>
              <a:spcAft>
                <a:spcPts val="800"/>
              </a:spcAft>
              <a:defRPr sz="1600"/>
            </a:lvl3pPr>
            <a:lvl4pPr>
              <a:spcAft>
                <a:spcPts val="800"/>
              </a:spcAft>
              <a:defRPr sz="1400"/>
            </a:lvl4pPr>
            <a:lvl5pPr>
              <a:spcAft>
                <a:spcPts val="800"/>
              </a:spcAft>
              <a:defRPr sz="14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Header 3"/>
          <p:cNvSpPr>
            <a:spLocks noGrp="1"/>
          </p:cNvSpPr>
          <p:nvPr>
            <p:ph type="body" sz="quarter" idx="12"/>
          </p:nvPr>
        </p:nvSpPr>
        <p:spPr>
          <a:xfrm>
            <a:off x="457200" y="3581400"/>
            <a:ext cx="4038600" cy="609600"/>
          </a:xfrm>
          <a:prstGeom prst="rect">
            <a:avLst/>
          </a:prstGeom>
        </p:spPr>
        <p:txBody>
          <a:bodyPr anchor="b"/>
          <a:lstStyle>
            <a:lvl1pPr>
              <a:defRPr lang="en-US" sz="2000" b="1" kern="1200" dirty="0">
                <a:solidFill>
                  <a:schemeClr val="tx1"/>
                </a:solidFill>
                <a:latin typeface="+mn-lt"/>
                <a:ea typeface="+mn-ea"/>
                <a:cs typeface="+mn-cs"/>
              </a:defRPr>
            </a:lvl1pPr>
          </a:lstStyle>
          <a:p>
            <a:pPr marL="0" lvl="0" indent="0" algn="l" defTabSz="457200" rtl="0" eaLnBrk="1" latinLnBrk="0" hangingPunct="1">
              <a:spcBef>
                <a:spcPct val="20000"/>
              </a:spcBef>
              <a:buFont typeface="Arial"/>
              <a:buNone/>
            </a:pPr>
            <a:r>
              <a:rPr lang="en-US" dirty="0" smtClean="0"/>
              <a:t>Click to edit Master text styles</a:t>
            </a:r>
          </a:p>
        </p:txBody>
      </p:sp>
      <p:sp>
        <p:nvSpPr>
          <p:cNvPr id="14" name="Content Placeholder 3"/>
          <p:cNvSpPr>
            <a:spLocks noGrp="1"/>
          </p:cNvSpPr>
          <p:nvPr>
            <p:ph sz="half" idx="14"/>
          </p:nvPr>
        </p:nvSpPr>
        <p:spPr>
          <a:xfrm>
            <a:off x="457200" y="4191000"/>
            <a:ext cx="4040188" cy="1752600"/>
          </a:xfrm>
          <a:prstGeom prst="rect">
            <a:avLst/>
          </a:prstGeom>
        </p:spPr>
        <p:txBody>
          <a:bodyPr/>
          <a:lstStyle>
            <a:lvl1pPr>
              <a:spcAft>
                <a:spcPts val="800"/>
              </a:spcAft>
              <a:defRPr sz="2000"/>
            </a:lvl1pPr>
            <a:lvl2pPr>
              <a:spcAft>
                <a:spcPts val="800"/>
              </a:spcAft>
              <a:defRPr sz="1800"/>
            </a:lvl2pPr>
            <a:lvl3pPr>
              <a:spcAft>
                <a:spcPts val="800"/>
              </a:spcAft>
              <a:defRPr sz="1600"/>
            </a:lvl3pPr>
            <a:lvl4pPr>
              <a:spcAft>
                <a:spcPts val="800"/>
              </a:spcAft>
              <a:defRPr sz="1400"/>
            </a:lvl4pPr>
            <a:lvl5pPr>
              <a:spcAft>
                <a:spcPts val="800"/>
              </a:spcAft>
              <a:defRPr sz="14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0" name="Header 4"/>
          <p:cNvSpPr>
            <a:spLocks noGrp="1"/>
          </p:cNvSpPr>
          <p:nvPr>
            <p:ph type="body" sz="quarter" idx="13"/>
          </p:nvPr>
        </p:nvSpPr>
        <p:spPr>
          <a:xfrm>
            <a:off x="4648200" y="3581400"/>
            <a:ext cx="4038600" cy="609600"/>
          </a:xfrm>
          <a:prstGeom prst="rect">
            <a:avLst/>
          </a:prstGeom>
        </p:spPr>
        <p:txBody>
          <a:bodyPr anchor="b"/>
          <a:lstStyle>
            <a:lvl1pPr>
              <a:defRPr lang="en-US" sz="2000" b="1" kern="1200" dirty="0">
                <a:solidFill>
                  <a:schemeClr val="tx1"/>
                </a:solidFill>
                <a:latin typeface="+mn-lt"/>
                <a:ea typeface="+mn-ea"/>
                <a:cs typeface="+mn-cs"/>
              </a:defRPr>
            </a:lvl1pPr>
          </a:lstStyle>
          <a:p>
            <a:pPr marL="0" lvl="0" indent="0" algn="l" defTabSz="457200" rtl="0" eaLnBrk="1" latinLnBrk="0" hangingPunct="1">
              <a:spcBef>
                <a:spcPct val="20000"/>
              </a:spcBef>
              <a:buFont typeface="Arial"/>
              <a:buNone/>
            </a:pPr>
            <a:r>
              <a:rPr lang="en-US" dirty="0" smtClean="0"/>
              <a:t>Click to edit Master text styles</a:t>
            </a:r>
          </a:p>
        </p:txBody>
      </p:sp>
      <p:sp>
        <p:nvSpPr>
          <p:cNvPr id="15" name="Content Placeholder 4"/>
          <p:cNvSpPr>
            <a:spLocks noGrp="1"/>
          </p:cNvSpPr>
          <p:nvPr>
            <p:ph sz="quarter" idx="15"/>
          </p:nvPr>
        </p:nvSpPr>
        <p:spPr>
          <a:xfrm>
            <a:off x="4645025" y="4191000"/>
            <a:ext cx="4041775" cy="1752600"/>
          </a:xfrm>
          <a:prstGeom prst="rect">
            <a:avLst/>
          </a:prstGeom>
        </p:spPr>
        <p:txBody>
          <a:bodyPr/>
          <a:lstStyle>
            <a:lvl1pPr>
              <a:spcAft>
                <a:spcPts val="800"/>
              </a:spcAft>
              <a:defRPr sz="2000"/>
            </a:lvl1pPr>
            <a:lvl2pPr>
              <a:spcAft>
                <a:spcPts val="800"/>
              </a:spcAft>
              <a:defRPr sz="1800"/>
            </a:lvl2pPr>
            <a:lvl3pPr>
              <a:spcAft>
                <a:spcPts val="800"/>
              </a:spcAft>
              <a:defRPr sz="1600"/>
            </a:lvl3pPr>
            <a:lvl4pPr>
              <a:spcAft>
                <a:spcPts val="800"/>
              </a:spcAft>
              <a:defRPr sz="1400"/>
            </a:lvl4pPr>
            <a:lvl5pPr>
              <a:spcAft>
                <a:spcPts val="800"/>
              </a:spcAft>
              <a:defRPr sz="14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2" name="Jump Link"/>
          <p:cNvSpPr>
            <a:spLocks noGrp="1"/>
          </p:cNvSpPr>
          <p:nvPr>
            <p:ph type="body" sz="quarter" idx="16" hasCustomPrompt="1"/>
          </p:nvPr>
        </p:nvSpPr>
        <p:spPr>
          <a:xfrm>
            <a:off x="3817620" y="5996050"/>
            <a:ext cx="1508760" cy="99950"/>
          </a:xfrm>
          <a:prstGeom prst="rect">
            <a:avLst/>
          </a:prstGeom>
        </p:spPr>
        <p:txBody>
          <a:bodyPr lIns="0" tIns="0" rIns="0" bIns="0"/>
          <a:lstStyle>
            <a:lvl1pPr marL="0" indent="0" algn="ctr">
              <a:buNone/>
              <a:defRPr sz="800"/>
            </a:lvl1pPr>
          </a:lstStyle>
          <a:p>
            <a:pPr lvl="0"/>
            <a:r>
              <a:rPr lang="en-US" dirty="0" smtClean="0"/>
              <a:t>Jump to long image description(s)</a:t>
            </a:r>
          </a:p>
        </p:txBody>
      </p:sp>
      <p:sp>
        <p:nvSpPr>
          <p:cNvPr id="16" name="Photo Credit"/>
          <p:cNvSpPr>
            <a:spLocks noGrp="1"/>
          </p:cNvSpPr>
          <p:nvPr>
            <p:ph type="body" sz="quarter" idx="11" hasCustomPrompt="1"/>
          </p:nvPr>
        </p:nvSpPr>
        <p:spPr>
          <a:xfrm>
            <a:off x="6477000" y="6705600"/>
            <a:ext cx="2667000" cy="152400"/>
          </a:xfrm>
          <a:prstGeom prst="rect">
            <a:avLst/>
          </a:prstGeom>
        </p:spPr>
        <p:txBody>
          <a:bodyPr wrap="none" lIns="0" tIns="0" rIns="45720" bIns="0"/>
          <a:lstStyle>
            <a:lvl1pPr marL="0" marR="0" indent="0" algn="r" defTabSz="914400" rtl="0" eaLnBrk="1" fontAlgn="auto" latinLnBrk="0" hangingPunct="1">
              <a:lnSpc>
                <a:spcPct val="100000"/>
              </a:lnSpc>
              <a:spcBef>
                <a:spcPts val="0"/>
              </a:spcBef>
              <a:spcAft>
                <a:spcPts val="0"/>
              </a:spcAft>
              <a:buClrTx/>
              <a:buSzTx/>
              <a:buFontTx/>
              <a:buNone/>
              <a:tabLst/>
              <a:defRPr sz="800">
                <a:solidFill>
                  <a:schemeClr val="bg1"/>
                </a:solidFill>
                <a:latin typeface="+mn-lt"/>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smtClean="0">
                <a:ln>
                  <a:noFill/>
                </a:ln>
                <a:solidFill>
                  <a:prstClr val="white"/>
                </a:solidFill>
                <a:effectLst/>
                <a:uLnTx/>
                <a:uFillTx/>
                <a:latin typeface="+mn-lt"/>
                <a:ea typeface="+mn-ea"/>
                <a:cs typeface="+mn-cs"/>
              </a:rPr>
              <a:t>Insert Photo Credit Here</a:t>
            </a:r>
          </a:p>
        </p:txBody>
      </p:sp>
    </p:spTree>
    <p:extLst>
      <p:ext uri="{BB962C8B-B14F-4D97-AF65-F5344CB8AC3E}">
        <p14:creationId xmlns:p14="http://schemas.microsoft.com/office/powerpoint/2010/main" val="402079248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RedBar-Content with Left Side-Caption">
    <p:spTree>
      <p:nvGrpSpPr>
        <p:cNvPr id="1" name=""/>
        <p:cNvGrpSpPr/>
        <p:nvPr/>
      </p:nvGrpSpPr>
      <p:grpSpPr>
        <a:xfrm>
          <a:off x="0" y="0"/>
          <a:ext cx="0" cy="0"/>
          <a:chOff x="0" y="0"/>
          <a:chExt cx="0" cy="0"/>
        </a:xfrm>
      </p:grpSpPr>
      <p:sp>
        <p:nvSpPr>
          <p:cNvPr id="2" name="Slide Title"/>
          <p:cNvSpPr>
            <a:spLocks noGrp="1"/>
          </p:cNvSpPr>
          <p:nvPr>
            <p:ph type="title"/>
          </p:nvPr>
        </p:nvSpPr>
        <p:spPr>
          <a:xfrm>
            <a:off x="457201" y="304800"/>
            <a:ext cx="3008313" cy="838200"/>
          </a:xfrm>
          <a:prstGeom prst="rect">
            <a:avLst/>
          </a:prstGeom>
        </p:spPr>
        <p:txBody>
          <a:bodyPr anchor="b"/>
          <a:lstStyle>
            <a:lvl1pPr algn="l">
              <a:defRPr sz="1800" b="1">
                <a:solidFill>
                  <a:schemeClr val="bg2"/>
                </a:solidFill>
                <a:latin typeface="+mj-lt"/>
              </a:defRPr>
            </a:lvl1pPr>
          </a:lstStyle>
          <a:p>
            <a:r>
              <a:rPr lang="en-US" dirty="0" smtClean="0"/>
              <a:t>Click to edit Master title style</a:t>
            </a:r>
            <a:endParaRPr lang="en-US" dirty="0"/>
          </a:p>
        </p:txBody>
      </p:sp>
      <p:sp>
        <p:nvSpPr>
          <p:cNvPr id="4" name="Text Placeholder 1"/>
          <p:cNvSpPr>
            <a:spLocks noGrp="1"/>
          </p:cNvSpPr>
          <p:nvPr>
            <p:ph type="body" sz="half" idx="2"/>
          </p:nvPr>
        </p:nvSpPr>
        <p:spPr>
          <a:xfrm>
            <a:off x="457201" y="1143000"/>
            <a:ext cx="3008313" cy="5334000"/>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edit Master text styles</a:t>
            </a:r>
          </a:p>
        </p:txBody>
      </p:sp>
      <p:sp>
        <p:nvSpPr>
          <p:cNvPr id="3" name="Content Placeholder 1"/>
          <p:cNvSpPr>
            <a:spLocks noGrp="1"/>
          </p:cNvSpPr>
          <p:nvPr>
            <p:ph idx="1"/>
          </p:nvPr>
        </p:nvSpPr>
        <p:spPr>
          <a:xfrm>
            <a:off x="3575050" y="304800"/>
            <a:ext cx="5111751" cy="6179819"/>
          </a:xfrm>
          <a:prstGeom prst="rect">
            <a:avLst/>
          </a:prstGeom>
        </p:spPr>
        <p:txBody>
          <a:bodyPr/>
          <a:lstStyle>
            <a:lvl1pPr>
              <a:spcAft>
                <a:spcPts val="800"/>
              </a:spcAft>
              <a:defRPr sz="2400"/>
            </a:lvl1pPr>
            <a:lvl2pPr>
              <a:spcAft>
                <a:spcPts val="800"/>
              </a:spcAft>
              <a:defRPr sz="2000"/>
            </a:lvl2pPr>
            <a:lvl3pPr>
              <a:spcAft>
                <a:spcPts val="800"/>
              </a:spcAft>
              <a:defRPr sz="1800"/>
            </a:lvl3pPr>
            <a:lvl4pPr>
              <a:spcAft>
                <a:spcPts val="800"/>
              </a:spcAft>
              <a:defRPr sz="1600"/>
            </a:lvl4pPr>
            <a:lvl5pPr>
              <a:spcAft>
                <a:spcPts val="800"/>
              </a:spcAft>
              <a:defRPr sz="1600"/>
            </a:lvl5pPr>
            <a:lvl6pPr>
              <a:defRPr sz="2000"/>
            </a:lvl6pPr>
            <a:lvl7pPr>
              <a:defRPr sz="2000"/>
            </a:lvl7pPr>
            <a:lvl8pPr>
              <a:defRPr sz="2000"/>
            </a:lvl8pPr>
            <a:lvl9pPr>
              <a:defRPr sz="20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Jump Link"/>
          <p:cNvSpPr>
            <a:spLocks noGrp="1"/>
          </p:cNvSpPr>
          <p:nvPr>
            <p:ph type="body" sz="quarter" idx="12" hasCustomPrompt="1"/>
          </p:nvPr>
        </p:nvSpPr>
        <p:spPr>
          <a:xfrm>
            <a:off x="5445125" y="6488875"/>
            <a:ext cx="1371600" cy="99950"/>
          </a:xfrm>
          <a:prstGeom prst="rect">
            <a:avLst/>
          </a:prstGeom>
        </p:spPr>
        <p:txBody>
          <a:bodyPr lIns="0" tIns="0" rIns="0" bIns="0"/>
          <a:lstStyle>
            <a:lvl1pPr marL="0" indent="0" algn="ctr">
              <a:buNone/>
              <a:defRPr sz="800"/>
            </a:lvl1pPr>
          </a:lstStyle>
          <a:p>
            <a:pPr lvl="0"/>
            <a:r>
              <a:rPr lang="en-US" dirty="0" smtClean="0"/>
              <a:t>Jump to long image description</a:t>
            </a:r>
          </a:p>
        </p:txBody>
      </p:sp>
      <p:sp>
        <p:nvSpPr>
          <p:cNvPr id="8" name="Photo Credit"/>
          <p:cNvSpPr>
            <a:spLocks noGrp="1"/>
          </p:cNvSpPr>
          <p:nvPr>
            <p:ph type="body" sz="quarter" idx="11" hasCustomPrompt="1"/>
          </p:nvPr>
        </p:nvSpPr>
        <p:spPr>
          <a:xfrm>
            <a:off x="6477000" y="6705600"/>
            <a:ext cx="2667000" cy="152400"/>
          </a:xfrm>
          <a:prstGeom prst="rect">
            <a:avLst/>
          </a:prstGeom>
        </p:spPr>
        <p:txBody>
          <a:bodyPr wrap="none" lIns="0" tIns="0" rIns="45720" bIns="0"/>
          <a:lstStyle>
            <a:lvl1pPr marL="0" marR="0" indent="0" algn="r" defTabSz="914400" rtl="0" eaLnBrk="1" fontAlgn="auto" latinLnBrk="0" hangingPunct="1">
              <a:lnSpc>
                <a:spcPct val="100000"/>
              </a:lnSpc>
              <a:spcBef>
                <a:spcPts val="0"/>
              </a:spcBef>
              <a:spcAft>
                <a:spcPts val="0"/>
              </a:spcAft>
              <a:buClrTx/>
              <a:buSzTx/>
              <a:buFontTx/>
              <a:buNone/>
              <a:tabLst/>
              <a:defRPr sz="800">
                <a:solidFill>
                  <a:schemeClr val="bg1"/>
                </a:solidFill>
                <a:latin typeface="+mn-lt"/>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smtClean="0">
                <a:ln>
                  <a:noFill/>
                </a:ln>
                <a:solidFill>
                  <a:prstClr val="white"/>
                </a:solidFill>
                <a:effectLst/>
                <a:uLnTx/>
                <a:uFillTx/>
                <a:latin typeface="+mn-lt"/>
                <a:ea typeface="+mn-ea"/>
                <a:cs typeface="+mn-cs"/>
              </a:rPr>
              <a:t>Insert Photo Credit Here</a:t>
            </a:r>
          </a:p>
        </p:txBody>
      </p:sp>
    </p:spTree>
    <p:extLst>
      <p:ext uri="{BB962C8B-B14F-4D97-AF65-F5344CB8AC3E}">
        <p14:creationId xmlns:p14="http://schemas.microsoft.com/office/powerpoint/2010/main" val="148539004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RedBar-Content with Right Side-Caption">
    <p:spTree>
      <p:nvGrpSpPr>
        <p:cNvPr id="1" name=""/>
        <p:cNvGrpSpPr/>
        <p:nvPr/>
      </p:nvGrpSpPr>
      <p:grpSpPr>
        <a:xfrm>
          <a:off x="0" y="0"/>
          <a:ext cx="0" cy="0"/>
          <a:chOff x="0" y="0"/>
          <a:chExt cx="0" cy="0"/>
        </a:xfrm>
      </p:grpSpPr>
      <p:sp>
        <p:nvSpPr>
          <p:cNvPr id="2" name="Slide Title"/>
          <p:cNvSpPr>
            <a:spLocks noGrp="1"/>
          </p:cNvSpPr>
          <p:nvPr>
            <p:ph type="title"/>
          </p:nvPr>
        </p:nvSpPr>
        <p:spPr>
          <a:xfrm>
            <a:off x="5678487" y="304800"/>
            <a:ext cx="3008313" cy="838200"/>
          </a:xfrm>
          <a:prstGeom prst="rect">
            <a:avLst/>
          </a:prstGeom>
        </p:spPr>
        <p:txBody>
          <a:bodyPr anchor="b"/>
          <a:lstStyle>
            <a:lvl1pPr algn="l">
              <a:defRPr sz="1800" b="1">
                <a:solidFill>
                  <a:schemeClr val="bg2"/>
                </a:solidFill>
                <a:latin typeface="+mj-lt"/>
              </a:defRPr>
            </a:lvl1pPr>
          </a:lstStyle>
          <a:p>
            <a:r>
              <a:rPr lang="en-US" dirty="0" smtClean="0"/>
              <a:t>Click to edit Master title style</a:t>
            </a:r>
            <a:endParaRPr lang="en-US" dirty="0"/>
          </a:p>
        </p:txBody>
      </p:sp>
      <p:sp>
        <p:nvSpPr>
          <p:cNvPr id="4" name="Text Placeholder 1"/>
          <p:cNvSpPr>
            <a:spLocks noGrp="1"/>
          </p:cNvSpPr>
          <p:nvPr>
            <p:ph type="body" sz="half" idx="2"/>
          </p:nvPr>
        </p:nvSpPr>
        <p:spPr>
          <a:xfrm>
            <a:off x="5678487" y="1143000"/>
            <a:ext cx="3008313" cy="5334000"/>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edit Master text styles</a:t>
            </a:r>
          </a:p>
        </p:txBody>
      </p:sp>
      <p:sp>
        <p:nvSpPr>
          <p:cNvPr id="3" name="Content Placeholder 1"/>
          <p:cNvSpPr>
            <a:spLocks noGrp="1"/>
          </p:cNvSpPr>
          <p:nvPr>
            <p:ph idx="1"/>
          </p:nvPr>
        </p:nvSpPr>
        <p:spPr>
          <a:xfrm>
            <a:off x="457200" y="304800"/>
            <a:ext cx="5111751" cy="6179819"/>
          </a:xfrm>
          <a:prstGeom prst="rect">
            <a:avLst/>
          </a:prstGeom>
        </p:spPr>
        <p:txBody>
          <a:bodyPr/>
          <a:lstStyle>
            <a:lvl1pPr>
              <a:spcAft>
                <a:spcPts val="800"/>
              </a:spcAft>
              <a:defRPr sz="2400"/>
            </a:lvl1pPr>
            <a:lvl2pPr>
              <a:spcAft>
                <a:spcPts val="800"/>
              </a:spcAft>
              <a:defRPr sz="2000"/>
            </a:lvl2pPr>
            <a:lvl3pPr>
              <a:spcAft>
                <a:spcPts val="800"/>
              </a:spcAft>
              <a:defRPr sz="1800"/>
            </a:lvl3pPr>
            <a:lvl4pPr>
              <a:spcAft>
                <a:spcPts val="800"/>
              </a:spcAft>
              <a:defRPr sz="1600"/>
            </a:lvl4pPr>
            <a:lvl5pPr>
              <a:spcAft>
                <a:spcPts val="800"/>
              </a:spcAft>
              <a:defRPr sz="1600"/>
            </a:lvl5pPr>
            <a:lvl6pPr>
              <a:defRPr sz="2000"/>
            </a:lvl6pPr>
            <a:lvl7pPr>
              <a:defRPr sz="2000"/>
            </a:lvl7pPr>
            <a:lvl8pPr>
              <a:defRPr sz="2000"/>
            </a:lvl8pPr>
            <a:lvl9pPr>
              <a:defRPr sz="20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Jump Link"/>
          <p:cNvSpPr>
            <a:spLocks noGrp="1"/>
          </p:cNvSpPr>
          <p:nvPr>
            <p:ph type="body" sz="quarter" idx="12" hasCustomPrompt="1"/>
          </p:nvPr>
        </p:nvSpPr>
        <p:spPr>
          <a:xfrm>
            <a:off x="2327275" y="6488875"/>
            <a:ext cx="1371600" cy="99950"/>
          </a:xfrm>
          <a:prstGeom prst="rect">
            <a:avLst/>
          </a:prstGeom>
        </p:spPr>
        <p:txBody>
          <a:bodyPr lIns="0" tIns="0" rIns="0" bIns="0"/>
          <a:lstStyle>
            <a:lvl1pPr marL="0" indent="0" algn="ctr">
              <a:buNone/>
              <a:defRPr sz="800"/>
            </a:lvl1pPr>
          </a:lstStyle>
          <a:p>
            <a:pPr lvl="0"/>
            <a:r>
              <a:rPr lang="en-US" dirty="0" smtClean="0"/>
              <a:t>Jump to long image description</a:t>
            </a:r>
          </a:p>
        </p:txBody>
      </p:sp>
      <p:sp>
        <p:nvSpPr>
          <p:cNvPr id="9" name="Photo Credit"/>
          <p:cNvSpPr>
            <a:spLocks noGrp="1"/>
          </p:cNvSpPr>
          <p:nvPr>
            <p:ph type="body" sz="quarter" idx="11" hasCustomPrompt="1"/>
          </p:nvPr>
        </p:nvSpPr>
        <p:spPr>
          <a:xfrm>
            <a:off x="6477000" y="6705600"/>
            <a:ext cx="2667000" cy="152400"/>
          </a:xfrm>
          <a:prstGeom prst="rect">
            <a:avLst/>
          </a:prstGeom>
        </p:spPr>
        <p:txBody>
          <a:bodyPr wrap="none" lIns="0" tIns="0" rIns="45720" bIns="0"/>
          <a:lstStyle>
            <a:lvl1pPr marL="0" marR="0" indent="0" algn="r" defTabSz="914400" rtl="0" eaLnBrk="1" fontAlgn="auto" latinLnBrk="0" hangingPunct="1">
              <a:lnSpc>
                <a:spcPct val="100000"/>
              </a:lnSpc>
              <a:spcBef>
                <a:spcPts val="0"/>
              </a:spcBef>
              <a:spcAft>
                <a:spcPts val="0"/>
              </a:spcAft>
              <a:buClrTx/>
              <a:buSzTx/>
              <a:buFontTx/>
              <a:buNone/>
              <a:tabLst/>
              <a:defRPr sz="800">
                <a:solidFill>
                  <a:schemeClr val="bg1"/>
                </a:solidFill>
                <a:latin typeface="+mn-lt"/>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smtClean="0">
                <a:ln>
                  <a:noFill/>
                </a:ln>
                <a:solidFill>
                  <a:prstClr val="white"/>
                </a:solidFill>
                <a:effectLst/>
                <a:uLnTx/>
                <a:uFillTx/>
                <a:latin typeface="+mn-lt"/>
                <a:ea typeface="+mn-ea"/>
                <a:cs typeface="+mn-cs"/>
              </a:rPr>
              <a:t>Insert Photo Credit Here</a:t>
            </a:r>
          </a:p>
        </p:txBody>
      </p:sp>
    </p:spTree>
    <p:extLst>
      <p:ext uri="{BB962C8B-B14F-4D97-AF65-F5344CB8AC3E}">
        <p14:creationId xmlns:p14="http://schemas.microsoft.com/office/powerpoint/2010/main" val="91643512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RedBar-Picture with Caption">
    <p:spTree>
      <p:nvGrpSpPr>
        <p:cNvPr id="1" name=""/>
        <p:cNvGrpSpPr/>
        <p:nvPr/>
      </p:nvGrpSpPr>
      <p:grpSpPr>
        <a:xfrm>
          <a:off x="0" y="0"/>
          <a:ext cx="0" cy="0"/>
          <a:chOff x="0" y="0"/>
          <a:chExt cx="0" cy="0"/>
        </a:xfrm>
      </p:grpSpPr>
      <p:sp>
        <p:nvSpPr>
          <p:cNvPr id="2" name="Slide Title"/>
          <p:cNvSpPr>
            <a:spLocks noGrp="1"/>
          </p:cNvSpPr>
          <p:nvPr>
            <p:ph type="title"/>
          </p:nvPr>
        </p:nvSpPr>
        <p:spPr>
          <a:xfrm>
            <a:off x="1828800" y="5253037"/>
            <a:ext cx="5486400" cy="566738"/>
          </a:xfrm>
          <a:prstGeom prst="rect">
            <a:avLst/>
          </a:prstGeom>
        </p:spPr>
        <p:txBody>
          <a:bodyPr anchor="b"/>
          <a:lstStyle>
            <a:lvl1pPr algn="l">
              <a:defRPr sz="2400" b="1">
                <a:solidFill>
                  <a:schemeClr val="bg2"/>
                </a:solidFill>
                <a:latin typeface="+mj-lt"/>
              </a:defRPr>
            </a:lvl1pPr>
          </a:lstStyle>
          <a:p>
            <a:r>
              <a:rPr lang="en-US" dirty="0" smtClean="0"/>
              <a:t>Click to edit Master title style</a:t>
            </a:r>
            <a:endParaRPr lang="en-US" dirty="0"/>
          </a:p>
        </p:txBody>
      </p:sp>
      <p:sp>
        <p:nvSpPr>
          <p:cNvPr id="4" name="Text Placeholder 1"/>
          <p:cNvSpPr>
            <a:spLocks noGrp="1"/>
          </p:cNvSpPr>
          <p:nvPr>
            <p:ph type="body" sz="half" idx="2"/>
          </p:nvPr>
        </p:nvSpPr>
        <p:spPr>
          <a:xfrm>
            <a:off x="1828800" y="5895975"/>
            <a:ext cx="5486400" cy="609600"/>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3" name="Picture Placeholder 1"/>
          <p:cNvSpPr>
            <a:spLocks noGrp="1"/>
          </p:cNvSpPr>
          <p:nvPr>
            <p:ph type="pic" idx="1"/>
          </p:nvPr>
        </p:nvSpPr>
        <p:spPr>
          <a:xfrm>
            <a:off x="1028700" y="128650"/>
            <a:ext cx="7086600" cy="4944623"/>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7" name="Jump Link"/>
          <p:cNvSpPr>
            <a:spLocks noGrp="1"/>
          </p:cNvSpPr>
          <p:nvPr>
            <p:ph type="body" sz="quarter" idx="16" hasCustomPrompt="1"/>
          </p:nvPr>
        </p:nvSpPr>
        <p:spPr>
          <a:xfrm>
            <a:off x="3886200" y="5081650"/>
            <a:ext cx="1371600" cy="99950"/>
          </a:xfrm>
          <a:prstGeom prst="rect">
            <a:avLst/>
          </a:prstGeom>
        </p:spPr>
        <p:txBody>
          <a:bodyPr lIns="0" tIns="0" rIns="0" bIns="0"/>
          <a:lstStyle>
            <a:lvl1pPr marL="0" indent="0" algn="ctr">
              <a:buNone/>
              <a:defRPr sz="800"/>
            </a:lvl1pPr>
          </a:lstStyle>
          <a:p>
            <a:pPr lvl="0"/>
            <a:r>
              <a:rPr lang="en-US" dirty="0" smtClean="0"/>
              <a:t>Jump to long image description</a:t>
            </a:r>
          </a:p>
        </p:txBody>
      </p:sp>
      <p:sp>
        <p:nvSpPr>
          <p:cNvPr id="9" name="Photo Credit"/>
          <p:cNvSpPr>
            <a:spLocks noGrp="1"/>
          </p:cNvSpPr>
          <p:nvPr>
            <p:ph type="body" sz="quarter" idx="11" hasCustomPrompt="1"/>
          </p:nvPr>
        </p:nvSpPr>
        <p:spPr>
          <a:xfrm>
            <a:off x="6477000" y="6705600"/>
            <a:ext cx="2667000" cy="152400"/>
          </a:xfrm>
          <a:prstGeom prst="rect">
            <a:avLst/>
          </a:prstGeom>
        </p:spPr>
        <p:txBody>
          <a:bodyPr wrap="none" lIns="0" tIns="0" rIns="45720" bIns="0"/>
          <a:lstStyle>
            <a:lvl1pPr marL="0" marR="0" indent="0" algn="r" defTabSz="914400" rtl="0" eaLnBrk="1" fontAlgn="auto" latinLnBrk="0" hangingPunct="1">
              <a:lnSpc>
                <a:spcPct val="100000"/>
              </a:lnSpc>
              <a:spcBef>
                <a:spcPts val="0"/>
              </a:spcBef>
              <a:spcAft>
                <a:spcPts val="0"/>
              </a:spcAft>
              <a:buClrTx/>
              <a:buSzTx/>
              <a:buFontTx/>
              <a:buNone/>
              <a:tabLst/>
              <a:defRPr sz="800">
                <a:solidFill>
                  <a:schemeClr val="bg1"/>
                </a:solidFill>
                <a:latin typeface="+mn-lt"/>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smtClean="0">
                <a:ln>
                  <a:noFill/>
                </a:ln>
                <a:solidFill>
                  <a:prstClr val="white"/>
                </a:solidFill>
                <a:effectLst/>
                <a:uLnTx/>
                <a:uFillTx/>
                <a:latin typeface="+mn-lt"/>
                <a:ea typeface="+mn-ea"/>
                <a:cs typeface="+mn-cs"/>
              </a:rPr>
              <a:t>Insert Photo Credit Here</a:t>
            </a:r>
          </a:p>
        </p:txBody>
      </p:sp>
    </p:spTree>
    <p:extLst>
      <p:ext uri="{BB962C8B-B14F-4D97-AF65-F5344CB8AC3E}">
        <p14:creationId xmlns:p14="http://schemas.microsoft.com/office/powerpoint/2010/main" val="315795019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RedBar-Title and Video">
    <p:spTree>
      <p:nvGrpSpPr>
        <p:cNvPr id="1" name=""/>
        <p:cNvGrpSpPr/>
        <p:nvPr/>
      </p:nvGrpSpPr>
      <p:grpSpPr>
        <a:xfrm>
          <a:off x="0" y="0"/>
          <a:ext cx="0" cy="0"/>
          <a:chOff x="0" y="0"/>
          <a:chExt cx="0" cy="0"/>
        </a:xfrm>
      </p:grpSpPr>
      <p:sp>
        <p:nvSpPr>
          <p:cNvPr id="2" name="Slide Title"/>
          <p:cNvSpPr>
            <a:spLocks noGrp="1"/>
          </p:cNvSpPr>
          <p:nvPr>
            <p:ph type="title"/>
          </p:nvPr>
        </p:nvSpPr>
        <p:spPr>
          <a:xfrm>
            <a:off x="-2251" y="228600"/>
            <a:ext cx="9172252" cy="609600"/>
          </a:xfrm>
          <a:prstGeom prst="rect">
            <a:avLst/>
          </a:prstGeom>
        </p:spPr>
        <p:txBody>
          <a:bodyPr/>
          <a:lstStyle>
            <a:lvl1pPr>
              <a:defRPr sz="3600">
                <a:solidFill>
                  <a:schemeClr val="bg2"/>
                </a:solidFill>
              </a:defRPr>
            </a:lvl1pPr>
          </a:lstStyle>
          <a:p>
            <a:r>
              <a:rPr lang="en-US" dirty="0" smtClean="0"/>
              <a:t>Click to edit Master title style</a:t>
            </a:r>
            <a:endParaRPr lang="en-US" dirty="0"/>
          </a:p>
        </p:txBody>
      </p:sp>
      <p:sp>
        <p:nvSpPr>
          <p:cNvPr id="6" name="Media Placeholder 5"/>
          <p:cNvSpPr>
            <a:spLocks noGrp="1"/>
          </p:cNvSpPr>
          <p:nvPr>
            <p:ph type="media" sz="quarter" idx="11"/>
          </p:nvPr>
        </p:nvSpPr>
        <p:spPr>
          <a:xfrm>
            <a:off x="0" y="1066799"/>
            <a:ext cx="9144000" cy="5315957"/>
          </a:xfrm>
          <a:prstGeom prst="rect">
            <a:avLst/>
          </a:prstGeom>
        </p:spPr>
        <p:txBody>
          <a:bodyPr/>
          <a:lstStyle/>
          <a:p>
            <a:endParaRPr lang="en-US" dirty="0"/>
          </a:p>
        </p:txBody>
      </p:sp>
      <p:sp>
        <p:nvSpPr>
          <p:cNvPr id="5" name="Video Credit"/>
          <p:cNvSpPr>
            <a:spLocks noGrp="1"/>
          </p:cNvSpPr>
          <p:nvPr>
            <p:ph type="body" sz="quarter" idx="12" hasCustomPrompt="1"/>
          </p:nvPr>
        </p:nvSpPr>
        <p:spPr>
          <a:xfrm>
            <a:off x="6477000" y="6705600"/>
            <a:ext cx="2667000" cy="152400"/>
          </a:xfrm>
          <a:prstGeom prst="rect">
            <a:avLst/>
          </a:prstGeom>
        </p:spPr>
        <p:txBody>
          <a:bodyPr wrap="none" lIns="0" tIns="0" rIns="45720" bIns="0"/>
          <a:lstStyle>
            <a:lvl1pPr marL="0" marR="0" indent="0" algn="r" defTabSz="914400" rtl="0" eaLnBrk="1" fontAlgn="auto" latinLnBrk="0" hangingPunct="1">
              <a:lnSpc>
                <a:spcPct val="100000"/>
              </a:lnSpc>
              <a:spcBef>
                <a:spcPts val="0"/>
              </a:spcBef>
              <a:spcAft>
                <a:spcPts val="0"/>
              </a:spcAft>
              <a:buClrTx/>
              <a:buSzTx/>
              <a:buFontTx/>
              <a:buNone/>
              <a:tabLst/>
              <a:defRPr sz="800">
                <a:solidFill>
                  <a:schemeClr val="bg1"/>
                </a:solidFill>
                <a:latin typeface="+mn-lt"/>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smtClean="0">
                <a:ln>
                  <a:noFill/>
                </a:ln>
                <a:solidFill>
                  <a:prstClr val="white"/>
                </a:solidFill>
                <a:effectLst/>
                <a:uLnTx/>
                <a:uFillTx/>
                <a:latin typeface="+mn-lt"/>
                <a:ea typeface="+mn-ea"/>
                <a:cs typeface="+mn-cs"/>
              </a:rPr>
              <a:t>Insert Video Credit Here</a:t>
            </a:r>
          </a:p>
        </p:txBody>
      </p:sp>
    </p:spTree>
    <p:extLst>
      <p:ext uri="{BB962C8B-B14F-4D97-AF65-F5344CB8AC3E}">
        <p14:creationId xmlns:p14="http://schemas.microsoft.com/office/powerpoint/2010/main" val="246929799"/>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par>
    </p:tnLst>
  </p:timing>
  <p:extLst mod="1">
    <p:ext uri="{DCECCB84-F9BA-43D5-87BE-67443E8EF086}">
      <p15:sldGuideLst xmlns:p15="http://schemas.microsoft.com/office/powerpoint/2012/main">
        <p15:guide id="1" orient="horz" pos="2160">
          <p15:clr>
            <a:srgbClr val="FBAE40"/>
          </p15:clr>
        </p15:guide>
        <p15:guide id="2" pos="528">
          <p15:clr>
            <a:srgbClr val="FBAE40"/>
          </p15:clr>
        </p15:guide>
        <p15:guide id="3" pos="5136">
          <p15:clr>
            <a:srgbClr val="FBAE40"/>
          </p15:clr>
        </p15:guide>
      </p15:sldGuideLst>
    </p:ext>
  </p:extLst>
</p:sldLayout>
</file>

<file path=ppt/slideLayouts/slideLayout35.xml><?xml version="1.0" encoding="utf-8"?>
<p:sldLayout xmlns:a="http://schemas.openxmlformats.org/drawingml/2006/main" xmlns:r="http://schemas.openxmlformats.org/officeDocument/2006/relationships" xmlns:p="http://schemas.openxmlformats.org/presentationml/2006/main" userDrawn="1">
  <p:cSld name="NoBar-Two-Up Comparison">
    <p:spTree>
      <p:nvGrpSpPr>
        <p:cNvPr id="1" name=""/>
        <p:cNvGrpSpPr/>
        <p:nvPr/>
      </p:nvGrpSpPr>
      <p:grpSpPr>
        <a:xfrm>
          <a:off x="0" y="0"/>
          <a:ext cx="0" cy="0"/>
          <a:chOff x="0" y="0"/>
          <a:chExt cx="0" cy="0"/>
        </a:xfrm>
      </p:grpSpPr>
      <p:sp>
        <p:nvSpPr>
          <p:cNvPr id="9" name="Slide Title"/>
          <p:cNvSpPr>
            <a:spLocks noGrp="1"/>
          </p:cNvSpPr>
          <p:nvPr>
            <p:ph type="title"/>
          </p:nvPr>
        </p:nvSpPr>
        <p:spPr>
          <a:xfrm>
            <a:off x="-20713" y="228600"/>
            <a:ext cx="9185426" cy="609600"/>
          </a:xfrm>
          <a:prstGeom prst="rect">
            <a:avLst/>
          </a:prstGeom>
        </p:spPr>
        <p:txBody>
          <a:bodyPr/>
          <a:lstStyle>
            <a:lvl1pPr>
              <a:defRPr sz="3600">
                <a:solidFill>
                  <a:schemeClr val="bg2"/>
                </a:solidFill>
              </a:defRPr>
            </a:lvl1pPr>
          </a:lstStyle>
          <a:p>
            <a:r>
              <a:rPr lang="en-US" dirty="0" smtClean="0"/>
              <a:t>Click to edit Master title style</a:t>
            </a:r>
            <a:endParaRPr lang="en-US" dirty="0"/>
          </a:p>
        </p:txBody>
      </p:sp>
      <p:sp>
        <p:nvSpPr>
          <p:cNvPr id="3" name="Header 1"/>
          <p:cNvSpPr>
            <a:spLocks noGrp="1"/>
          </p:cNvSpPr>
          <p:nvPr>
            <p:ph type="body" idx="1"/>
          </p:nvPr>
        </p:nvSpPr>
        <p:spPr>
          <a:xfrm>
            <a:off x="457201" y="960438"/>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4" name="Content Placeholder 1"/>
          <p:cNvSpPr>
            <a:spLocks noGrp="1"/>
          </p:cNvSpPr>
          <p:nvPr>
            <p:ph sz="half" idx="2"/>
          </p:nvPr>
        </p:nvSpPr>
        <p:spPr>
          <a:xfrm>
            <a:off x="457201" y="1600200"/>
            <a:ext cx="4040188" cy="4912202"/>
          </a:xfrm>
          <a:prstGeom prst="rect">
            <a:avLst/>
          </a:prstGeom>
        </p:spPr>
        <p:txBody>
          <a:bodyPr/>
          <a:lstStyle>
            <a:lvl1pPr>
              <a:spcAft>
                <a:spcPts val="800"/>
              </a:spcAft>
              <a:defRPr sz="2400"/>
            </a:lvl1pPr>
            <a:lvl2pPr>
              <a:spcAft>
                <a:spcPts val="800"/>
              </a:spcAft>
              <a:defRPr sz="2000"/>
            </a:lvl2pPr>
            <a:lvl3pPr>
              <a:spcAft>
                <a:spcPts val="800"/>
              </a:spcAft>
              <a:defRPr sz="1800"/>
            </a:lvl3pPr>
            <a:lvl4pPr>
              <a:spcAft>
                <a:spcPts val="800"/>
              </a:spcAft>
              <a:defRPr sz="1600"/>
            </a:lvl4pPr>
            <a:lvl5pPr>
              <a:spcAft>
                <a:spcPts val="800"/>
              </a:spcAft>
              <a:defRPr sz="16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Header 2"/>
          <p:cNvSpPr>
            <a:spLocks noGrp="1"/>
          </p:cNvSpPr>
          <p:nvPr>
            <p:ph type="body" sz="quarter" idx="3"/>
          </p:nvPr>
        </p:nvSpPr>
        <p:spPr>
          <a:xfrm>
            <a:off x="4645026" y="960438"/>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6" name="Content Placeholder 2"/>
          <p:cNvSpPr>
            <a:spLocks noGrp="1"/>
          </p:cNvSpPr>
          <p:nvPr>
            <p:ph sz="quarter" idx="4"/>
          </p:nvPr>
        </p:nvSpPr>
        <p:spPr>
          <a:xfrm>
            <a:off x="4645026" y="1600200"/>
            <a:ext cx="4041775" cy="4912202"/>
          </a:xfrm>
          <a:prstGeom prst="rect">
            <a:avLst/>
          </a:prstGeom>
        </p:spPr>
        <p:txBody>
          <a:bodyPr/>
          <a:lstStyle>
            <a:lvl1pPr>
              <a:spcAft>
                <a:spcPts val="800"/>
              </a:spcAft>
              <a:defRPr sz="2400"/>
            </a:lvl1pPr>
            <a:lvl2pPr>
              <a:spcAft>
                <a:spcPts val="800"/>
              </a:spcAft>
              <a:defRPr sz="2000"/>
            </a:lvl2pPr>
            <a:lvl3pPr>
              <a:spcAft>
                <a:spcPts val="800"/>
              </a:spcAft>
              <a:defRPr sz="1800"/>
            </a:lvl3pPr>
            <a:lvl4pPr>
              <a:spcAft>
                <a:spcPts val="800"/>
              </a:spcAft>
              <a:defRPr sz="1600"/>
            </a:lvl4pPr>
            <a:lvl5pPr>
              <a:spcAft>
                <a:spcPts val="800"/>
              </a:spcAft>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0" name="Jump Link"/>
          <p:cNvSpPr>
            <a:spLocks noGrp="1"/>
          </p:cNvSpPr>
          <p:nvPr>
            <p:ph type="body" sz="quarter" idx="12" hasCustomPrompt="1"/>
          </p:nvPr>
        </p:nvSpPr>
        <p:spPr>
          <a:xfrm>
            <a:off x="3817620" y="6529450"/>
            <a:ext cx="1508760" cy="99950"/>
          </a:xfrm>
          <a:prstGeom prst="rect">
            <a:avLst/>
          </a:prstGeom>
        </p:spPr>
        <p:txBody>
          <a:bodyPr lIns="0" tIns="0" rIns="0" bIns="0"/>
          <a:lstStyle>
            <a:lvl1pPr marL="0" indent="0" algn="ctr">
              <a:buNone/>
              <a:defRPr sz="800"/>
            </a:lvl1pPr>
          </a:lstStyle>
          <a:p>
            <a:pPr lvl="0"/>
            <a:r>
              <a:rPr lang="en-US" dirty="0" smtClean="0"/>
              <a:t>Jump to long image description(s)</a:t>
            </a:r>
          </a:p>
        </p:txBody>
      </p:sp>
      <p:sp>
        <p:nvSpPr>
          <p:cNvPr id="12" name="Photo Credit"/>
          <p:cNvSpPr>
            <a:spLocks noGrp="1"/>
          </p:cNvSpPr>
          <p:nvPr>
            <p:ph type="body" sz="quarter" idx="11" hasCustomPrompt="1"/>
          </p:nvPr>
        </p:nvSpPr>
        <p:spPr>
          <a:xfrm>
            <a:off x="5486400" y="6705600"/>
            <a:ext cx="3657600" cy="152400"/>
          </a:xfrm>
          <a:prstGeom prst="rect">
            <a:avLst/>
          </a:prstGeom>
        </p:spPr>
        <p:txBody>
          <a:bodyPr wrap="none" lIns="0" tIns="0" rIns="45720" bIns="0"/>
          <a:lstStyle>
            <a:lvl1pPr marL="0" indent="0" algn="r">
              <a:buNone/>
              <a:defRPr sz="800" baseline="0">
                <a:solidFill>
                  <a:srgbClr val="6A6A6A"/>
                </a:solidFill>
              </a:defRPr>
            </a:lvl1pPr>
            <a:lvl5pPr>
              <a:defRPr/>
            </a:lvl5pPr>
          </a:lstStyle>
          <a:p>
            <a:pPr lvl="0"/>
            <a:r>
              <a:rPr lang="en-US" dirty="0" smtClean="0"/>
              <a:t>Insert Photo Credit Here</a:t>
            </a:r>
            <a:endParaRPr lang="en-US" dirty="0"/>
          </a:p>
        </p:txBody>
      </p:sp>
    </p:spTree>
    <p:extLst>
      <p:ext uri="{BB962C8B-B14F-4D97-AF65-F5344CB8AC3E}">
        <p14:creationId xmlns:p14="http://schemas.microsoft.com/office/powerpoint/2010/main" val="231958077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No Tagline-Gray BG, Title &amp; Subtitle Left">
    <p:spTree>
      <p:nvGrpSpPr>
        <p:cNvPr id="1" name=""/>
        <p:cNvGrpSpPr/>
        <p:nvPr/>
      </p:nvGrpSpPr>
      <p:grpSpPr>
        <a:xfrm>
          <a:off x="0" y="0"/>
          <a:ext cx="0" cy="0"/>
          <a:chOff x="0" y="0"/>
          <a:chExt cx="0" cy="0"/>
        </a:xfrm>
      </p:grpSpPr>
      <p:sp>
        <p:nvSpPr>
          <p:cNvPr id="8" name="Title Background"/>
          <p:cNvSpPr/>
          <p:nvPr userDrawn="1"/>
        </p:nvSpPr>
        <p:spPr>
          <a:xfrm>
            <a:off x="0" y="3276600"/>
            <a:ext cx="5715000" cy="1752600"/>
          </a:xfrm>
          <a:prstGeom prst="rect">
            <a:avLst/>
          </a:prstGeom>
          <a:solidFill>
            <a:schemeClr val="tx1">
              <a:alpha val="47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2" name="Slide Title"/>
          <p:cNvSpPr>
            <a:spLocks noGrp="1"/>
          </p:cNvSpPr>
          <p:nvPr>
            <p:ph type="ctrTitle"/>
          </p:nvPr>
        </p:nvSpPr>
        <p:spPr>
          <a:xfrm>
            <a:off x="228600" y="3429000"/>
            <a:ext cx="5105400" cy="609600"/>
          </a:xfrm>
          <a:prstGeom prst="rect">
            <a:avLst/>
          </a:prstGeom>
          <a:effectLst>
            <a:outerShdw blurRad="50800" dist="38100" dir="5400000" algn="t" rotWithShape="0">
              <a:prstClr val="black">
                <a:alpha val="40000"/>
              </a:prstClr>
            </a:outerShdw>
          </a:effectLst>
        </p:spPr>
        <p:txBody>
          <a:bodyPr/>
          <a:lstStyle>
            <a:lvl1pPr>
              <a:defRPr sz="3600">
                <a:solidFill>
                  <a:schemeClr val="bg1"/>
                </a:solidFill>
              </a:defRPr>
            </a:lvl1pPr>
          </a:lstStyle>
          <a:p>
            <a:r>
              <a:rPr lang="en-US" dirty="0" smtClean="0"/>
              <a:t>Click to edit Master title style</a:t>
            </a:r>
            <a:endParaRPr lang="en-US" dirty="0"/>
          </a:p>
        </p:txBody>
      </p:sp>
      <p:sp>
        <p:nvSpPr>
          <p:cNvPr id="7" name="Text Placeholder 1"/>
          <p:cNvSpPr>
            <a:spLocks noGrp="1"/>
          </p:cNvSpPr>
          <p:nvPr>
            <p:ph type="body" sz="quarter" idx="10"/>
          </p:nvPr>
        </p:nvSpPr>
        <p:spPr>
          <a:xfrm>
            <a:off x="228600" y="4114800"/>
            <a:ext cx="5105400" cy="685800"/>
          </a:xfrm>
          <a:prstGeom prst="rect">
            <a:avLst/>
          </a:prstGeom>
        </p:spPr>
        <p:txBody>
          <a:bodyPr/>
          <a:lstStyle>
            <a:lvl1pPr marL="0" indent="0">
              <a:buNone/>
              <a:defRPr sz="2000" b="0">
                <a:solidFill>
                  <a:schemeClr val="bg1"/>
                </a:solidFill>
                <a:latin typeface="ArumSans Bold"/>
              </a:defRPr>
            </a:lvl1pPr>
            <a:lvl2pPr marL="457200" indent="0">
              <a:buNone/>
              <a:defRPr sz="2000" b="0">
                <a:solidFill>
                  <a:schemeClr val="bg1"/>
                </a:solidFill>
                <a:latin typeface="ArumSans Bold"/>
              </a:defRPr>
            </a:lvl2pPr>
            <a:lvl3pPr marL="914400" indent="0">
              <a:buNone/>
              <a:defRPr sz="2000" b="0">
                <a:solidFill>
                  <a:schemeClr val="bg1"/>
                </a:solidFill>
                <a:latin typeface="ArumSans Bold"/>
              </a:defRPr>
            </a:lvl3pPr>
            <a:lvl4pPr marL="1371600" indent="0">
              <a:buNone/>
              <a:defRPr sz="2000" b="0">
                <a:solidFill>
                  <a:schemeClr val="bg1"/>
                </a:solidFill>
                <a:latin typeface="ArumSans Bold"/>
              </a:defRPr>
            </a:lvl4pPr>
            <a:lvl5pPr marL="1828800" indent="0">
              <a:buNone/>
              <a:defRPr sz="2000" b="0">
                <a:solidFill>
                  <a:schemeClr val="bg1"/>
                </a:solidFill>
                <a:latin typeface="ArumSans Bold"/>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0" name="Photo Credit"/>
          <p:cNvSpPr>
            <a:spLocks noGrp="1"/>
          </p:cNvSpPr>
          <p:nvPr>
            <p:ph type="body" sz="quarter" idx="11" hasCustomPrompt="1"/>
          </p:nvPr>
        </p:nvSpPr>
        <p:spPr>
          <a:xfrm>
            <a:off x="5486400" y="6705600"/>
            <a:ext cx="3657600" cy="152400"/>
          </a:xfrm>
          <a:prstGeom prst="rect">
            <a:avLst/>
          </a:prstGeom>
        </p:spPr>
        <p:txBody>
          <a:bodyPr wrap="none" lIns="0" tIns="0" rIns="45720" bIns="0"/>
          <a:lstStyle>
            <a:lvl1pPr marL="0" indent="0" algn="r">
              <a:buNone/>
              <a:defRPr sz="800" baseline="0">
                <a:solidFill>
                  <a:srgbClr val="6A6A6A"/>
                </a:solidFill>
                <a:latin typeface="+mn-lt"/>
              </a:defRPr>
            </a:lvl1pPr>
            <a:lvl5pPr>
              <a:defRPr/>
            </a:lvl5pPr>
          </a:lstStyle>
          <a:p>
            <a:pPr lvl="0"/>
            <a:r>
              <a:rPr lang="en-US" dirty="0" smtClean="0"/>
              <a:t>Insert Photo Credit Here</a:t>
            </a:r>
            <a:endParaRPr lang="en-US" dirty="0"/>
          </a:p>
        </p:txBody>
      </p:sp>
    </p:spTree>
    <p:extLst>
      <p:ext uri="{BB962C8B-B14F-4D97-AF65-F5344CB8AC3E}">
        <p14:creationId xmlns:p14="http://schemas.microsoft.com/office/powerpoint/2010/main" val="4004973280"/>
      </p:ext>
    </p:extLst>
  </p:cSld>
  <p:clrMapOvr>
    <a:masterClrMapping/>
  </p:clrMapOvr>
  <p:timing>
    <p:tnLst>
      <p:par>
        <p:cTn id="1" dur="indefinite" restart="never" nodeType="tmRoot"/>
      </p:par>
    </p:tnLst>
  </p:timing>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No Tagline-Gray BG, Title &amp; Subtitle Right">
    <p:spTree>
      <p:nvGrpSpPr>
        <p:cNvPr id="1" name=""/>
        <p:cNvGrpSpPr/>
        <p:nvPr/>
      </p:nvGrpSpPr>
      <p:grpSpPr>
        <a:xfrm>
          <a:off x="0" y="0"/>
          <a:ext cx="0" cy="0"/>
          <a:chOff x="0" y="0"/>
          <a:chExt cx="0" cy="0"/>
        </a:xfrm>
      </p:grpSpPr>
      <p:sp>
        <p:nvSpPr>
          <p:cNvPr id="8" name="Title Background"/>
          <p:cNvSpPr/>
          <p:nvPr userDrawn="1"/>
        </p:nvSpPr>
        <p:spPr>
          <a:xfrm>
            <a:off x="3429000" y="3429000"/>
            <a:ext cx="5715000" cy="1752600"/>
          </a:xfrm>
          <a:prstGeom prst="rect">
            <a:avLst/>
          </a:prstGeom>
          <a:solidFill>
            <a:schemeClr val="tx1">
              <a:alpha val="47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2" name="Slide Title"/>
          <p:cNvSpPr>
            <a:spLocks noGrp="1"/>
          </p:cNvSpPr>
          <p:nvPr>
            <p:ph type="ctrTitle"/>
          </p:nvPr>
        </p:nvSpPr>
        <p:spPr>
          <a:xfrm>
            <a:off x="3733800" y="3581400"/>
            <a:ext cx="5181600" cy="609600"/>
          </a:xfrm>
          <a:prstGeom prst="rect">
            <a:avLst/>
          </a:prstGeom>
          <a:effectLst>
            <a:outerShdw blurRad="50800" dist="38100" dir="5400000" algn="t" rotWithShape="0">
              <a:prstClr val="black">
                <a:alpha val="40000"/>
              </a:prstClr>
            </a:outerShdw>
          </a:effectLst>
        </p:spPr>
        <p:txBody>
          <a:bodyPr/>
          <a:lstStyle>
            <a:lvl1pPr algn="r">
              <a:defRPr sz="3600">
                <a:solidFill>
                  <a:schemeClr val="bg1"/>
                </a:solidFill>
              </a:defRPr>
            </a:lvl1pPr>
          </a:lstStyle>
          <a:p>
            <a:r>
              <a:rPr lang="en-US" dirty="0" smtClean="0"/>
              <a:t>Click to edit Master title style</a:t>
            </a:r>
            <a:endParaRPr lang="en-US" dirty="0"/>
          </a:p>
        </p:txBody>
      </p:sp>
      <p:sp>
        <p:nvSpPr>
          <p:cNvPr id="7" name="Text Placeholder 1"/>
          <p:cNvSpPr>
            <a:spLocks noGrp="1"/>
          </p:cNvSpPr>
          <p:nvPr>
            <p:ph type="body" sz="quarter" idx="10"/>
          </p:nvPr>
        </p:nvSpPr>
        <p:spPr>
          <a:xfrm>
            <a:off x="3733800" y="4260273"/>
            <a:ext cx="5181600" cy="692727"/>
          </a:xfrm>
          <a:prstGeom prst="rect">
            <a:avLst/>
          </a:prstGeom>
        </p:spPr>
        <p:txBody>
          <a:bodyPr/>
          <a:lstStyle>
            <a:lvl1pPr marL="0" indent="0" algn="r">
              <a:buNone/>
              <a:defRPr sz="2000" b="0">
                <a:solidFill>
                  <a:schemeClr val="bg1"/>
                </a:solidFill>
                <a:latin typeface="ArumSans Bold"/>
              </a:defRPr>
            </a:lvl1pPr>
            <a:lvl2pPr marL="457200" indent="0" algn="r">
              <a:buNone/>
              <a:defRPr sz="2000" b="0">
                <a:solidFill>
                  <a:schemeClr val="bg1"/>
                </a:solidFill>
                <a:latin typeface="ArumSans Bold"/>
              </a:defRPr>
            </a:lvl2pPr>
            <a:lvl3pPr marL="914400" indent="0" algn="r">
              <a:buNone/>
              <a:defRPr sz="2000" b="0">
                <a:solidFill>
                  <a:schemeClr val="bg1"/>
                </a:solidFill>
                <a:latin typeface="ArumSans Bold"/>
              </a:defRPr>
            </a:lvl3pPr>
            <a:lvl4pPr marL="1371600" indent="0" algn="r">
              <a:buNone/>
              <a:defRPr sz="2000" b="0">
                <a:solidFill>
                  <a:schemeClr val="bg1"/>
                </a:solidFill>
                <a:latin typeface="ArumSans Bold"/>
              </a:defRPr>
            </a:lvl4pPr>
            <a:lvl5pPr marL="1828800" indent="0" algn="r">
              <a:buNone/>
              <a:defRPr sz="2000" b="0">
                <a:solidFill>
                  <a:schemeClr val="bg1"/>
                </a:solidFill>
                <a:latin typeface="ArumSans Bold"/>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9" name="Photo Credit"/>
          <p:cNvSpPr>
            <a:spLocks noGrp="1"/>
          </p:cNvSpPr>
          <p:nvPr>
            <p:ph type="body" sz="quarter" idx="11" hasCustomPrompt="1"/>
          </p:nvPr>
        </p:nvSpPr>
        <p:spPr>
          <a:xfrm>
            <a:off x="5486400" y="6705600"/>
            <a:ext cx="3657600" cy="152400"/>
          </a:xfrm>
          <a:prstGeom prst="rect">
            <a:avLst/>
          </a:prstGeom>
        </p:spPr>
        <p:txBody>
          <a:bodyPr wrap="none" lIns="0" tIns="0" rIns="45720" bIns="0"/>
          <a:lstStyle>
            <a:lvl1pPr marL="0" indent="0" algn="r">
              <a:buNone/>
              <a:defRPr sz="800" baseline="0">
                <a:solidFill>
                  <a:srgbClr val="6A6A6A"/>
                </a:solidFill>
                <a:latin typeface="+mn-lt"/>
              </a:defRPr>
            </a:lvl1pPr>
            <a:lvl5pPr>
              <a:defRPr/>
            </a:lvl5pPr>
          </a:lstStyle>
          <a:p>
            <a:pPr lvl="0"/>
            <a:r>
              <a:rPr lang="en-US" dirty="0" smtClean="0"/>
              <a:t>Insert Photo Credit Here</a:t>
            </a:r>
            <a:endParaRPr lang="en-US" dirty="0"/>
          </a:p>
        </p:txBody>
      </p:sp>
    </p:spTree>
    <p:extLst>
      <p:ext uri="{BB962C8B-B14F-4D97-AF65-F5344CB8AC3E}">
        <p14:creationId xmlns:p14="http://schemas.microsoft.com/office/powerpoint/2010/main" val="2384814877"/>
      </p:ext>
    </p:extLst>
  </p:cSld>
  <p:clrMapOvr>
    <a:masterClrMapping/>
  </p:clrMapOvr>
  <p:timing>
    <p:tnLst>
      <p:par>
        <p:cTn id="1" dur="indefinite" restart="never" nodeType="tmRoot"/>
      </p:par>
    </p:tnLst>
  </p:timing>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No Tagline-Gray BG, Title Only Left">
    <p:spTree>
      <p:nvGrpSpPr>
        <p:cNvPr id="1" name=""/>
        <p:cNvGrpSpPr/>
        <p:nvPr/>
      </p:nvGrpSpPr>
      <p:grpSpPr>
        <a:xfrm>
          <a:off x="0" y="0"/>
          <a:ext cx="0" cy="0"/>
          <a:chOff x="0" y="0"/>
          <a:chExt cx="0" cy="0"/>
        </a:xfrm>
      </p:grpSpPr>
      <p:sp>
        <p:nvSpPr>
          <p:cNvPr id="8" name="Title background"/>
          <p:cNvSpPr/>
          <p:nvPr userDrawn="1"/>
        </p:nvSpPr>
        <p:spPr>
          <a:xfrm>
            <a:off x="0" y="3429000"/>
            <a:ext cx="5715000" cy="1752600"/>
          </a:xfrm>
          <a:prstGeom prst="rect">
            <a:avLst/>
          </a:prstGeom>
          <a:solidFill>
            <a:schemeClr val="tx1">
              <a:alpha val="47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2" name="Slide Title"/>
          <p:cNvSpPr>
            <a:spLocks noGrp="1"/>
          </p:cNvSpPr>
          <p:nvPr>
            <p:ph type="ctrTitle"/>
          </p:nvPr>
        </p:nvSpPr>
        <p:spPr>
          <a:xfrm>
            <a:off x="228600" y="3581400"/>
            <a:ext cx="5105400" cy="1371600"/>
          </a:xfrm>
          <a:prstGeom prst="rect">
            <a:avLst/>
          </a:prstGeom>
          <a:effectLst>
            <a:outerShdw blurRad="50800" dist="38100" dir="5400000" algn="t" rotWithShape="0">
              <a:prstClr val="black">
                <a:alpha val="40000"/>
              </a:prstClr>
            </a:outerShdw>
          </a:effectLst>
        </p:spPr>
        <p:txBody>
          <a:bodyPr/>
          <a:lstStyle>
            <a:lvl1pPr>
              <a:defRPr sz="3600">
                <a:solidFill>
                  <a:schemeClr val="bg1"/>
                </a:solidFill>
              </a:defRPr>
            </a:lvl1pPr>
          </a:lstStyle>
          <a:p>
            <a:r>
              <a:rPr lang="en-US" dirty="0" smtClean="0"/>
              <a:t>Click to edit Master title style</a:t>
            </a:r>
            <a:endParaRPr lang="en-US" dirty="0"/>
          </a:p>
        </p:txBody>
      </p:sp>
      <p:sp>
        <p:nvSpPr>
          <p:cNvPr id="6" name="Photo Credit"/>
          <p:cNvSpPr>
            <a:spLocks noGrp="1"/>
          </p:cNvSpPr>
          <p:nvPr>
            <p:ph type="body" sz="quarter" idx="11" hasCustomPrompt="1"/>
          </p:nvPr>
        </p:nvSpPr>
        <p:spPr>
          <a:xfrm>
            <a:off x="5486400" y="6705600"/>
            <a:ext cx="3657600" cy="152400"/>
          </a:xfrm>
          <a:prstGeom prst="rect">
            <a:avLst/>
          </a:prstGeom>
        </p:spPr>
        <p:txBody>
          <a:bodyPr wrap="none" lIns="0" tIns="0" rIns="45720" bIns="0"/>
          <a:lstStyle>
            <a:lvl1pPr marL="0" indent="0" algn="r">
              <a:buNone/>
              <a:defRPr sz="800" baseline="0">
                <a:solidFill>
                  <a:srgbClr val="6A6A6A"/>
                </a:solidFill>
                <a:latin typeface="+mn-lt"/>
              </a:defRPr>
            </a:lvl1pPr>
            <a:lvl5pPr>
              <a:defRPr/>
            </a:lvl5pPr>
          </a:lstStyle>
          <a:p>
            <a:pPr lvl="0"/>
            <a:r>
              <a:rPr lang="en-US" dirty="0" smtClean="0"/>
              <a:t>Insert Photo Credit Here</a:t>
            </a:r>
            <a:endParaRPr lang="en-US" dirty="0"/>
          </a:p>
        </p:txBody>
      </p:sp>
    </p:spTree>
    <p:extLst>
      <p:ext uri="{BB962C8B-B14F-4D97-AF65-F5344CB8AC3E}">
        <p14:creationId xmlns:p14="http://schemas.microsoft.com/office/powerpoint/2010/main" val="1069168974"/>
      </p:ext>
    </p:extLst>
  </p:cSld>
  <p:clrMapOvr>
    <a:masterClrMapping/>
  </p:clrMapOvr>
  <p:timing>
    <p:tnLst>
      <p:par>
        <p:cTn id="1" dur="indefinite" restart="never" nodeType="tmRoot"/>
      </p:par>
    </p:tnLst>
  </p:timing>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No Tagline-Gray BG, Title Only Right">
    <p:spTree>
      <p:nvGrpSpPr>
        <p:cNvPr id="1" name=""/>
        <p:cNvGrpSpPr/>
        <p:nvPr/>
      </p:nvGrpSpPr>
      <p:grpSpPr>
        <a:xfrm>
          <a:off x="0" y="0"/>
          <a:ext cx="0" cy="0"/>
          <a:chOff x="0" y="0"/>
          <a:chExt cx="0" cy="0"/>
        </a:xfrm>
      </p:grpSpPr>
      <p:sp>
        <p:nvSpPr>
          <p:cNvPr id="8" name="Title Background"/>
          <p:cNvSpPr/>
          <p:nvPr userDrawn="1"/>
        </p:nvSpPr>
        <p:spPr>
          <a:xfrm>
            <a:off x="3429000" y="3429000"/>
            <a:ext cx="5715000" cy="1752600"/>
          </a:xfrm>
          <a:prstGeom prst="rect">
            <a:avLst/>
          </a:prstGeom>
          <a:solidFill>
            <a:schemeClr val="tx1">
              <a:alpha val="47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2" name="Slide Title"/>
          <p:cNvSpPr>
            <a:spLocks noGrp="1"/>
          </p:cNvSpPr>
          <p:nvPr>
            <p:ph type="ctrTitle"/>
          </p:nvPr>
        </p:nvSpPr>
        <p:spPr>
          <a:xfrm>
            <a:off x="3733800" y="3581400"/>
            <a:ext cx="5181600" cy="1371600"/>
          </a:xfrm>
          <a:prstGeom prst="rect">
            <a:avLst/>
          </a:prstGeom>
          <a:effectLst>
            <a:outerShdw blurRad="50800" dist="38100" dir="5400000" algn="t" rotWithShape="0">
              <a:prstClr val="black">
                <a:alpha val="40000"/>
              </a:prstClr>
            </a:outerShdw>
          </a:effectLst>
        </p:spPr>
        <p:txBody>
          <a:bodyPr/>
          <a:lstStyle>
            <a:lvl1pPr>
              <a:defRPr sz="3600">
                <a:solidFill>
                  <a:schemeClr val="bg1"/>
                </a:solidFill>
              </a:defRPr>
            </a:lvl1pPr>
          </a:lstStyle>
          <a:p>
            <a:r>
              <a:rPr lang="en-US" dirty="0" smtClean="0"/>
              <a:t>Click to edit Master title style</a:t>
            </a:r>
            <a:endParaRPr lang="en-US" dirty="0"/>
          </a:p>
        </p:txBody>
      </p:sp>
      <p:sp>
        <p:nvSpPr>
          <p:cNvPr id="6" name="Photo Credit"/>
          <p:cNvSpPr>
            <a:spLocks noGrp="1"/>
          </p:cNvSpPr>
          <p:nvPr>
            <p:ph type="body" sz="quarter" idx="11" hasCustomPrompt="1"/>
          </p:nvPr>
        </p:nvSpPr>
        <p:spPr>
          <a:xfrm>
            <a:off x="5486400" y="6705600"/>
            <a:ext cx="3657600" cy="152400"/>
          </a:xfrm>
          <a:prstGeom prst="rect">
            <a:avLst/>
          </a:prstGeom>
        </p:spPr>
        <p:txBody>
          <a:bodyPr wrap="none" lIns="0" tIns="0" rIns="45720" bIns="0"/>
          <a:lstStyle>
            <a:lvl1pPr marL="0" indent="0" algn="r">
              <a:buNone/>
              <a:defRPr sz="800" baseline="0">
                <a:solidFill>
                  <a:srgbClr val="6A6A6A"/>
                </a:solidFill>
                <a:latin typeface="+mn-lt"/>
              </a:defRPr>
            </a:lvl1pPr>
            <a:lvl5pPr>
              <a:defRPr/>
            </a:lvl5pPr>
          </a:lstStyle>
          <a:p>
            <a:pPr lvl="0"/>
            <a:r>
              <a:rPr lang="en-US" dirty="0" smtClean="0"/>
              <a:t>Insert Photo Credit Here</a:t>
            </a:r>
            <a:endParaRPr lang="en-US" dirty="0"/>
          </a:p>
        </p:txBody>
      </p:sp>
    </p:spTree>
    <p:extLst>
      <p:ext uri="{BB962C8B-B14F-4D97-AF65-F5344CB8AC3E}">
        <p14:creationId xmlns:p14="http://schemas.microsoft.com/office/powerpoint/2010/main" val="407617283"/>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RedTagline-Gray BG, Title-Only Left">
    <p:spTree>
      <p:nvGrpSpPr>
        <p:cNvPr id="1" name=""/>
        <p:cNvGrpSpPr/>
        <p:nvPr/>
      </p:nvGrpSpPr>
      <p:grpSpPr>
        <a:xfrm>
          <a:off x="0" y="0"/>
          <a:ext cx="0" cy="0"/>
          <a:chOff x="0" y="0"/>
          <a:chExt cx="0" cy="0"/>
        </a:xfrm>
      </p:grpSpPr>
      <p:sp>
        <p:nvSpPr>
          <p:cNvPr id="8" name="Title Background"/>
          <p:cNvSpPr/>
          <p:nvPr userDrawn="1"/>
        </p:nvSpPr>
        <p:spPr>
          <a:xfrm>
            <a:off x="0" y="3429000"/>
            <a:ext cx="5715000" cy="1752600"/>
          </a:xfrm>
          <a:prstGeom prst="rect">
            <a:avLst/>
          </a:prstGeom>
          <a:solidFill>
            <a:schemeClr val="tx1">
              <a:alpha val="47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2" name="Slide Title"/>
          <p:cNvSpPr>
            <a:spLocks noGrp="1"/>
          </p:cNvSpPr>
          <p:nvPr>
            <p:ph type="ctrTitle"/>
          </p:nvPr>
        </p:nvSpPr>
        <p:spPr>
          <a:xfrm>
            <a:off x="228600" y="3581400"/>
            <a:ext cx="5105400" cy="1371600"/>
          </a:xfrm>
          <a:prstGeom prst="rect">
            <a:avLst/>
          </a:prstGeom>
          <a:effectLst>
            <a:outerShdw blurRad="50800" dist="38100" dir="5400000" algn="t" rotWithShape="0">
              <a:prstClr val="black">
                <a:alpha val="40000"/>
              </a:prstClr>
            </a:outerShdw>
          </a:effectLst>
        </p:spPr>
        <p:txBody>
          <a:bodyPr/>
          <a:lstStyle>
            <a:lvl1pPr>
              <a:defRPr sz="3600">
                <a:solidFill>
                  <a:schemeClr val="bg1"/>
                </a:solidFill>
              </a:defRPr>
            </a:lvl1pPr>
          </a:lstStyle>
          <a:p>
            <a:r>
              <a:rPr lang="en-US" smtClean="0"/>
              <a:t>Click to edit Master title style</a:t>
            </a:r>
            <a:endParaRPr lang="en-US" dirty="0"/>
          </a:p>
        </p:txBody>
      </p:sp>
      <p:sp>
        <p:nvSpPr>
          <p:cNvPr id="6" name="Photo Credit"/>
          <p:cNvSpPr>
            <a:spLocks noGrp="1"/>
          </p:cNvSpPr>
          <p:nvPr>
            <p:ph type="body" sz="quarter" idx="11" hasCustomPrompt="1"/>
          </p:nvPr>
        </p:nvSpPr>
        <p:spPr>
          <a:xfrm>
            <a:off x="6477000" y="6422066"/>
            <a:ext cx="2667000" cy="152400"/>
          </a:xfrm>
          <a:prstGeom prst="rect">
            <a:avLst/>
          </a:prstGeom>
        </p:spPr>
        <p:txBody>
          <a:bodyPr wrap="none" lIns="0" tIns="0" rIns="45720" bIns="0"/>
          <a:lstStyle>
            <a:lvl1pPr marL="0" marR="0" indent="0" algn="r" defTabSz="914400" rtl="0" eaLnBrk="1" fontAlgn="auto" latinLnBrk="0" hangingPunct="1">
              <a:lnSpc>
                <a:spcPct val="100000"/>
              </a:lnSpc>
              <a:spcBef>
                <a:spcPts val="0"/>
              </a:spcBef>
              <a:spcAft>
                <a:spcPts val="0"/>
              </a:spcAft>
              <a:buClrTx/>
              <a:buSzTx/>
              <a:buFontTx/>
              <a:buNone/>
              <a:tabLst/>
              <a:defRPr sz="800">
                <a:solidFill>
                  <a:schemeClr val="bg1"/>
                </a:solidFill>
                <a:latin typeface="+mn-lt"/>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smtClean="0">
                <a:ln>
                  <a:noFill/>
                </a:ln>
                <a:solidFill>
                  <a:prstClr val="white"/>
                </a:solidFill>
                <a:effectLst/>
                <a:uLnTx/>
                <a:uFillTx/>
                <a:latin typeface="+mn-lt"/>
                <a:ea typeface="+mn-ea"/>
                <a:cs typeface="+mn-cs"/>
              </a:rPr>
              <a:t>Insert Photo Credit Here</a:t>
            </a:r>
          </a:p>
        </p:txBody>
      </p:sp>
      <p:sp>
        <p:nvSpPr>
          <p:cNvPr id="5" name="Copyright" descr="©McGraw-Hill Education. All rights reserved. Authorized only for instructor use in the classroom.  No reproduction or further distribution permitted without the prior written consent of McGraw-Hill Education.&#10;"/>
          <p:cNvSpPr txBox="1">
            <a:spLocks/>
          </p:cNvSpPr>
          <p:nvPr userDrawn="1"/>
        </p:nvSpPr>
        <p:spPr>
          <a:xfrm>
            <a:off x="0" y="6734025"/>
            <a:ext cx="9144000" cy="171750"/>
          </a:xfrm>
          <a:prstGeom prst="rect">
            <a:avLst/>
          </a:prstGeom>
        </p:spPr>
        <p:txBody>
          <a:bodyPr vert="horz" lIns="91440" tIns="45720" rIns="91440" bIns="45720" rtlCol="0">
            <a:normAutofit fontScale="25000" lnSpcReduction="20000"/>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marR="0" lvl="0" indent="0" algn="l" defTabSz="457200" rtl="0" eaLnBrk="1" fontAlgn="auto" latinLnBrk="0" hangingPunct="1">
              <a:lnSpc>
                <a:spcPct val="100000"/>
              </a:lnSpc>
              <a:spcBef>
                <a:spcPct val="20000"/>
              </a:spcBef>
              <a:spcAft>
                <a:spcPts val="0"/>
              </a:spcAft>
              <a:buClrTx/>
              <a:buSzTx/>
              <a:buFont typeface="Arial"/>
              <a:buNone/>
              <a:tabLst/>
              <a:defRPr/>
            </a:pPr>
            <a:r>
              <a:rPr kumimoji="0" lang="en-US" sz="3200" b="0" i="0" u="none" strike="noStrike" kern="1200" cap="none" spc="0" normalizeH="0" baseline="0" noProof="0" dirty="0" smtClean="0">
                <a:ln>
                  <a:noFill/>
                </a:ln>
                <a:solidFill>
                  <a:srgbClr val="6A6A6A"/>
                </a:solidFill>
                <a:effectLst/>
                <a:uLnTx/>
                <a:uFillTx/>
                <a:latin typeface="Calibri"/>
                <a:ea typeface="+mn-ea"/>
                <a:cs typeface="+mn-cs"/>
              </a:rPr>
              <a:t>©McGraw-Hill Education. All rights reserved. Authorized </a:t>
            </a:r>
            <a:r>
              <a:rPr lang="en-US" sz="3200" kern="1200" dirty="0" smtClean="0">
                <a:solidFill>
                  <a:srgbClr val="6A6A6A"/>
                </a:solidFill>
                <a:effectLst/>
                <a:latin typeface="+mn-lt"/>
                <a:ea typeface="+mn-ea"/>
                <a:cs typeface="+mn-cs"/>
              </a:rPr>
              <a:t>only </a:t>
            </a:r>
            <a:r>
              <a:rPr kumimoji="0" lang="en-US" sz="3200" b="0" i="0" u="none" strike="noStrike" kern="1200" cap="none" spc="0" normalizeH="0" baseline="0" noProof="0" dirty="0" smtClean="0">
                <a:ln>
                  <a:noFill/>
                </a:ln>
                <a:solidFill>
                  <a:srgbClr val="6A6A6A"/>
                </a:solidFill>
                <a:effectLst/>
                <a:uLnTx/>
                <a:uFillTx/>
                <a:latin typeface="Calibri"/>
                <a:ea typeface="+mn-ea"/>
                <a:cs typeface="+mn-cs"/>
              </a:rPr>
              <a:t>for instructor use in the classroom.  No reproduction or further distribution permitted without the prior written consent of McGraw-Hill Education.</a:t>
            </a:r>
            <a:endParaRPr kumimoji="0" lang="en-US" sz="3200" b="0" i="0" u="none" strike="noStrike" kern="1200" cap="none" spc="0" normalizeH="0" baseline="0" noProof="0" dirty="0">
              <a:ln>
                <a:noFill/>
              </a:ln>
              <a:solidFill>
                <a:srgbClr val="6A6A6A"/>
              </a:solidFill>
              <a:effectLst/>
              <a:uLnTx/>
              <a:uFillTx/>
              <a:latin typeface="Calibri"/>
              <a:ea typeface="+mn-ea"/>
              <a:cs typeface="+mn-cs"/>
            </a:endParaRPr>
          </a:p>
        </p:txBody>
      </p:sp>
    </p:spTree>
    <p:extLst>
      <p:ext uri="{BB962C8B-B14F-4D97-AF65-F5344CB8AC3E}">
        <p14:creationId xmlns:p14="http://schemas.microsoft.com/office/powerpoint/2010/main" val="333682806"/>
      </p:ext>
    </p:extLst>
  </p:cSld>
  <p:clrMapOvr>
    <a:masterClrMapping/>
  </p:clrMapOvr>
  <p:timing>
    <p:tnLst>
      <p:par>
        <p:cTn id="1" dur="indefinite" restart="never" nodeType="tmRoot"/>
      </p:par>
    </p:tnLst>
  </p:timing>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NoTagline-SimpleTitle&amp;Subtitle">
    <p:spTree>
      <p:nvGrpSpPr>
        <p:cNvPr id="1" name=""/>
        <p:cNvGrpSpPr/>
        <p:nvPr/>
      </p:nvGrpSpPr>
      <p:grpSpPr>
        <a:xfrm>
          <a:off x="0" y="0"/>
          <a:ext cx="0" cy="0"/>
          <a:chOff x="0" y="0"/>
          <a:chExt cx="0" cy="0"/>
        </a:xfrm>
      </p:grpSpPr>
      <p:sp>
        <p:nvSpPr>
          <p:cNvPr id="2" name="Slide Title"/>
          <p:cNvSpPr>
            <a:spLocks noGrp="1"/>
          </p:cNvSpPr>
          <p:nvPr>
            <p:ph type="ctrTitle"/>
          </p:nvPr>
        </p:nvSpPr>
        <p:spPr>
          <a:xfrm>
            <a:off x="0" y="2130426"/>
            <a:ext cx="9144000" cy="1470025"/>
          </a:xfrm>
          <a:prstGeom prst="rect">
            <a:avLst/>
          </a:prstGeom>
        </p:spPr>
        <p:txBody>
          <a:bodyPr/>
          <a:lstStyle>
            <a:lvl1pPr>
              <a:defRPr sz="4800">
                <a:solidFill>
                  <a:schemeClr val="bg2"/>
                </a:solidFill>
                <a:latin typeface="+mj-lt"/>
              </a:defRPr>
            </a:lvl1pPr>
          </a:lstStyle>
          <a:p>
            <a:r>
              <a:rPr lang="en-US" dirty="0" smtClean="0"/>
              <a:t>Click to edit Master title style</a:t>
            </a:r>
            <a:endParaRPr lang="en-US" dirty="0"/>
          </a:p>
        </p:txBody>
      </p:sp>
      <p:sp>
        <p:nvSpPr>
          <p:cNvPr id="3" name="Subtitle 1"/>
          <p:cNvSpPr>
            <a:spLocks noGrp="1"/>
          </p:cNvSpPr>
          <p:nvPr>
            <p:ph type="subTitle" idx="1"/>
          </p:nvPr>
        </p:nvSpPr>
        <p:spPr>
          <a:xfrm>
            <a:off x="1371600" y="3886200"/>
            <a:ext cx="6400800" cy="1752600"/>
          </a:xfrm>
          <a:prstGeom prst="rect">
            <a:avLst/>
          </a:prstGeom>
        </p:spPr>
        <p:txBody>
          <a:bodyPr/>
          <a:lstStyle>
            <a:lvl1pPr marL="0" indent="0" algn="ctr">
              <a:buNone/>
              <a:defRPr>
                <a:solidFill>
                  <a:srgbClr val="6A6A6A"/>
                </a:solidFill>
                <a:latin typeface="ArumSans Regular"/>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5" name="Photo Credit"/>
          <p:cNvSpPr>
            <a:spLocks noGrp="1"/>
          </p:cNvSpPr>
          <p:nvPr>
            <p:ph type="body" sz="quarter" idx="11" hasCustomPrompt="1"/>
          </p:nvPr>
        </p:nvSpPr>
        <p:spPr>
          <a:xfrm>
            <a:off x="5486400" y="6705600"/>
            <a:ext cx="3657600" cy="152400"/>
          </a:xfrm>
          <a:prstGeom prst="rect">
            <a:avLst/>
          </a:prstGeom>
        </p:spPr>
        <p:txBody>
          <a:bodyPr wrap="none" lIns="0" tIns="0" rIns="45720" bIns="0"/>
          <a:lstStyle>
            <a:lvl1pPr marL="0" indent="0" algn="r">
              <a:buNone/>
              <a:defRPr sz="800" baseline="0">
                <a:solidFill>
                  <a:srgbClr val="6A6A6A"/>
                </a:solidFill>
                <a:latin typeface="+mn-lt"/>
              </a:defRPr>
            </a:lvl1pPr>
            <a:lvl5pPr>
              <a:defRPr/>
            </a:lvl5pPr>
          </a:lstStyle>
          <a:p>
            <a:pPr lvl="0"/>
            <a:r>
              <a:rPr lang="en-US" dirty="0" smtClean="0"/>
              <a:t>Insert Photo Credit Here</a:t>
            </a:r>
            <a:endParaRPr lang="en-US" dirty="0"/>
          </a:p>
        </p:txBody>
      </p:sp>
    </p:spTree>
    <p:extLst>
      <p:ext uri="{BB962C8B-B14F-4D97-AF65-F5344CB8AC3E}">
        <p14:creationId xmlns:p14="http://schemas.microsoft.com/office/powerpoint/2010/main" val="423552719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NoTagline-Text above Title">
    <p:spTree>
      <p:nvGrpSpPr>
        <p:cNvPr id="1" name=""/>
        <p:cNvGrpSpPr/>
        <p:nvPr/>
      </p:nvGrpSpPr>
      <p:grpSpPr>
        <a:xfrm>
          <a:off x="0" y="0"/>
          <a:ext cx="0" cy="0"/>
          <a:chOff x="0" y="0"/>
          <a:chExt cx="0" cy="0"/>
        </a:xfrm>
      </p:grpSpPr>
      <p:sp>
        <p:nvSpPr>
          <p:cNvPr id="2" name="Slide Title"/>
          <p:cNvSpPr>
            <a:spLocks noGrp="1"/>
          </p:cNvSpPr>
          <p:nvPr>
            <p:ph type="title"/>
          </p:nvPr>
        </p:nvSpPr>
        <p:spPr>
          <a:xfrm>
            <a:off x="685800" y="4406900"/>
            <a:ext cx="7772400" cy="1362075"/>
          </a:xfrm>
          <a:prstGeom prst="rect">
            <a:avLst/>
          </a:prstGeom>
        </p:spPr>
        <p:txBody>
          <a:bodyPr anchor="t"/>
          <a:lstStyle>
            <a:lvl1pPr algn="l">
              <a:defRPr sz="3600" b="1" cap="all">
                <a:solidFill>
                  <a:schemeClr val="bg2"/>
                </a:solidFill>
                <a:latin typeface="+mj-lt"/>
              </a:defRPr>
            </a:lvl1pPr>
          </a:lstStyle>
          <a:p>
            <a:r>
              <a:rPr lang="en-US" dirty="0" smtClean="0"/>
              <a:t>Click to edit Master title style</a:t>
            </a:r>
            <a:endParaRPr lang="en-US" dirty="0"/>
          </a:p>
        </p:txBody>
      </p:sp>
      <p:sp>
        <p:nvSpPr>
          <p:cNvPr id="3" name="Text Placeholder 1"/>
          <p:cNvSpPr>
            <a:spLocks noGrp="1"/>
          </p:cNvSpPr>
          <p:nvPr>
            <p:ph type="body" idx="1"/>
          </p:nvPr>
        </p:nvSpPr>
        <p:spPr>
          <a:xfrm>
            <a:off x="685800" y="2906714"/>
            <a:ext cx="7772400" cy="1500187"/>
          </a:xfrm>
          <a:prstGeom prst="rect">
            <a:avLst/>
          </a:prstGeom>
        </p:spPr>
        <p:txBody>
          <a:bodyPr anchor="b"/>
          <a:lstStyle>
            <a:lvl1pPr marL="0" indent="0">
              <a:buNone/>
              <a:defRPr sz="2000">
                <a:solidFill>
                  <a:srgbClr val="6A6A6A"/>
                </a:solidFill>
                <a:latin typeface="ArumSans Regular"/>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smtClean="0"/>
              <a:t>Click to edit Master text styles</a:t>
            </a:r>
          </a:p>
        </p:txBody>
      </p:sp>
      <p:sp>
        <p:nvSpPr>
          <p:cNvPr id="7" name="Photo Credit"/>
          <p:cNvSpPr>
            <a:spLocks noGrp="1"/>
          </p:cNvSpPr>
          <p:nvPr>
            <p:ph type="body" sz="quarter" idx="11" hasCustomPrompt="1"/>
          </p:nvPr>
        </p:nvSpPr>
        <p:spPr>
          <a:xfrm>
            <a:off x="5486400" y="6705600"/>
            <a:ext cx="3657600" cy="152400"/>
          </a:xfrm>
          <a:prstGeom prst="rect">
            <a:avLst/>
          </a:prstGeom>
        </p:spPr>
        <p:txBody>
          <a:bodyPr wrap="none" lIns="0" tIns="0" rIns="45720" bIns="0"/>
          <a:lstStyle>
            <a:lvl1pPr marL="0" indent="0" algn="r">
              <a:buNone/>
              <a:defRPr sz="800" baseline="0">
                <a:solidFill>
                  <a:srgbClr val="6A6A6A"/>
                </a:solidFill>
                <a:latin typeface="+mn-lt"/>
              </a:defRPr>
            </a:lvl1pPr>
            <a:lvl5pPr>
              <a:defRPr/>
            </a:lvl5pPr>
          </a:lstStyle>
          <a:p>
            <a:pPr lvl="0"/>
            <a:r>
              <a:rPr lang="en-US" dirty="0" smtClean="0"/>
              <a:t>Insert Photo Credit Here</a:t>
            </a:r>
            <a:endParaRPr lang="en-US" dirty="0"/>
          </a:p>
        </p:txBody>
      </p:sp>
    </p:spTree>
    <p:extLst>
      <p:ext uri="{BB962C8B-B14F-4D97-AF65-F5344CB8AC3E}">
        <p14:creationId xmlns:p14="http://schemas.microsoft.com/office/powerpoint/2010/main" val="222947916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NoTagline-Title above text">
    <p:spTree>
      <p:nvGrpSpPr>
        <p:cNvPr id="1" name=""/>
        <p:cNvGrpSpPr/>
        <p:nvPr/>
      </p:nvGrpSpPr>
      <p:grpSpPr>
        <a:xfrm>
          <a:off x="0" y="0"/>
          <a:ext cx="0" cy="0"/>
          <a:chOff x="0" y="0"/>
          <a:chExt cx="0" cy="0"/>
        </a:xfrm>
      </p:grpSpPr>
      <p:sp>
        <p:nvSpPr>
          <p:cNvPr id="2" name="Slide Title"/>
          <p:cNvSpPr>
            <a:spLocks noGrp="1"/>
          </p:cNvSpPr>
          <p:nvPr>
            <p:ph type="title"/>
          </p:nvPr>
        </p:nvSpPr>
        <p:spPr>
          <a:xfrm>
            <a:off x="685800" y="2775099"/>
            <a:ext cx="7772400" cy="1362075"/>
          </a:xfrm>
          <a:prstGeom prst="rect">
            <a:avLst/>
          </a:prstGeom>
        </p:spPr>
        <p:txBody>
          <a:bodyPr anchor="b" anchorCtr="0"/>
          <a:lstStyle>
            <a:lvl1pPr algn="l">
              <a:spcBef>
                <a:spcPts val="480"/>
              </a:spcBef>
              <a:defRPr sz="3600" b="1" cap="all">
                <a:solidFill>
                  <a:schemeClr val="bg2"/>
                </a:solidFill>
                <a:latin typeface="+mj-lt"/>
              </a:defRPr>
            </a:lvl1pPr>
          </a:lstStyle>
          <a:p>
            <a:r>
              <a:rPr lang="en-US" dirty="0" smtClean="0"/>
              <a:t>Click to edit Master title style</a:t>
            </a:r>
            <a:endParaRPr lang="en-US" dirty="0"/>
          </a:p>
        </p:txBody>
      </p:sp>
      <p:sp>
        <p:nvSpPr>
          <p:cNvPr id="3" name="Text Placeholder 1"/>
          <p:cNvSpPr>
            <a:spLocks noGrp="1"/>
          </p:cNvSpPr>
          <p:nvPr>
            <p:ph type="body" idx="1"/>
          </p:nvPr>
        </p:nvSpPr>
        <p:spPr>
          <a:xfrm>
            <a:off x="685800" y="4138613"/>
            <a:ext cx="7772400" cy="1500187"/>
          </a:xfrm>
          <a:prstGeom prst="rect">
            <a:avLst/>
          </a:prstGeom>
        </p:spPr>
        <p:txBody>
          <a:bodyPr anchor="t" anchorCtr="0"/>
          <a:lstStyle>
            <a:lvl1pPr marL="0" indent="0">
              <a:spcBef>
                <a:spcPts val="0"/>
              </a:spcBef>
              <a:buNone/>
              <a:defRPr sz="2000">
                <a:solidFill>
                  <a:srgbClr val="6A6A6A"/>
                </a:solidFill>
                <a:latin typeface="ArumSans Regular"/>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smtClean="0"/>
              <a:t>Click to edit Master text styles</a:t>
            </a:r>
          </a:p>
        </p:txBody>
      </p:sp>
      <p:sp>
        <p:nvSpPr>
          <p:cNvPr id="13" name="Photo Credit"/>
          <p:cNvSpPr>
            <a:spLocks noGrp="1"/>
          </p:cNvSpPr>
          <p:nvPr>
            <p:ph type="body" sz="quarter" idx="11" hasCustomPrompt="1"/>
          </p:nvPr>
        </p:nvSpPr>
        <p:spPr>
          <a:xfrm>
            <a:off x="5486400" y="6705600"/>
            <a:ext cx="3657600" cy="152400"/>
          </a:xfrm>
          <a:prstGeom prst="rect">
            <a:avLst/>
          </a:prstGeom>
        </p:spPr>
        <p:txBody>
          <a:bodyPr wrap="none" lIns="0" tIns="0" rIns="45720" bIns="0"/>
          <a:lstStyle>
            <a:lvl1pPr marL="0" indent="0" algn="r">
              <a:buNone/>
              <a:defRPr sz="800" baseline="0">
                <a:solidFill>
                  <a:srgbClr val="6A6A6A"/>
                </a:solidFill>
                <a:latin typeface="+mn-lt"/>
              </a:defRPr>
            </a:lvl1pPr>
            <a:lvl5pPr>
              <a:defRPr/>
            </a:lvl5pPr>
          </a:lstStyle>
          <a:p>
            <a:pPr lvl="0"/>
            <a:r>
              <a:rPr lang="en-US" dirty="0" smtClean="0"/>
              <a:t>Insert Photo Credit Here</a:t>
            </a:r>
            <a:endParaRPr lang="en-US" dirty="0"/>
          </a:p>
        </p:txBody>
      </p:sp>
    </p:spTree>
    <p:extLst>
      <p:ext uri="{BB962C8B-B14F-4D97-AF65-F5344CB8AC3E}">
        <p14:creationId xmlns:p14="http://schemas.microsoft.com/office/powerpoint/2010/main" val="369556950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SmallRedBar-Gray BG, Title &amp; Subtitle Left1_Title &amp; Subtitle Left">
    <p:spTree>
      <p:nvGrpSpPr>
        <p:cNvPr id="1" name=""/>
        <p:cNvGrpSpPr/>
        <p:nvPr/>
      </p:nvGrpSpPr>
      <p:grpSpPr>
        <a:xfrm>
          <a:off x="0" y="0"/>
          <a:ext cx="0" cy="0"/>
          <a:chOff x="0" y="0"/>
          <a:chExt cx="0" cy="0"/>
        </a:xfrm>
      </p:grpSpPr>
      <p:sp>
        <p:nvSpPr>
          <p:cNvPr id="8" name="Title Background"/>
          <p:cNvSpPr/>
          <p:nvPr userDrawn="1"/>
        </p:nvSpPr>
        <p:spPr>
          <a:xfrm>
            <a:off x="0" y="3276600"/>
            <a:ext cx="5715000" cy="1752600"/>
          </a:xfrm>
          <a:prstGeom prst="rect">
            <a:avLst/>
          </a:prstGeom>
          <a:solidFill>
            <a:schemeClr val="tx1">
              <a:alpha val="47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2" name="Slide Title"/>
          <p:cNvSpPr>
            <a:spLocks noGrp="1"/>
          </p:cNvSpPr>
          <p:nvPr>
            <p:ph type="ctrTitle"/>
          </p:nvPr>
        </p:nvSpPr>
        <p:spPr>
          <a:xfrm>
            <a:off x="228600" y="3429000"/>
            <a:ext cx="5105400" cy="609600"/>
          </a:xfrm>
          <a:prstGeom prst="rect">
            <a:avLst/>
          </a:prstGeom>
          <a:effectLst>
            <a:outerShdw blurRad="50800" dist="38100" dir="5400000" algn="t" rotWithShape="0">
              <a:prstClr val="black">
                <a:alpha val="40000"/>
              </a:prstClr>
            </a:outerShdw>
          </a:effectLst>
        </p:spPr>
        <p:txBody>
          <a:bodyPr/>
          <a:lstStyle>
            <a:lvl1pPr>
              <a:defRPr sz="3600">
                <a:solidFill>
                  <a:schemeClr val="bg1"/>
                </a:solidFill>
              </a:defRPr>
            </a:lvl1pPr>
          </a:lstStyle>
          <a:p>
            <a:r>
              <a:rPr lang="en-US" dirty="0" smtClean="0"/>
              <a:t>Click to edit Master title style</a:t>
            </a:r>
            <a:endParaRPr lang="en-US" dirty="0"/>
          </a:p>
        </p:txBody>
      </p:sp>
      <p:sp>
        <p:nvSpPr>
          <p:cNvPr id="7" name="Text Placeholder 1"/>
          <p:cNvSpPr>
            <a:spLocks noGrp="1"/>
          </p:cNvSpPr>
          <p:nvPr>
            <p:ph type="body" sz="quarter" idx="10"/>
          </p:nvPr>
        </p:nvSpPr>
        <p:spPr>
          <a:xfrm>
            <a:off x="228600" y="4114800"/>
            <a:ext cx="5105400" cy="685800"/>
          </a:xfrm>
          <a:prstGeom prst="rect">
            <a:avLst/>
          </a:prstGeom>
        </p:spPr>
        <p:txBody>
          <a:bodyPr/>
          <a:lstStyle>
            <a:lvl1pPr marL="0" indent="0">
              <a:buNone/>
              <a:defRPr sz="2000" b="0">
                <a:solidFill>
                  <a:schemeClr val="bg1"/>
                </a:solidFill>
                <a:latin typeface="ArumSans Bold"/>
              </a:defRPr>
            </a:lvl1pPr>
            <a:lvl2pPr marL="457200" indent="0">
              <a:buNone/>
              <a:defRPr sz="2000" b="0">
                <a:solidFill>
                  <a:schemeClr val="bg1"/>
                </a:solidFill>
                <a:latin typeface="ArumSans Bold"/>
              </a:defRPr>
            </a:lvl2pPr>
            <a:lvl3pPr marL="914400" indent="0">
              <a:buNone/>
              <a:defRPr sz="2000" b="0">
                <a:solidFill>
                  <a:schemeClr val="bg1"/>
                </a:solidFill>
                <a:latin typeface="ArumSans Bold"/>
              </a:defRPr>
            </a:lvl3pPr>
            <a:lvl4pPr marL="1371600" indent="0">
              <a:buNone/>
              <a:defRPr sz="2000" b="0">
                <a:solidFill>
                  <a:schemeClr val="bg1"/>
                </a:solidFill>
                <a:latin typeface="ArumSans Bold"/>
              </a:defRPr>
            </a:lvl4pPr>
            <a:lvl5pPr marL="1828800" indent="0">
              <a:buNone/>
              <a:defRPr sz="2000" b="0">
                <a:solidFill>
                  <a:schemeClr val="bg1"/>
                </a:solidFill>
                <a:latin typeface="ArumSans Bold"/>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9" name="Photo Credit"/>
          <p:cNvSpPr>
            <a:spLocks noGrp="1"/>
          </p:cNvSpPr>
          <p:nvPr>
            <p:ph type="body" sz="quarter" idx="11" hasCustomPrompt="1"/>
          </p:nvPr>
        </p:nvSpPr>
        <p:spPr>
          <a:xfrm>
            <a:off x="6477000" y="6705600"/>
            <a:ext cx="2667000" cy="152400"/>
          </a:xfrm>
          <a:prstGeom prst="rect">
            <a:avLst/>
          </a:prstGeom>
        </p:spPr>
        <p:txBody>
          <a:bodyPr wrap="none" lIns="0" tIns="0" rIns="45720" bIns="0"/>
          <a:lstStyle>
            <a:lvl1pPr marL="0" marR="0" indent="0" algn="r" defTabSz="914400" rtl="0" eaLnBrk="1" fontAlgn="auto" latinLnBrk="0" hangingPunct="1">
              <a:lnSpc>
                <a:spcPct val="100000"/>
              </a:lnSpc>
              <a:spcBef>
                <a:spcPts val="0"/>
              </a:spcBef>
              <a:spcAft>
                <a:spcPts val="0"/>
              </a:spcAft>
              <a:buClrTx/>
              <a:buSzTx/>
              <a:buFontTx/>
              <a:buNone/>
              <a:tabLst/>
              <a:defRPr sz="800">
                <a:solidFill>
                  <a:schemeClr val="bg1"/>
                </a:solidFill>
                <a:latin typeface="+mn-lt"/>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smtClean="0">
                <a:ln>
                  <a:noFill/>
                </a:ln>
                <a:solidFill>
                  <a:prstClr val="white"/>
                </a:solidFill>
                <a:effectLst/>
                <a:uLnTx/>
                <a:uFillTx/>
                <a:latin typeface="+mn-lt"/>
                <a:ea typeface="+mn-ea"/>
                <a:cs typeface="+mn-cs"/>
              </a:rPr>
              <a:t>Insert Photo Credit Here</a:t>
            </a:r>
          </a:p>
        </p:txBody>
      </p:sp>
    </p:spTree>
    <p:extLst>
      <p:ext uri="{BB962C8B-B14F-4D97-AF65-F5344CB8AC3E}">
        <p14:creationId xmlns:p14="http://schemas.microsoft.com/office/powerpoint/2010/main" val="4004973280"/>
      </p:ext>
    </p:extLst>
  </p:cSld>
  <p:clrMapOvr>
    <a:masterClrMapping/>
  </p:clrMapOvr>
  <p:timing>
    <p:tnLst>
      <p:par>
        <p:cTn id="1" dur="indefinite" restart="never" nodeType="tmRoot"/>
      </p:par>
    </p:tnLst>
  </p:timing>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SmallRedBar-Gray BG, Title &amp; Subtitle Left1_Title &amp; Subtitle Right">
    <p:spTree>
      <p:nvGrpSpPr>
        <p:cNvPr id="1" name=""/>
        <p:cNvGrpSpPr/>
        <p:nvPr/>
      </p:nvGrpSpPr>
      <p:grpSpPr>
        <a:xfrm>
          <a:off x="0" y="0"/>
          <a:ext cx="0" cy="0"/>
          <a:chOff x="0" y="0"/>
          <a:chExt cx="0" cy="0"/>
        </a:xfrm>
      </p:grpSpPr>
      <p:sp>
        <p:nvSpPr>
          <p:cNvPr id="8" name="Title Background"/>
          <p:cNvSpPr/>
          <p:nvPr userDrawn="1"/>
        </p:nvSpPr>
        <p:spPr>
          <a:xfrm>
            <a:off x="3429000" y="3429000"/>
            <a:ext cx="5715000" cy="1752600"/>
          </a:xfrm>
          <a:prstGeom prst="rect">
            <a:avLst/>
          </a:prstGeom>
          <a:solidFill>
            <a:schemeClr val="tx1">
              <a:alpha val="47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2" name="Slide Title"/>
          <p:cNvSpPr>
            <a:spLocks noGrp="1"/>
          </p:cNvSpPr>
          <p:nvPr>
            <p:ph type="ctrTitle"/>
          </p:nvPr>
        </p:nvSpPr>
        <p:spPr>
          <a:xfrm>
            <a:off x="3733800" y="3581400"/>
            <a:ext cx="5181600" cy="609600"/>
          </a:xfrm>
          <a:prstGeom prst="rect">
            <a:avLst/>
          </a:prstGeom>
          <a:effectLst>
            <a:outerShdw blurRad="50800" dist="38100" dir="5400000" algn="t" rotWithShape="0">
              <a:prstClr val="black">
                <a:alpha val="40000"/>
              </a:prstClr>
            </a:outerShdw>
          </a:effectLst>
        </p:spPr>
        <p:txBody>
          <a:bodyPr/>
          <a:lstStyle>
            <a:lvl1pPr algn="r">
              <a:defRPr sz="3600">
                <a:solidFill>
                  <a:schemeClr val="bg1"/>
                </a:solidFill>
              </a:defRPr>
            </a:lvl1pPr>
          </a:lstStyle>
          <a:p>
            <a:r>
              <a:rPr lang="en-US" dirty="0" smtClean="0"/>
              <a:t>Click to edit Master title style</a:t>
            </a:r>
            <a:endParaRPr lang="en-US" dirty="0"/>
          </a:p>
        </p:txBody>
      </p:sp>
      <p:sp>
        <p:nvSpPr>
          <p:cNvPr id="7" name="Text Placeholder 1"/>
          <p:cNvSpPr>
            <a:spLocks noGrp="1"/>
          </p:cNvSpPr>
          <p:nvPr>
            <p:ph type="body" sz="quarter" idx="10"/>
          </p:nvPr>
        </p:nvSpPr>
        <p:spPr>
          <a:xfrm>
            <a:off x="3733800" y="4260273"/>
            <a:ext cx="5181600" cy="692727"/>
          </a:xfrm>
          <a:prstGeom prst="rect">
            <a:avLst/>
          </a:prstGeom>
        </p:spPr>
        <p:txBody>
          <a:bodyPr/>
          <a:lstStyle>
            <a:lvl1pPr marL="0" indent="0" algn="r">
              <a:buNone/>
              <a:defRPr sz="2000" b="0">
                <a:solidFill>
                  <a:schemeClr val="bg1"/>
                </a:solidFill>
                <a:latin typeface="ArumSans Bold"/>
              </a:defRPr>
            </a:lvl1pPr>
            <a:lvl2pPr marL="457200" indent="0" algn="r">
              <a:buNone/>
              <a:defRPr sz="2000" b="0">
                <a:solidFill>
                  <a:schemeClr val="bg1"/>
                </a:solidFill>
                <a:latin typeface="ArumSans Bold"/>
              </a:defRPr>
            </a:lvl2pPr>
            <a:lvl3pPr marL="914400" indent="0" algn="r">
              <a:buNone/>
              <a:defRPr sz="2000" b="0">
                <a:solidFill>
                  <a:schemeClr val="bg1"/>
                </a:solidFill>
                <a:latin typeface="ArumSans Bold"/>
              </a:defRPr>
            </a:lvl3pPr>
            <a:lvl4pPr marL="1371600" indent="0" algn="r">
              <a:buNone/>
              <a:defRPr sz="2000" b="0">
                <a:solidFill>
                  <a:schemeClr val="bg1"/>
                </a:solidFill>
                <a:latin typeface="ArumSans Bold"/>
              </a:defRPr>
            </a:lvl4pPr>
            <a:lvl5pPr marL="1828800" indent="0" algn="r">
              <a:buNone/>
              <a:defRPr sz="2000" b="0">
                <a:solidFill>
                  <a:schemeClr val="bg1"/>
                </a:solidFill>
                <a:latin typeface="ArumSans Bold"/>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9" name="Photo Credit"/>
          <p:cNvSpPr>
            <a:spLocks noGrp="1"/>
          </p:cNvSpPr>
          <p:nvPr>
            <p:ph type="body" sz="quarter" idx="11" hasCustomPrompt="1"/>
          </p:nvPr>
        </p:nvSpPr>
        <p:spPr>
          <a:xfrm>
            <a:off x="6477000" y="6705600"/>
            <a:ext cx="2667000" cy="152400"/>
          </a:xfrm>
          <a:prstGeom prst="rect">
            <a:avLst/>
          </a:prstGeom>
        </p:spPr>
        <p:txBody>
          <a:bodyPr wrap="none" lIns="0" tIns="0" rIns="45720" bIns="0"/>
          <a:lstStyle>
            <a:lvl1pPr marL="0" marR="0" indent="0" algn="r" defTabSz="914400" rtl="0" eaLnBrk="1" fontAlgn="auto" latinLnBrk="0" hangingPunct="1">
              <a:lnSpc>
                <a:spcPct val="100000"/>
              </a:lnSpc>
              <a:spcBef>
                <a:spcPts val="0"/>
              </a:spcBef>
              <a:spcAft>
                <a:spcPts val="0"/>
              </a:spcAft>
              <a:buClrTx/>
              <a:buSzTx/>
              <a:buFontTx/>
              <a:buNone/>
              <a:tabLst/>
              <a:defRPr sz="800">
                <a:solidFill>
                  <a:schemeClr val="bg1"/>
                </a:solidFill>
                <a:latin typeface="+mn-lt"/>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smtClean="0">
                <a:ln>
                  <a:noFill/>
                </a:ln>
                <a:solidFill>
                  <a:prstClr val="white"/>
                </a:solidFill>
                <a:effectLst/>
                <a:uLnTx/>
                <a:uFillTx/>
                <a:latin typeface="+mn-lt"/>
                <a:ea typeface="+mn-ea"/>
                <a:cs typeface="+mn-cs"/>
              </a:rPr>
              <a:t>Insert Photo Credit Here</a:t>
            </a:r>
          </a:p>
        </p:txBody>
      </p:sp>
    </p:spTree>
    <p:extLst>
      <p:ext uri="{BB962C8B-B14F-4D97-AF65-F5344CB8AC3E}">
        <p14:creationId xmlns:p14="http://schemas.microsoft.com/office/powerpoint/2010/main" val="2384814877"/>
      </p:ext>
    </p:extLst>
  </p:cSld>
  <p:clrMapOvr>
    <a:masterClrMapping/>
  </p:clrMapOvr>
  <p:timing>
    <p:tnLst>
      <p:par>
        <p:cTn id="1" dur="indefinite" restart="never" nodeType="tmRoot"/>
      </p:par>
    </p:tnLst>
  </p:timing>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SmallRedBar-Gray BG, Title Only Left">
    <p:spTree>
      <p:nvGrpSpPr>
        <p:cNvPr id="1" name=""/>
        <p:cNvGrpSpPr/>
        <p:nvPr/>
      </p:nvGrpSpPr>
      <p:grpSpPr>
        <a:xfrm>
          <a:off x="0" y="0"/>
          <a:ext cx="0" cy="0"/>
          <a:chOff x="0" y="0"/>
          <a:chExt cx="0" cy="0"/>
        </a:xfrm>
      </p:grpSpPr>
      <p:sp>
        <p:nvSpPr>
          <p:cNvPr id="8" name="Title background"/>
          <p:cNvSpPr/>
          <p:nvPr userDrawn="1"/>
        </p:nvSpPr>
        <p:spPr>
          <a:xfrm>
            <a:off x="0" y="3429000"/>
            <a:ext cx="5715000" cy="1752600"/>
          </a:xfrm>
          <a:prstGeom prst="rect">
            <a:avLst/>
          </a:prstGeom>
          <a:solidFill>
            <a:schemeClr val="tx1">
              <a:alpha val="47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2" name="Slide Title"/>
          <p:cNvSpPr>
            <a:spLocks noGrp="1"/>
          </p:cNvSpPr>
          <p:nvPr>
            <p:ph type="ctrTitle"/>
          </p:nvPr>
        </p:nvSpPr>
        <p:spPr>
          <a:xfrm>
            <a:off x="228600" y="3581400"/>
            <a:ext cx="5105400" cy="1371600"/>
          </a:xfrm>
          <a:prstGeom prst="rect">
            <a:avLst/>
          </a:prstGeom>
          <a:effectLst>
            <a:outerShdw blurRad="50800" dist="38100" dir="5400000" algn="t" rotWithShape="0">
              <a:prstClr val="black">
                <a:alpha val="40000"/>
              </a:prstClr>
            </a:outerShdw>
          </a:effectLst>
        </p:spPr>
        <p:txBody>
          <a:bodyPr/>
          <a:lstStyle>
            <a:lvl1pPr>
              <a:defRPr sz="3600">
                <a:solidFill>
                  <a:schemeClr val="bg1"/>
                </a:solidFill>
              </a:defRPr>
            </a:lvl1pPr>
          </a:lstStyle>
          <a:p>
            <a:r>
              <a:rPr lang="en-US" dirty="0" smtClean="0"/>
              <a:t>Click to edit Master title style</a:t>
            </a:r>
            <a:endParaRPr lang="en-US" dirty="0"/>
          </a:p>
        </p:txBody>
      </p:sp>
      <p:sp>
        <p:nvSpPr>
          <p:cNvPr id="6" name="Photo Credit"/>
          <p:cNvSpPr>
            <a:spLocks noGrp="1"/>
          </p:cNvSpPr>
          <p:nvPr>
            <p:ph type="body" sz="quarter" idx="11" hasCustomPrompt="1"/>
          </p:nvPr>
        </p:nvSpPr>
        <p:spPr>
          <a:xfrm>
            <a:off x="6477000" y="6705600"/>
            <a:ext cx="2667000" cy="152400"/>
          </a:xfrm>
          <a:prstGeom prst="rect">
            <a:avLst/>
          </a:prstGeom>
        </p:spPr>
        <p:txBody>
          <a:bodyPr wrap="none" lIns="0" tIns="0" rIns="45720" bIns="0"/>
          <a:lstStyle>
            <a:lvl1pPr marL="0" marR="0" indent="0" algn="r" defTabSz="914400" rtl="0" eaLnBrk="1" fontAlgn="auto" latinLnBrk="0" hangingPunct="1">
              <a:lnSpc>
                <a:spcPct val="100000"/>
              </a:lnSpc>
              <a:spcBef>
                <a:spcPts val="0"/>
              </a:spcBef>
              <a:spcAft>
                <a:spcPts val="0"/>
              </a:spcAft>
              <a:buClrTx/>
              <a:buSzTx/>
              <a:buFontTx/>
              <a:buNone/>
              <a:tabLst/>
              <a:defRPr sz="800">
                <a:solidFill>
                  <a:schemeClr val="bg1"/>
                </a:solidFill>
                <a:latin typeface="+mn-lt"/>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smtClean="0">
                <a:ln>
                  <a:noFill/>
                </a:ln>
                <a:solidFill>
                  <a:prstClr val="white"/>
                </a:solidFill>
                <a:effectLst/>
                <a:uLnTx/>
                <a:uFillTx/>
                <a:latin typeface="+mn-lt"/>
                <a:ea typeface="+mn-ea"/>
                <a:cs typeface="+mn-cs"/>
              </a:rPr>
              <a:t>Insert Photo Credit Here</a:t>
            </a:r>
          </a:p>
        </p:txBody>
      </p:sp>
    </p:spTree>
    <p:extLst>
      <p:ext uri="{BB962C8B-B14F-4D97-AF65-F5344CB8AC3E}">
        <p14:creationId xmlns:p14="http://schemas.microsoft.com/office/powerpoint/2010/main" val="1069168974"/>
      </p:ext>
    </p:extLst>
  </p:cSld>
  <p:clrMapOvr>
    <a:masterClrMapping/>
  </p:clrMapOvr>
  <p:timing>
    <p:tnLst>
      <p:par>
        <p:cTn id="1" dur="indefinite" restart="never" nodeType="tmRoot"/>
      </p:par>
    </p:tnLst>
  </p:timing>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SmallRedBar-Gray BG, Title Only Right">
    <p:spTree>
      <p:nvGrpSpPr>
        <p:cNvPr id="1" name=""/>
        <p:cNvGrpSpPr/>
        <p:nvPr/>
      </p:nvGrpSpPr>
      <p:grpSpPr>
        <a:xfrm>
          <a:off x="0" y="0"/>
          <a:ext cx="0" cy="0"/>
          <a:chOff x="0" y="0"/>
          <a:chExt cx="0" cy="0"/>
        </a:xfrm>
      </p:grpSpPr>
      <p:sp>
        <p:nvSpPr>
          <p:cNvPr id="8" name="Title Background"/>
          <p:cNvSpPr/>
          <p:nvPr userDrawn="1"/>
        </p:nvSpPr>
        <p:spPr>
          <a:xfrm>
            <a:off x="3429000" y="3429000"/>
            <a:ext cx="5715000" cy="1752600"/>
          </a:xfrm>
          <a:prstGeom prst="rect">
            <a:avLst/>
          </a:prstGeom>
          <a:solidFill>
            <a:schemeClr val="tx1">
              <a:alpha val="47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2" name="Slide Title"/>
          <p:cNvSpPr>
            <a:spLocks noGrp="1"/>
          </p:cNvSpPr>
          <p:nvPr>
            <p:ph type="ctrTitle"/>
          </p:nvPr>
        </p:nvSpPr>
        <p:spPr>
          <a:xfrm>
            <a:off x="3733800" y="3581400"/>
            <a:ext cx="5181600" cy="1371600"/>
          </a:xfrm>
          <a:prstGeom prst="rect">
            <a:avLst/>
          </a:prstGeom>
          <a:effectLst>
            <a:outerShdw blurRad="50800" dist="38100" dir="5400000" algn="t" rotWithShape="0">
              <a:prstClr val="black">
                <a:alpha val="40000"/>
              </a:prstClr>
            </a:outerShdw>
          </a:effectLst>
        </p:spPr>
        <p:txBody>
          <a:bodyPr/>
          <a:lstStyle>
            <a:lvl1pPr>
              <a:defRPr sz="3600">
                <a:solidFill>
                  <a:schemeClr val="bg1"/>
                </a:solidFill>
              </a:defRPr>
            </a:lvl1pPr>
          </a:lstStyle>
          <a:p>
            <a:r>
              <a:rPr lang="en-US" dirty="0" smtClean="0"/>
              <a:t>Click to edit Master title style</a:t>
            </a:r>
            <a:endParaRPr lang="en-US" dirty="0"/>
          </a:p>
        </p:txBody>
      </p:sp>
      <p:sp>
        <p:nvSpPr>
          <p:cNvPr id="6" name="Photo Credit"/>
          <p:cNvSpPr>
            <a:spLocks noGrp="1"/>
          </p:cNvSpPr>
          <p:nvPr>
            <p:ph type="body" sz="quarter" idx="11" hasCustomPrompt="1"/>
          </p:nvPr>
        </p:nvSpPr>
        <p:spPr>
          <a:xfrm>
            <a:off x="6477000" y="6705600"/>
            <a:ext cx="2667000" cy="152400"/>
          </a:xfrm>
          <a:prstGeom prst="rect">
            <a:avLst/>
          </a:prstGeom>
        </p:spPr>
        <p:txBody>
          <a:bodyPr wrap="none" lIns="0" tIns="0" rIns="45720" bIns="0"/>
          <a:lstStyle>
            <a:lvl1pPr marL="0" marR="0" indent="0" algn="r" defTabSz="914400" rtl="0" eaLnBrk="1" fontAlgn="auto" latinLnBrk="0" hangingPunct="1">
              <a:lnSpc>
                <a:spcPct val="100000"/>
              </a:lnSpc>
              <a:spcBef>
                <a:spcPts val="0"/>
              </a:spcBef>
              <a:spcAft>
                <a:spcPts val="0"/>
              </a:spcAft>
              <a:buClrTx/>
              <a:buSzTx/>
              <a:buFontTx/>
              <a:buNone/>
              <a:tabLst/>
              <a:defRPr sz="800">
                <a:solidFill>
                  <a:schemeClr val="bg1"/>
                </a:solidFill>
                <a:latin typeface="+mn-lt"/>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smtClean="0">
                <a:ln>
                  <a:noFill/>
                </a:ln>
                <a:solidFill>
                  <a:prstClr val="white"/>
                </a:solidFill>
                <a:effectLst/>
                <a:uLnTx/>
                <a:uFillTx/>
                <a:latin typeface="+mn-lt"/>
                <a:ea typeface="+mn-ea"/>
                <a:cs typeface="+mn-cs"/>
              </a:rPr>
              <a:t>Insert Photo Credit Here</a:t>
            </a:r>
          </a:p>
        </p:txBody>
      </p:sp>
    </p:spTree>
    <p:extLst>
      <p:ext uri="{BB962C8B-B14F-4D97-AF65-F5344CB8AC3E}">
        <p14:creationId xmlns:p14="http://schemas.microsoft.com/office/powerpoint/2010/main" val="407617283"/>
      </p:ext>
    </p:extLst>
  </p:cSld>
  <p:clrMapOvr>
    <a:masterClrMapping/>
  </p:clrMapOvr>
  <p:timing>
    <p:tnLst>
      <p:par>
        <p:cTn id="1" dur="indefinite" restart="never" nodeType="tmRoot"/>
      </p:par>
    </p:tnLst>
  </p:timing>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SmallRedBar-SimpleTitle&amp;Subtitle">
    <p:spTree>
      <p:nvGrpSpPr>
        <p:cNvPr id="1" name=""/>
        <p:cNvGrpSpPr/>
        <p:nvPr/>
      </p:nvGrpSpPr>
      <p:grpSpPr>
        <a:xfrm>
          <a:off x="0" y="0"/>
          <a:ext cx="0" cy="0"/>
          <a:chOff x="0" y="0"/>
          <a:chExt cx="0" cy="0"/>
        </a:xfrm>
      </p:grpSpPr>
      <p:sp>
        <p:nvSpPr>
          <p:cNvPr id="2" name="Slide Title"/>
          <p:cNvSpPr>
            <a:spLocks noGrp="1"/>
          </p:cNvSpPr>
          <p:nvPr>
            <p:ph type="ctrTitle"/>
          </p:nvPr>
        </p:nvSpPr>
        <p:spPr>
          <a:xfrm>
            <a:off x="0" y="2130426"/>
            <a:ext cx="9144000" cy="1470025"/>
          </a:xfrm>
          <a:prstGeom prst="rect">
            <a:avLst/>
          </a:prstGeom>
        </p:spPr>
        <p:txBody>
          <a:bodyPr/>
          <a:lstStyle>
            <a:lvl1pPr>
              <a:defRPr sz="4800">
                <a:solidFill>
                  <a:schemeClr val="bg2"/>
                </a:solidFill>
                <a:latin typeface="+mj-lt"/>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solidFill>
                  <a:srgbClr val="6A6A6A"/>
                </a:solidFill>
                <a:latin typeface="ArumSans Regular"/>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5" name="Photo Credit"/>
          <p:cNvSpPr>
            <a:spLocks noGrp="1"/>
          </p:cNvSpPr>
          <p:nvPr>
            <p:ph type="body" sz="quarter" idx="11" hasCustomPrompt="1"/>
          </p:nvPr>
        </p:nvSpPr>
        <p:spPr>
          <a:xfrm>
            <a:off x="6477000" y="6705600"/>
            <a:ext cx="2667000" cy="152400"/>
          </a:xfrm>
          <a:prstGeom prst="rect">
            <a:avLst/>
          </a:prstGeom>
        </p:spPr>
        <p:txBody>
          <a:bodyPr wrap="none" lIns="0" tIns="0" rIns="45720" bIns="0"/>
          <a:lstStyle>
            <a:lvl1pPr marL="0" marR="0" indent="0" algn="r" defTabSz="914400" rtl="0" eaLnBrk="1" fontAlgn="auto" latinLnBrk="0" hangingPunct="1">
              <a:lnSpc>
                <a:spcPct val="100000"/>
              </a:lnSpc>
              <a:spcBef>
                <a:spcPts val="0"/>
              </a:spcBef>
              <a:spcAft>
                <a:spcPts val="0"/>
              </a:spcAft>
              <a:buClrTx/>
              <a:buSzTx/>
              <a:buFontTx/>
              <a:buNone/>
              <a:tabLst/>
              <a:defRPr sz="800">
                <a:solidFill>
                  <a:schemeClr val="bg1"/>
                </a:solidFill>
                <a:latin typeface="+mn-lt"/>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smtClean="0">
                <a:ln>
                  <a:noFill/>
                </a:ln>
                <a:solidFill>
                  <a:prstClr val="white"/>
                </a:solidFill>
                <a:effectLst/>
                <a:uLnTx/>
                <a:uFillTx/>
                <a:latin typeface="+mn-lt"/>
                <a:ea typeface="+mn-ea"/>
                <a:cs typeface="+mn-cs"/>
              </a:rPr>
              <a:t>Insert Photo Credit Here</a:t>
            </a:r>
          </a:p>
        </p:txBody>
      </p:sp>
    </p:spTree>
    <p:extLst>
      <p:ext uri="{BB962C8B-B14F-4D97-AF65-F5344CB8AC3E}">
        <p14:creationId xmlns:p14="http://schemas.microsoft.com/office/powerpoint/2010/main" val="423552719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SmallRedBar-Text above Title">
    <p:spTree>
      <p:nvGrpSpPr>
        <p:cNvPr id="1" name=""/>
        <p:cNvGrpSpPr/>
        <p:nvPr/>
      </p:nvGrpSpPr>
      <p:grpSpPr>
        <a:xfrm>
          <a:off x="0" y="0"/>
          <a:ext cx="0" cy="0"/>
          <a:chOff x="0" y="0"/>
          <a:chExt cx="0" cy="0"/>
        </a:xfrm>
      </p:grpSpPr>
      <p:sp>
        <p:nvSpPr>
          <p:cNvPr id="2" name="Slide Title"/>
          <p:cNvSpPr>
            <a:spLocks noGrp="1"/>
          </p:cNvSpPr>
          <p:nvPr>
            <p:ph type="title"/>
          </p:nvPr>
        </p:nvSpPr>
        <p:spPr>
          <a:xfrm>
            <a:off x="685800" y="4406900"/>
            <a:ext cx="7772400" cy="1362075"/>
          </a:xfrm>
          <a:prstGeom prst="rect">
            <a:avLst/>
          </a:prstGeom>
        </p:spPr>
        <p:txBody>
          <a:bodyPr anchor="t"/>
          <a:lstStyle>
            <a:lvl1pPr algn="l">
              <a:defRPr sz="3600" b="1" cap="all">
                <a:solidFill>
                  <a:schemeClr val="bg2"/>
                </a:solidFill>
                <a:latin typeface="+mj-lt"/>
              </a:defRPr>
            </a:lvl1pPr>
          </a:lstStyle>
          <a:p>
            <a:r>
              <a:rPr lang="en-US" dirty="0" smtClean="0"/>
              <a:t>Click to edit Master title style</a:t>
            </a:r>
            <a:endParaRPr lang="en-US" dirty="0"/>
          </a:p>
        </p:txBody>
      </p:sp>
      <p:sp>
        <p:nvSpPr>
          <p:cNvPr id="3" name="Text Placeholder 2"/>
          <p:cNvSpPr>
            <a:spLocks noGrp="1"/>
          </p:cNvSpPr>
          <p:nvPr>
            <p:ph type="body" idx="1"/>
          </p:nvPr>
        </p:nvSpPr>
        <p:spPr>
          <a:xfrm>
            <a:off x="685800" y="2906714"/>
            <a:ext cx="7772400" cy="1500187"/>
          </a:xfrm>
          <a:prstGeom prst="rect">
            <a:avLst/>
          </a:prstGeom>
        </p:spPr>
        <p:txBody>
          <a:bodyPr anchor="b"/>
          <a:lstStyle>
            <a:lvl1pPr marL="0" indent="0">
              <a:buNone/>
              <a:defRPr sz="2000">
                <a:solidFill>
                  <a:srgbClr val="6A6A6A"/>
                </a:solidFill>
                <a:latin typeface="ArumSans Regular"/>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smtClean="0"/>
              <a:t>Click to edit Master text styles</a:t>
            </a:r>
          </a:p>
        </p:txBody>
      </p:sp>
      <p:sp>
        <p:nvSpPr>
          <p:cNvPr id="5" name="Photo Credit"/>
          <p:cNvSpPr>
            <a:spLocks noGrp="1"/>
          </p:cNvSpPr>
          <p:nvPr>
            <p:ph type="body" sz="quarter" idx="11" hasCustomPrompt="1"/>
          </p:nvPr>
        </p:nvSpPr>
        <p:spPr>
          <a:xfrm>
            <a:off x="6477000" y="6705600"/>
            <a:ext cx="2667000" cy="152400"/>
          </a:xfrm>
          <a:prstGeom prst="rect">
            <a:avLst/>
          </a:prstGeom>
        </p:spPr>
        <p:txBody>
          <a:bodyPr wrap="none" lIns="0" tIns="0" rIns="45720" bIns="0"/>
          <a:lstStyle>
            <a:lvl1pPr marL="0" marR="0" indent="0" algn="r" defTabSz="914400" rtl="0" eaLnBrk="1" fontAlgn="auto" latinLnBrk="0" hangingPunct="1">
              <a:lnSpc>
                <a:spcPct val="100000"/>
              </a:lnSpc>
              <a:spcBef>
                <a:spcPts val="0"/>
              </a:spcBef>
              <a:spcAft>
                <a:spcPts val="0"/>
              </a:spcAft>
              <a:buClrTx/>
              <a:buSzTx/>
              <a:buFontTx/>
              <a:buNone/>
              <a:tabLst/>
              <a:defRPr sz="800">
                <a:solidFill>
                  <a:schemeClr val="bg1"/>
                </a:solidFill>
                <a:latin typeface="+mn-lt"/>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smtClean="0">
                <a:ln>
                  <a:noFill/>
                </a:ln>
                <a:solidFill>
                  <a:prstClr val="white"/>
                </a:solidFill>
                <a:effectLst/>
                <a:uLnTx/>
                <a:uFillTx/>
                <a:latin typeface="+mn-lt"/>
                <a:ea typeface="+mn-ea"/>
                <a:cs typeface="+mn-cs"/>
              </a:rPr>
              <a:t>Insert Photo Credit Here</a:t>
            </a:r>
          </a:p>
        </p:txBody>
      </p:sp>
    </p:spTree>
    <p:extLst>
      <p:ext uri="{BB962C8B-B14F-4D97-AF65-F5344CB8AC3E}">
        <p14:creationId xmlns:p14="http://schemas.microsoft.com/office/powerpoint/2010/main" val="222947916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SmallRedBar-Title above text">
    <p:spTree>
      <p:nvGrpSpPr>
        <p:cNvPr id="1" name=""/>
        <p:cNvGrpSpPr/>
        <p:nvPr/>
      </p:nvGrpSpPr>
      <p:grpSpPr>
        <a:xfrm>
          <a:off x="0" y="0"/>
          <a:ext cx="0" cy="0"/>
          <a:chOff x="0" y="0"/>
          <a:chExt cx="0" cy="0"/>
        </a:xfrm>
      </p:grpSpPr>
      <p:sp>
        <p:nvSpPr>
          <p:cNvPr id="2" name="Slide Title"/>
          <p:cNvSpPr>
            <a:spLocks noGrp="1"/>
          </p:cNvSpPr>
          <p:nvPr>
            <p:ph type="title"/>
          </p:nvPr>
        </p:nvSpPr>
        <p:spPr>
          <a:xfrm>
            <a:off x="685800" y="2775099"/>
            <a:ext cx="7772400" cy="1362075"/>
          </a:xfrm>
          <a:prstGeom prst="rect">
            <a:avLst/>
          </a:prstGeom>
        </p:spPr>
        <p:txBody>
          <a:bodyPr anchor="b" anchorCtr="0"/>
          <a:lstStyle>
            <a:lvl1pPr algn="l">
              <a:spcBef>
                <a:spcPts val="480"/>
              </a:spcBef>
              <a:defRPr sz="3600" b="1" cap="all">
                <a:solidFill>
                  <a:schemeClr val="bg2"/>
                </a:solidFill>
                <a:latin typeface="+mj-lt"/>
              </a:defRPr>
            </a:lvl1pPr>
          </a:lstStyle>
          <a:p>
            <a:r>
              <a:rPr lang="en-US" dirty="0" smtClean="0"/>
              <a:t>Click to edit Master title style</a:t>
            </a:r>
            <a:endParaRPr lang="en-US" dirty="0"/>
          </a:p>
        </p:txBody>
      </p:sp>
      <p:sp>
        <p:nvSpPr>
          <p:cNvPr id="3" name="Text Placeholder 1"/>
          <p:cNvSpPr>
            <a:spLocks noGrp="1"/>
          </p:cNvSpPr>
          <p:nvPr>
            <p:ph type="body" idx="1"/>
          </p:nvPr>
        </p:nvSpPr>
        <p:spPr>
          <a:xfrm>
            <a:off x="685800" y="4138613"/>
            <a:ext cx="7772400" cy="1500187"/>
          </a:xfrm>
          <a:prstGeom prst="rect">
            <a:avLst/>
          </a:prstGeom>
        </p:spPr>
        <p:txBody>
          <a:bodyPr anchor="t" anchorCtr="0"/>
          <a:lstStyle>
            <a:lvl1pPr marL="0" indent="0">
              <a:spcBef>
                <a:spcPts val="0"/>
              </a:spcBef>
              <a:buNone/>
              <a:defRPr sz="2000">
                <a:solidFill>
                  <a:srgbClr val="6A6A6A"/>
                </a:solidFill>
                <a:latin typeface="ArumSans Regular"/>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smtClean="0"/>
              <a:t>Click to edit Master text styles</a:t>
            </a:r>
          </a:p>
        </p:txBody>
      </p:sp>
      <p:sp>
        <p:nvSpPr>
          <p:cNvPr id="6" name="Photo Credit"/>
          <p:cNvSpPr>
            <a:spLocks noGrp="1"/>
          </p:cNvSpPr>
          <p:nvPr>
            <p:ph type="body" sz="quarter" idx="11" hasCustomPrompt="1"/>
          </p:nvPr>
        </p:nvSpPr>
        <p:spPr>
          <a:xfrm>
            <a:off x="6477000" y="6705600"/>
            <a:ext cx="2667000" cy="152400"/>
          </a:xfrm>
          <a:prstGeom prst="rect">
            <a:avLst/>
          </a:prstGeom>
        </p:spPr>
        <p:txBody>
          <a:bodyPr wrap="none" lIns="0" tIns="0" rIns="45720" bIns="0"/>
          <a:lstStyle>
            <a:lvl1pPr marL="0" marR="0" indent="0" algn="r" defTabSz="914400" rtl="0" eaLnBrk="1" fontAlgn="auto" latinLnBrk="0" hangingPunct="1">
              <a:lnSpc>
                <a:spcPct val="100000"/>
              </a:lnSpc>
              <a:spcBef>
                <a:spcPts val="0"/>
              </a:spcBef>
              <a:spcAft>
                <a:spcPts val="0"/>
              </a:spcAft>
              <a:buClrTx/>
              <a:buSzTx/>
              <a:buFontTx/>
              <a:buNone/>
              <a:tabLst/>
              <a:defRPr sz="800">
                <a:solidFill>
                  <a:schemeClr val="bg1"/>
                </a:solidFill>
                <a:latin typeface="+mn-lt"/>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smtClean="0">
                <a:ln>
                  <a:noFill/>
                </a:ln>
                <a:solidFill>
                  <a:prstClr val="white"/>
                </a:solidFill>
                <a:effectLst/>
                <a:uLnTx/>
                <a:uFillTx/>
                <a:latin typeface="+mn-lt"/>
                <a:ea typeface="+mn-ea"/>
                <a:cs typeface="+mn-cs"/>
              </a:rPr>
              <a:t>Insert Photo Credit Here</a:t>
            </a:r>
          </a:p>
        </p:txBody>
      </p:sp>
    </p:spTree>
    <p:extLst>
      <p:ext uri="{BB962C8B-B14F-4D97-AF65-F5344CB8AC3E}">
        <p14:creationId xmlns:p14="http://schemas.microsoft.com/office/powerpoint/2010/main" val="369556950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RedTagline-Gray BG, Title-Only Right">
    <p:spTree>
      <p:nvGrpSpPr>
        <p:cNvPr id="1" name=""/>
        <p:cNvGrpSpPr/>
        <p:nvPr/>
      </p:nvGrpSpPr>
      <p:grpSpPr>
        <a:xfrm>
          <a:off x="0" y="0"/>
          <a:ext cx="0" cy="0"/>
          <a:chOff x="0" y="0"/>
          <a:chExt cx="0" cy="0"/>
        </a:xfrm>
      </p:grpSpPr>
      <p:sp>
        <p:nvSpPr>
          <p:cNvPr id="8" name="Title Background"/>
          <p:cNvSpPr/>
          <p:nvPr userDrawn="1"/>
        </p:nvSpPr>
        <p:spPr>
          <a:xfrm>
            <a:off x="3429000" y="3429000"/>
            <a:ext cx="5715000" cy="1752600"/>
          </a:xfrm>
          <a:prstGeom prst="rect">
            <a:avLst/>
          </a:prstGeom>
          <a:solidFill>
            <a:schemeClr val="tx1">
              <a:alpha val="47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2" name="Slide Title"/>
          <p:cNvSpPr>
            <a:spLocks noGrp="1"/>
          </p:cNvSpPr>
          <p:nvPr>
            <p:ph type="ctrTitle"/>
          </p:nvPr>
        </p:nvSpPr>
        <p:spPr>
          <a:xfrm>
            <a:off x="3733800" y="3581400"/>
            <a:ext cx="5181600" cy="1371600"/>
          </a:xfrm>
          <a:prstGeom prst="rect">
            <a:avLst/>
          </a:prstGeom>
          <a:effectLst>
            <a:outerShdw blurRad="50800" dist="38100" dir="5400000" algn="t" rotWithShape="0">
              <a:prstClr val="black">
                <a:alpha val="40000"/>
              </a:prstClr>
            </a:outerShdw>
          </a:effectLst>
        </p:spPr>
        <p:txBody>
          <a:bodyPr/>
          <a:lstStyle>
            <a:lvl1pPr>
              <a:defRPr sz="3600">
                <a:solidFill>
                  <a:schemeClr val="bg1"/>
                </a:solidFill>
              </a:defRPr>
            </a:lvl1pPr>
          </a:lstStyle>
          <a:p>
            <a:r>
              <a:rPr lang="en-US" smtClean="0"/>
              <a:t>Click to edit Master title style</a:t>
            </a:r>
            <a:endParaRPr lang="en-US" dirty="0"/>
          </a:p>
        </p:txBody>
      </p:sp>
      <p:sp>
        <p:nvSpPr>
          <p:cNvPr id="6" name="Text Photo Credit3"/>
          <p:cNvSpPr>
            <a:spLocks noGrp="1"/>
          </p:cNvSpPr>
          <p:nvPr>
            <p:ph type="body" sz="quarter" idx="11" hasCustomPrompt="1"/>
          </p:nvPr>
        </p:nvSpPr>
        <p:spPr>
          <a:xfrm>
            <a:off x="6477000" y="6422066"/>
            <a:ext cx="2667000" cy="152400"/>
          </a:xfrm>
          <a:prstGeom prst="rect">
            <a:avLst/>
          </a:prstGeom>
        </p:spPr>
        <p:txBody>
          <a:bodyPr wrap="none" lIns="0" tIns="0" rIns="45720" bIns="0"/>
          <a:lstStyle>
            <a:lvl1pPr marL="0" marR="0" indent="0" algn="r" defTabSz="914400" rtl="0" eaLnBrk="1" fontAlgn="auto" latinLnBrk="0" hangingPunct="1">
              <a:lnSpc>
                <a:spcPct val="100000"/>
              </a:lnSpc>
              <a:spcBef>
                <a:spcPts val="0"/>
              </a:spcBef>
              <a:spcAft>
                <a:spcPts val="0"/>
              </a:spcAft>
              <a:buClrTx/>
              <a:buSzTx/>
              <a:buFontTx/>
              <a:buNone/>
              <a:tabLst/>
              <a:defRPr sz="800">
                <a:solidFill>
                  <a:schemeClr val="bg1"/>
                </a:solidFill>
                <a:latin typeface="+mn-lt"/>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smtClean="0">
                <a:ln>
                  <a:noFill/>
                </a:ln>
                <a:solidFill>
                  <a:prstClr val="white"/>
                </a:solidFill>
                <a:effectLst/>
                <a:uLnTx/>
                <a:uFillTx/>
                <a:latin typeface="+mn-lt"/>
                <a:ea typeface="+mn-ea"/>
                <a:cs typeface="+mn-cs"/>
              </a:rPr>
              <a:t>Insert Photo Credit Here</a:t>
            </a:r>
          </a:p>
        </p:txBody>
      </p:sp>
      <p:sp>
        <p:nvSpPr>
          <p:cNvPr id="5" name="Copyright" descr="©McGraw-Hill Education. All rights reserved. Authorized only for instructor use in the classroom.  No reproduction or further distribution permitted without the prior written consent of McGraw-Hill Education.&#10;"/>
          <p:cNvSpPr txBox="1">
            <a:spLocks/>
          </p:cNvSpPr>
          <p:nvPr userDrawn="1"/>
        </p:nvSpPr>
        <p:spPr>
          <a:xfrm>
            <a:off x="0" y="6734025"/>
            <a:ext cx="9144000" cy="171750"/>
          </a:xfrm>
          <a:prstGeom prst="rect">
            <a:avLst/>
          </a:prstGeom>
        </p:spPr>
        <p:txBody>
          <a:bodyPr vert="horz" lIns="91440" tIns="45720" rIns="91440" bIns="45720" rtlCol="0">
            <a:normAutofit fontScale="25000" lnSpcReduction="20000"/>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marR="0" lvl="0" indent="0" algn="l" defTabSz="457200" rtl="0" eaLnBrk="1" fontAlgn="auto" latinLnBrk="0" hangingPunct="1">
              <a:lnSpc>
                <a:spcPct val="100000"/>
              </a:lnSpc>
              <a:spcBef>
                <a:spcPct val="20000"/>
              </a:spcBef>
              <a:spcAft>
                <a:spcPts val="0"/>
              </a:spcAft>
              <a:buClrTx/>
              <a:buSzTx/>
              <a:buFont typeface="Arial"/>
              <a:buNone/>
              <a:tabLst/>
              <a:defRPr/>
            </a:pPr>
            <a:r>
              <a:rPr kumimoji="0" lang="en-US" sz="3200" b="0" i="0" u="none" strike="noStrike" kern="1200" cap="none" spc="0" normalizeH="0" baseline="0" noProof="0" dirty="0" smtClean="0">
                <a:ln>
                  <a:noFill/>
                </a:ln>
                <a:solidFill>
                  <a:srgbClr val="6A6A6A"/>
                </a:solidFill>
                <a:effectLst/>
                <a:uLnTx/>
                <a:uFillTx/>
                <a:latin typeface="Calibri"/>
                <a:ea typeface="+mn-ea"/>
                <a:cs typeface="+mn-cs"/>
              </a:rPr>
              <a:t>©McGraw-Hill Education. All rights reserved. Authorized </a:t>
            </a:r>
            <a:r>
              <a:rPr lang="en-US" sz="3200" kern="1200" dirty="0" smtClean="0">
                <a:solidFill>
                  <a:srgbClr val="6A6A6A"/>
                </a:solidFill>
                <a:effectLst/>
                <a:latin typeface="+mn-lt"/>
                <a:ea typeface="+mn-ea"/>
                <a:cs typeface="+mn-cs"/>
              </a:rPr>
              <a:t>only </a:t>
            </a:r>
            <a:r>
              <a:rPr kumimoji="0" lang="en-US" sz="3200" b="0" i="0" u="none" strike="noStrike" kern="1200" cap="none" spc="0" normalizeH="0" baseline="0" noProof="0" dirty="0" smtClean="0">
                <a:ln>
                  <a:noFill/>
                </a:ln>
                <a:solidFill>
                  <a:srgbClr val="6A6A6A"/>
                </a:solidFill>
                <a:effectLst/>
                <a:uLnTx/>
                <a:uFillTx/>
                <a:latin typeface="Calibri"/>
                <a:ea typeface="+mn-ea"/>
                <a:cs typeface="+mn-cs"/>
              </a:rPr>
              <a:t>for instructor use in the classroom.  No reproduction or further distribution permitted without the prior written consent of McGraw-Hill Education.</a:t>
            </a:r>
            <a:endParaRPr kumimoji="0" lang="en-US" sz="3200" b="0" i="0" u="none" strike="noStrike" kern="1200" cap="none" spc="0" normalizeH="0" baseline="0" noProof="0" dirty="0">
              <a:ln>
                <a:noFill/>
              </a:ln>
              <a:solidFill>
                <a:srgbClr val="6A6A6A"/>
              </a:solidFill>
              <a:effectLst/>
              <a:uLnTx/>
              <a:uFillTx/>
              <a:latin typeface="Calibri"/>
              <a:ea typeface="+mn-ea"/>
              <a:cs typeface="+mn-cs"/>
            </a:endParaRPr>
          </a:p>
        </p:txBody>
      </p:sp>
    </p:spTree>
    <p:extLst>
      <p:ext uri="{BB962C8B-B14F-4D97-AF65-F5344CB8AC3E}">
        <p14:creationId xmlns:p14="http://schemas.microsoft.com/office/powerpoint/2010/main" val="2833503217"/>
      </p:ext>
    </p:extLst>
  </p:cSld>
  <p:clrMapOvr>
    <a:masterClrMapping/>
  </p:clrMapOvr>
  <p:timing>
    <p:tnLst>
      <p:par>
        <p:cTn id="1" dur="indefinite" restart="never" nodeType="tmRoot"/>
      </p:par>
    </p:tnLst>
  </p:timing>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Blue Slide Title above text">
    <p:spTree>
      <p:nvGrpSpPr>
        <p:cNvPr id="1" name=""/>
        <p:cNvGrpSpPr/>
        <p:nvPr/>
      </p:nvGrpSpPr>
      <p:grpSpPr>
        <a:xfrm>
          <a:off x="0" y="0"/>
          <a:ext cx="0" cy="0"/>
          <a:chOff x="0" y="0"/>
          <a:chExt cx="0" cy="0"/>
        </a:xfrm>
      </p:grpSpPr>
      <p:sp>
        <p:nvSpPr>
          <p:cNvPr id="2" name="Slide Title"/>
          <p:cNvSpPr>
            <a:spLocks noGrp="1"/>
          </p:cNvSpPr>
          <p:nvPr>
            <p:ph type="ctrTitle"/>
          </p:nvPr>
        </p:nvSpPr>
        <p:spPr>
          <a:xfrm>
            <a:off x="1066800" y="1524000"/>
            <a:ext cx="7048500" cy="1470025"/>
          </a:xfrm>
          <a:prstGeom prst="rect">
            <a:avLst/>
          </a:prstGeom>
        </p:spPr>
        <p:txBody>
          <a:bodyPr/>
          <a:lstStyle>
            <a:lvl1pPr algn="l">
              <a:defRPr sz="4400">
                <a:solidFill>
                  <a:schemeClr val="bg1"/>
                </a:solidFill>
              </a:defRPr>
            </a:lvl1pPr>
          </a:lstStyle>
          <a:p>
            <a:r>
              <a:rPr lang="en-US" dirty="0" smtClean="0"/>
              <a:t>Click to edit Master title style</a:t>
            </a:r>
            <a:endParaRPr lang="en-US" dirty="0"/>
          </a:p>
        </p:txBody>
      </p:sp>
      <p:sp>
        <p:nvSpPr>
          <p:cNvPr id="3" name="Subtitle 1"/>
          <p:cNvSpPr>
            <a:spLocks noGrp="1"/>
          </p:cNvSpPr>
          <p:nvPr>
            <p:ph type="subTitle" idx="1"/>
          </p:nvPr>
        </p:nvSpPr>
        <p:spPr>
          <a:xfrm>
            <a:off x="1066800" y="2971800"/>
            <a:ext cx="6400800" cy="1752600"/>
          </a:xfrm>
          <a:prstGeom prst="rect">
            <a:avLst/>
          </a:prstGeom>
        </p:spPr>
        <p:txBody>
          <a:bodyPr/>
          <a:lstStyle>
            <a:lvl1pPr marL="0" indent="0" algn="l">
              <a:buNone/>
              <a:defRPr sz="200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Tree>
    <p:extLst>
      <p:ext uri="{BB962C8B-B14F-4D97-AF65-F5344CB8AC3E}">
        <p14:creationId xmlns:p14="http://schemas.microsoft.com/office/powerpoint/2010/main" val="138872374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51.xml><?xml version="1.0" encoding="utf-8"?>
<p:sldLayout xmlns:a="http://schemas.openxmlformats.org/drawingml/2006/main" xmlns:r="http://schemas.openxmlformats.org/officeDocument/2006/relationships" xmlns:p="http://schemas.openxmlformats.org/presentationml/2006/main" type="secHead" preserve="1">
  <p:cSld name="Blue Slide Text above title">
    <p:spTree>
      <p:nvGrpSpPr>
        <p:cNvPr id="1" name=""/>
        <p:cNvGrpSpPr/>
        <p:nvPr/>
      </p:nvGrpSpPr>
      <p:grpSpPr>
        <a:xfrm>
          <a:off x="0" y="0"/>
          <a:ext cx="0" cy="0"/>
          <a:chOff x="0" y="0"/>
          <a:chExt cx="0" cy="0"/>
        </a:xfrm>
      </p:grpSpPr>
      <p:sp>
        <p:nvSpPr>
          <p:cNvPr id="2" name="Slide Title"/>
          <p:cNvSpPr>
            <a:spLocks noGrp="1"/>
          </p:cNvSpPr>
          <p:nvPr>
            <p:ph type="title"/>
          </p:nvPr>
        </p:nvSpPr>
        <p:spPr>
          <a:xfrm>
            <a:off x="722313" y="2643186"/>
            <a:ext cx="7202487" cy="1362075"/>
          </a:xfrm>
          <a:prstGeom prst="rect">
            <a:avLst/>
          </a:prstGeom>
        </p:spPr>
        <p:txBody>
          <a:bodyPr anchor="t"/>
          <a:lstStyle>
            <a:lvl1pPr algn="l">
              <a:defRPr sz="4400" b="1" cap="all">
                <a:solidFill>
                  <a:schemeClr val="bg1"/>
                </a:solidFill>
              </a:defRPr>
            </a:lvl1pPr>
          </a:lstStyle>
          <a:p>
            <a:r>
              <a:rPr lang="en-US" dirty="0" smtClean="0"/>
              <a:t>Click to edit Master title style</a:t>
            </a:r>
            <a:endParaRPr lang="en-US" dirty="0"/>
          </a:p>
        </p:txBody>
      </p:sp>
      <p:sp>
        <p:nvSpPr>
          <p:cNvPr id="3" name="Text Placeholder 1"/>
          <p:cNvSpPr>
            <a:spLocks noGrp="1"/>
          </p:cNvSpPr>
          <p:nvPr>
            <p:ph type="body" idx="1"/>
          </p:nvPr>
        </p:nvSpPr>
        <p:spPr>
          <a:xfrm>
            <a:off x="722313" y="1143000"/>
            <a:ext cx="7202487" cy="1500187"/>
          </a:xfrm>
          <a:prstGeom prst="rect">
            <a:avLst/>
          </a:prstGeom>
        </p:spPr>
        <p:txBody>
          <a:bodyPr anchor="b"/>
          <a:lstStyle>
            <a:lvl1pPr marL="0" indent="0">
              <a:buNone/>
              <a:defRPr sz="2000">
                <a:solidFill>
                  <a:schemeClr val="bg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smtClean="0"/>
              <a:t>Click to edit Master text styles</a:t>
            </a:r>
          </a:p>
        </p:txBody>
      </p:sp>
    </p:spTree>
    <p:extLst>
      <p:ext uri="{BB962C8B-B14F-4D97-AF65-F5344CB8AC3E}">
        <p14:creationId xmlns:p14="http://schemas.microsoft.com/office/powerpoint/2010/main" val="270531504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Plain_Appendix_Title and Text">
    <p:spTree>
      <p:nvGrpSpPr>
        <p:cNvPr id="1" name=""/>
        <p:cNvGrpSpPr/>
        <p:nvPr/>
      </p:nvGrpSpPr>
      <p:grpSpPr>
        <a:xfrm>
          <a:off x="0" y="0"/>
          <a:ext cx="0" cy="0"/>
          <a:chOff x="0" y="0"/>
          <a:chExt cx="0" cy="0"/>
        </a:xfrm>
      </p:grpSpPr>
      <p:sp>
        <p:nvSpPr>
          <p:cNvPr id="6" name="Slide Title"/>
          <p:cNvSpPr>
            <a:spLocks noGrp="1"/>
          </p:cNvSpPr>
          <p:nvPr>
            <p:ph type="title"/>
          </p:nvPr>
        </p:nvSpPr>
        <p:spPr>
          <a:xfrm>
            <a:off x="0" y="228600"/>
            <a:ext cx="9144000" cy="609600"/>
          </a:xfrm>
          <a:prstGeom prst="rect">
            <a:avLst/>
          </a:prstGeom>
        </p:spPr>
        <p:txBody>
          <a:bodyPr/>
          <a:lstStyle>
            <a:lvl1pPr>
              <a:defRPr sz="3600">
                <a:solidFill>
                  <a:schemeClr val="bg2"/>
                </a:solidFill>
              </a:defRPr>
            </a:lvl1pPr>
          </a:lstStyle>
          <a:p>
            <a:r>
              <a:rPr lang="en-US" dirty="0" smtClean="0"/>
              <a:t>Click to edit Master title style</a:t>
            </a:r>
            <a:endParaRPr lang="en-US" dirty="0"/>
          </a:p>
        </p:txBody>
      </p:sp>
      <p:sp>
        <p:nvSpPr>
          <p:cNvPr id="5" name="Jump Link"/>
          <p:cNvSpPr>
            <a:spLocks noGrp="1"/>
          </p:cNvSpPr>
          <p:nvPr>
            <p:ph type="body" sz="quarter" idx="11" hasCustomPrompt="1"/>
          </p:nvPr>
        </p:nvSpPr>
        <p:spPr>
          <a:xfrm>
            <a:off x="3467100" y="6629400"/>
            <a:ext cx="2209800" cy="152400"/>
          </a:xfrm>
          <a:prstGeom prst="rect">
            <a:avLst/>
          </a:prstGeom>
        </p:spPr>
        <p:txBody>
          <a:bodyPr/>
          <a:lstStyle>
            <a:lvl1pPr marL="0" indent="0" algn="ctr">
              <a:buNone/>
              <a:defRPr sz="800" baseline="0">
                <a:solidFill>
                  <a:srgbClr val="6A6A6A"/>
                </a:solidFill>
              </a:defRPr>
            </a:lvl1pPr>
          </a:lstStyle>
          <a:p>
            <a:pPr lvl="0"/>
            <a:r>
              <a:rPr lang="en-US" dirty="0" smtClean="0"/>
              <a:t>Jump back to slide containing original image</a:t>
            </a:r>
          </a:p>
        </p:txBody>
      </p:sp>
      <p:sp>
        <p:nvSpPr>
          <p:cNvPr id="8" name="Text Placeholder 1"/>
          <p:cNvSpPr>
            <a:spLocks noGrp="1"/>
          </p:cNvSpPr>
          <p:nvPr>
            <p:ph type="body" sz="quarter" idx="12"/>
          </p:nvPr>
        </p:nvSpPr>
        <p:spPr>
          <a:xfrm>
            <a:off x="457200" y="1066800"/>
            <a:ext cx="8229600" cy="5562600"/>
          </a:xfrm>
          <a:prstGeom prst="rect">
            <a:avLst/>
          </a:prstGeom>
        </p:spPr>
        <p:txBody>
          <a:bodyPr/>
          <a:lstStyle>
            <a:lvl1pPr marL="0" indent="0">
              <a:spcAft>
                <a:spcPts val="800"/>
              </a:spcAft>
              <a:buNone/>
              <a:defRPr sz="2400"/>
            </a:lvl1pPr>
            <a:lvl2pPr marL="457200" indent="0">
              <a:buNone/>
              <a:defRPr sz="2400"/>
            </a:lvl2pPr>
            <a:lvl3pPr marL="914400" indent="0">
              <a:buNone/>
              <a:defRPr sz="2000"/>
            </a:lvl3pPr>
            <a:lvl4pPr marL="1371600" indent="0">
              <a:buNone/>
              <a:defRPr sz="1800"/>
            </a:lvl4pPr>
            <a:lvl5pPr marL="1828800" indent="0">
              <a:buNone/>
              <a:defRPr sz="1800"/>
            </a:lvl5pPr>
          </a:lstStyle>
          <a:p>
            <a:pPr lvl="0"/>
            <a:r>
              <a:rPr lang="en-US" dirty="0" smtClean="0"/>
              <a:t>Click to edit Master text styles</a:t>
            </a:r>
          </a:p>
        </p:txBody>
      </p:sp>
    </p:spTree>
    <p:extLst>
      <p:ext uri="{BB962C8B-B14F-4D97-AF65-F5344CB8AC3E}">
        <p14:creationId xmlns:p14="http://schemas.microsoft.com/office/powerpoint/2010/main" val="701755575"/>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par>
    </p:tnLst>
  </p:timing>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Plain_Appendix_2-up comparison">
    <p:spTree>
      <p:nvGrpSpPr>
        <p:cNvPr id="1" name=""/>
        <p:cNvGrpSpPr/>
        <p:nvPr/>
      </p:nvGrpSpPr>
      <p:grpSpPr>
        <a:xfrm>
          <a:off x="0" y="0"/>
          <a:ext cx="0" cy="0"/>
          <a:chOff x="0" y="0"/>
          <a:chExt cx="0" cy="0"/>
        </a:xfrm>
      </p:grpSpPr>
      <p:sp>
        <p:nvSpPr>
          <p:cNvPr id="9" name="Slide Title"/>
          <p:cNvSpPr>
            <a:spLocks noGrp="1"/>
          </p:cNvSpPr>
          <p:nvPr>
            <p:ph type="title"/>
          </p:nvPr>
        </p:nvSpPr>
        <p:spPr>
          <a:xfrm>
            <a:off x="-20713" y="228600"/>
            <a:ext cx="9185426" cy="609600"/>
          </a:xfrm>
          <a:prstGeom prst="rect">
            <a:avLst/>
          </a:prstGeom>
        </p:spPr>
        <p:txBody>
          <a:bodyPr/>
          <a:lstStyle>
            <a:lvl1pPr>
              <a:defRPr sz="3600">
                <a:solidFill>
                  <a:schemeClr val="bg2"/>
                </a:solidFill>
              </a:defRPr>
            </a:lvl1pPr>
          </a:lstStyle>
          <a:p>
            <a:r>
              <a:rPr lang="en-US" dirty="0" smtClean="0"/>
              <a:t>Click to edit Master title style</a:t>
            </a:r>
            <a:endParaRPr lang="en-US" dirty="0"/>
          </a:p>
        </p:txBody>
      </p:sp>
      <p:sp>
        <p:nvSpPr>
          <p:cNvPr id="3" name="Header 1"/>
          <p:cNvSpPr>
            <a:spLocks noGrp="1"/>
          </p:cNvSpPr>
          <p:nvPr>
            <p:ph type="body" idx="1"/>
          </p:nvPr>
        </p:nvSpPr>
        <p:spPr>
          <a:xfrm>
            <a:off x="457201" y="960438"/>
            <a:ext cx="4040188" cy="639762"/>
          </a:xfrm>
          <a:prstGeom prst="rect">
            <a:avLst/>
          </a:prstGeom>
        </p:spPr>
        <p:txBody>
          <a:bodyPr anchor="b"/>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11" name="Text Placeholder 1"/>
          <p:cNvSpPr>
            <a:spLocks noGrp="1"/>
          </p:cNvSpPr>
          <p:nvPr>
            <p:ph type="body" sz="quarter" idx="12"/>
          </p:nvPr>
        </p:nvSpPr>
        <p:spPr>
          <a:xfrm>
            <a:off x="457200" y="1600200"/>
            <a:ext cx="4038600" cy="4800600"/>
          </a:xfrm>
          <a:prstGeom prst="rect">
            <a:avLst/>
          </a:prstGeom>
        </p:spPr>
        <p:txBody>
          <a:bodyPr/>
          <a:lstStyle>
            <a:lvl1pPr marL="0" indent="0">
              <a:spcAft>
                <a:spcPts val="800"/>
              </a:spcAft>
              <a:buNone/>
              <a:defRPr sz="2400"/>
            </a:lvl1pPr>
            <a:lvl2pPr marL="457200" indent="0">
              <a:buNone/>
              <a:defRPr/>
            </a:lvl2pPr>
            <a:lvl3pPr marL="914400" indent="0">
              <a:buNone/>
              <a:defRPr/>
            </a:lvl3pPr>
            <a:lvl4pPr marL="1371600" indent="0">
              <a:buNone/>
              <a:defRPr/>
            </a:lvl4pPr>
            <a:lvl5pPr marL="1828800" indent="0">
              <a:buNone/>
              <a:defRPr/>
            </a:lvl5pPr>
          </a:lstStyle>
          <a:p>
            <a:pPr lvl="0"/>
            <a:r>
              <a:rPr lang="en-US" dirty="0" smtClean="0"/>
              <a:t>Click to edit Master text styles</a:t>
            </a:r>
          </a:p>
        </p:txBody>
      </p:sp>
      <p:sp>
        <p:nvSpPr>
          <p:cNvPr id="5" name="Header 2"/>
          <p:cNvSpPr>
            <a:spLocks noGrp="1"/>
          </p:cNvSpPr>
          <p:nvPr>
            <p:ph type="body" sz="quarter" idx="3"/>
          </p:nvPr>
        </p:nvSpPr>
        <p:spPr>
          <a:xfrm>
            <a:off x="4645026" y="960438"/>
            <a:ext cx="4117974" cy="639762"/>
          </a:xfrm>
          <a:prstGeom prst="rect">
            <a:avLst/>
          </a:prstGeom>
        </p:spPr>
        <p:txBody>
          <a:bodyPr anchor="b"/>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15" name="Text Placeholder 2"/>
          <p:cNvSpPr>
            <a:spLocks noGrp="1"/>
          </p:cNvSpPr>
          <p:nvPr>
            <p:ph type="body" sz="quarter" idx="14"/>
          </p:nvPr>
        </p:nvSpPr>
        <p:spPr>
          <a:xfrm>
            <a:off x="4648200" y="1600200"/>
            <a:ext cx="4114800" cy="4800600"/>
          </a:xfrm>
          <a:prstGeom prst="rect">
            <a:avLst/>
          </a:prstGeom>
        </p:spPr>
        <p:txBody>
          <a:bodyPr/>
          <a:lstStyle>
            <a:lvl1pPr marL="0" indent="0">
              <a:spcAft>
                <a:spcPts val="800"/>
              </a:spcAft>
              <a:buNone/>
              <a:defRPr sz="2400"/>
            </a:lvl1pPr>
            <a:lvl2pPr marL="457200" indent="0">
              <a:buNone/>
              <a:defRPr/>
            </a:lvl2pPr>
            <a:lvl3pPr marL="914400" indent="0">
              <a:buNone/>
              <a:defRPr/>
            </a:lvl3pPr>
            <a:lvl4pPr marL="1371600" indent="0">
              <a:buNone/>
              <a:defRPr/>
            </a:lvl4pPr>
            <a:lvl5pPr marL="1828800" indent="0">
              <a:buNone/>
              <a:defRPr/>
            </a:lvl5pPr>
          </a:lstStyle>
          <a:p>
            <a:pPr lvl="0"/>
            <a:r>
              <a:rPr lang="en-US" dirty="0" smtClean="0"/>
              <a:t>Click to edit Master text styles</a:t>
            </a:r>
          </a:p>
        </p:txBody>
      </p:sp>
      <p:sp>
        <p:nvSpPr>
          <p:cNvPr id="13" name="Jump link"/>
          <p:cNvSpPr>
            <a:spLocks noGrp="1"/>
          </p:cNvSpPr>
          <p:nvPr>
            <p:ph type="body" sz="quarter" idx="13" hasCustomPrompt="1"/>
          </p:nvPr>
        </p:nvSpPr>
        <p:spPr>
          <a:xfrm>
            <a:off x="3467100" y="6629400"/>
            <a:ext cx="2209800" cy="152400"/>
          </a:xfrm>
          <a:prstGeom prst="rect">
            <a:avLst/>
          </a:prstGeom>
        </p:spPr>
        <p:txBody>
          <a:bodyPr/>
          <a:lstStyle>
            <a:lvl1pPr marL="0" indent="0" algn="ctr">
              <a:buNone/>
              <a:defRPr sz="800" baseline="0">
                <a:solidFill>
                  <a:srgbClr val="6A6A6A"/>
                </a:solidFill>
              </a:defRPr>
            </a:lvl1pPr>
          </a:lstStyle>
          <a:p>
            <a:pPr lvl="0"/>
            <a:r>
              <a:rPr lang="en-US" dirty="0" smtClean="0"/>
              <a:t>Jump back to slide containing original image</a:t>
            </a:r>
          </a:p>
        </p:txBody>
      </p:sp>
    </p:spTree>
    <p:extLst>
      <p:ext uri="{BB962C8B-B14F-4D97-AF65-F5344CB8AC3E}">
        <p14:creationId xmlns:p14="http://schemas.microsoft.com/office/powerpoint/2010/main" val="394921454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Plain_Appendix_4-up_Comparison">
    <p:spTree>
      <p:nvGrpSpPr>
        <p:cNvPr id="1" name=""/>
        <p:cNvGrpSpPr/>
        <p:nvPr/>
      </p:nvGrpSpPr>
      <p:grpSpPr>
        <a:xfrm>
          <a:off x="0" y="0"/>
          <a:ext cx="0" cy="0"/>
          <a:chOff x="0" y="0"/>
          <a:chExt cx="0" cy="0"/>
        </a:xfrm>
      </p:grpSpPr>
      <p:sp>
        <p:nvSpPr>
          <p:cNvPr id="9" name="Slide Title"/>
          <p:cNvSpPr>
            <a:spLocks noGrp="1"/>
          </p:cNvSpPr>
          <p:nvPr>
            <p:ph type="title"/>
          </p:nvPr>
        </p:nvSpPr>
        <p:spPr>
          <a:xfrm>
            <a:off x="-20713" y="228600"/>
            <a:ext cx="9185426" cy="609600"/>
          </a:xfrm>
          <a:prstGeom prst="rect">
            <a:avLst/>
          </a:prstGeom>
        </p:spPr>
        <p:txBody>
          <a:bodyPr/>
          <a:lstStyle>
            <a:lvl1pPr>
              <a:defRPr sz="3600">
                <a:solidFill>
                  <a:schemeClr val="bg2"/>
                </a:solidFill>
              </a:defRPr>
            </a:lvl1pPr>
          </a:lstStyle>
          <a:p>
            <a:r>
              <a:rPr lang="en-US" dirty="0" smtClean="0"/>
              <a:t>Click to edit Master title style</a:t>
            </a:r>
            <a:endParaRPr lang="en-US" dirty="0"/>
          </a:p>
        </p:txBody>
      </p:sp>
      <p:sp>
        <p:nvSpPr>
          <p:cNvPr id="3" name="Header 1"/>
          <p:cNvSpPr>
            <a:spLocks noGrp="1"/>
          </p:cNvSpPr>
          <p:nvPr>
            <p:ph type="body" idx="1"/>
          </p:nvPr>
        </p:nvSpPr>
        <p:spPr>
          <a:xfrm>
            <a:off x="457201" y="960438"/>
            <a:ext cx="4040188" cy="639762"/>
          </a:xfrm>
          <a:prstGeom prst="rect">
            <a:avLst/>
          </a:prstGeom>
        </p:spPr>
        <p:txBody>
          <a:bodyPr anchor="b"/>
          <a:lstStyle>
            <a:lvl1pPr marL="0" indent="0">
              <a:buNone/>
              <a:defRPr sz="1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20" name="Text Placeholder 1"/>
          <p:cNvSpPr>
            <a:spLocks noGrp="1"/>
          </p:cNvSpPr>
          <p:nvPr>
            <p:ph type="body" sz="quarter" idx="14"/>
          </p:nvPr>
        </p:nvSpPr>
        <p:spPr>
          <a:xfrm>
            <a:off x="457200" y="1600200"/>
            <a:ext cx="4038600" cy="1981200"/>
          </a:xfrm>
          <a:prstGeom prst="rect">
            <a:avLst/>
          </a:prstGeom>
        </p:spPr>
        <p:txBody>
          <a:bodyPr/>
          <a:lstStyle>
            <a:lvl1pPr marL="0" indent="0">
              <a:spcAft>
                <a:spcPts val="800"/>
              </a:spcAft>
              <a:buNone/>
              <a:defRPr sz="2000"/>
            </a:lvl1pPr>
            <a:lvl2pPr marL="457200" indent="0">
              <a:buNone/>
              <a:defRPr/>
            </a:lvl2pPr>
            <a:lvl3pPr marL="914400" indent="0">
              <a:buNone/>
              <a:defRPr/>
            </a:lvl3pPr>
            <a:lvl4pPr marL="1371600" indent="0">
              <a:buNone/>
              <a:defRPr/>
            </a:lvl4pPr>
            <a:lvl5pPr marL="1828800" indent="0">
              <a:buNone/>
              <a:defRPr/>
            </a:lvl5pPr>
          </a:lstStyle>
          <a:p>
            <a:pPr lvl="0"/>
            <a:r>
              <a:rPr lang="en-US" dirty="0" smtClean="0"/>
              <a:t>Click to edit Master text styles</a:t>
            </a:r>
            <a:endParaRPr lang="en-US" dirty="0"/>
          </a:p>
        </p:txBody>
      </p:sp>
      <p:sp>
        <p:nvSpPr>
          <p:cNvPr id="5" name="Header 2"/>
          <p:cNvSpPr>
            <a:spLocks noGrp="1"/>
          </p:cNvSpPr>
          <p:nvPr>
            <p:ph type="body" sz="quarter" idx="3"/>
          </p:nvPr>
        </p:nvSpPr>
        <p:spPr>
          <a:xfrm>
            <a:off x="4645026" y="960438"/>
            <a:ext cx="4041775" cy="639762"/>
          </a:xfrm>
          <a:prstGeom prst="rect">
            <a:avLst/>
          </a:prstGeom>
        </p:spPr>
        <p:txBody>
          <a:bodyPr anchor="b"/>
          <a:lstStyle>
            <a:lvl1pPr marL="0" indent="0">
              <a:buNone/>
              <a:defRPr sz="1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23" name="Text Placeholder 2"/>
          <p:cNvSpPr>
            <a:spLocks noGrp="1"/>
          </p:cNvSpPr>
          <p:nvPr>
            <p:ph type="body" sz="quarter" idx="15"/>
          </p:nvPr>
        </p:nvSpPr>
        <p:spPr>
          <a:xfrm>
            <a:off x="4648200" y="1600200"/>
            <a:ext cx="4038600" cy="1981200"/>
          </a:xfrm>
          <a:prstGeom prst="rect">
            <a:avLst/>
          </a:prstGeom>
        </p:spPr>
        <p:txBody>
          <a:bodyPr/>
          <a:lstStyle>
            <a:lvl1pPr marL="0" indent="0">
              <a:spcAft>
                <a:spcPts val="800"/>
              </a:spcAft>
              <a:buNone/>
              <a:defRPr sz="2000"/>
            </a:lvl1pPr>
          </a:lstStyle>
          <a:p>
            <a:pPr lvl="0"/>
            <a:r>
              <a:rPr lang="en-US" dirty="0" smtClean="0"/>
              <a:t>Click to edit Master text styles</a:t>
            </a:r>
            <a:endParaRPr lang="en-US" dirty="0"/>
          </a:p>
        </p:txBody>
      </p:sp>
      <p:sp>
        <p:nvSpPr>
          <p:cNvPr id="7" name="Header 3"/>
          <p:cNvSpPr>
            <a:spLocks noGrp="1"/>
          </p:cNvSpPr>
          <p:nvPr>
            <p:ph type="body" sz="quarter" idx="12"/>
          </p:nvPr>
        </p:nvSpPr>
        <p:spPr>
          <a:xfrm>
            <a:off x="457200" y="3733800"/>
            <a:ext cx="4038600" cy="609600"/>
          </a:xfrm>
          <a:prstGeom prst="rect">
            <a:avLst/>
          </a:prstGeom>
        </p:spPr>
        <p:txBody>
          <a:bodyPr anchor="b"/>
          <a:lstStyle>
            <a:lvl1pPr>
              <a:defRPr lang="en-US" sz="1800" b="1" kern="1200" dirty="0">
                <a:solidFill>
                  <a:schemeClr val="tx1"/>
                </a:solidFill>
                <a:latin typeface="+mn-lt"/>
                <a:ea typeface="+mn-ea"/>
                <a:cs typeface="+mn-cs"/>
              </a:defRPr>
            </a:lvl1pPr>
          </a:lstStyle>
          <a:p>
            <a:pPr marL="0" lvl="0" indent="0" algn="l" defTabSz="457200" rtl="0" eaLnBrk="1" latinLnBrk="0" hangingPunct="1">
              <a:spcBef>
                <a:spcPct val="20000"/>
              </a:spcBef>
              <a:buFont typeface="Arial"/>
              <a:buNone/>
            </a:pPr>
            <a:r>
              <a:rPr lang="en-US" dirty="0" smtClean="0"/>
              <a:t>Click to edit Master text styles</a:t>
            </a:r>
          </a:p>
        </p:txBody>
      </p:sp>
      <p:sp>
        <p:nvSpPr>
          <p:cNvPr id="25" name="Text Placeholder 3"/>
          <p:cNvSpPr>
            <a:spLocks noGrp="1"/>
          </p:cNvSpPr>
          <p:nvPr>
            <p:ph type="body" sz="quarter" idx="16"/>
          </p:nvPr>
        </p:nvSpPr>
        <p:spPr>
          <a:xfrm>
            <a:off x="457200" y="4343400"/>
            <a:ext cx="4038600" cy="2133600"/>
          </a:xfrm>
          <a:prstGeom prst="rect">
            <a:avLst/>
          </a:prstGeom>
        </p:spPr>
        <p:txBody>
          <a:bodyPr/>
          <a:lstStyle>
            <a:lvl1pPr marL="0" indent="0">
              <a:spcAft>
                <a:spcPts val="800"/>
              </a:spcAft>
              <a:buNone/>
              <a:defRPr sz="2000"/>
            </a:lvl1pPr>
          </a:lstStyle>
          <a:p>
            <a:pPr lvl="0"/>
            <a:r>
              <a:rPr lang="en-US" dirty="0" smtClean="0"/>
              <a:t>Click to edit Master text styles</a:t>
            </a:r>
            <a:endParaRPr lang="en-US" dirty="0"/>
          </a:p>
        </p:txBody>
      </p:sp>
      <p:sp>
        <p:nvSpPr>
          <p:cNvPr id="10" name="Header 4"/>
          <p:cNvSpPr>
            <a:spLocks noGrp="1"/>
          </p:cNvSpPr>
          <p:nvPr>
            <p:ph type="body" sz="quarter" idx="13"/>
          </p:nvPr>
        </p:nvSpPr>
        <p:spPr>
          <a:xfrm>
            <a:off x="4648200" y="3733800"/>
            <a:ext cx="4038600" cy="609600"/>
          </a:xfrm>
          <a:prstGeom prst="rect">
            <a:avLst/>
          </a:prstGeom>
        </p:spPr>
        <p:txBody>
          <a:bodyPr anchor="b"/>
          <a:lstStyle>
            <a:lvl1pPr>
              <a:defRPr lang="en-US" sz="1800" b="1" kern="1200" dirty="0">
                <a:solidFill>
                  <a:schemeClr val="tx1"/>
                </a:solidFill>
                <a:latin typeface="+mn-lt"/>
                <a:ea typeface="+mn-ea"/>
                <a:cs typeface="+mn-cs"/>
              </a:defRPr>
            </a:lvl1pPr>
          </a:lstStyle>
          <a:p>
            <a:pPr marL="0" lvl="0" indent="0" algn="l" defTabSz="457200" rtl="0" eaLnBrk="1" latinLnBrk="0" hangingPunct="1">
              <a:spcBef>
                <a:spcPct val="20000"/>
              </a:spcBef>
              <a:buFont typeface="Arial"/>
              <a:buNone/>
            </a:pPr>
            <a:r>
              <a:rPr lang="en-US" dirty="0" smtClean="0"/>
              <a:t>Click to edit Master text styles</a:t>
            </a:r>
          </a:p>
        </p:txBody>
      </p:sp>
      <p:sp>
        <p:nvSpPr>
          <p:cNvPr id="27" name="Text Placeholder 4"/>
          <p:cNvSpPr>
            <a:spLocks noGrp="1"/>
          </p:cNvSpPr>
          <p:nvPr>
            <p:ph type="body" sz="quarter" idx="17"/>
          </p:nvPr>
        </p:nvSpPr>
        <p:spPr>
          <a:xfrm>
            <a:off x="4648200" y="4343400"/>
            <a:ext cx="4038600" cy="2133600"/>
          </a:xfrm>
          <a:prstGeom prst="rect">
            <a:avLst/>
          </a:prstGeom>
        </p:spPr>
        <p:txBody>
          <a:bodyPr/>
          <a:lstStyle>
            <a:lvl1pPr marL="0" indent="0">
              <a:spcAft>
                <a:spcPts val="800"/>
              </a:spcAft>
              <a:buNone/>
              <a:defRPr sz="2000"/>
            </a:lvl1pPr>
          </a:lstStyle>
          <a:p>
            <a:pPr lvl="0"/>
            <a:r>
              <a:rPr lang="en-US" dirty="0" smtClean="0"/>
              <a:t>Click to edit Master text styles</a:t>
            </a:r>
            <a:endParaRPr lang="en-US" dirty="0"/>
          </a:p>
        </p:txBody>
      </p:sp>
      <p:sp>
        <p:nvSpPr>
          <p:cNvPr id="18" name="Jump Link"/>
          <p:cNvSpPr>
            <a:spLocks noGrp="1"/>
          </p:cNvSpPr>
          <p:nvPr>
            <p:ph type="body" sz="quarter" idx="11" hasCustomPrompt="1"/>
          </p:nvPr>
        </p:nvSpPr>
        <p:spPr>
          <a:xfrm>
            <a:off x="3467100" y="6629400"/>
            <a:ext cx="2209800" cy="152400"/>
          </a:xfrm>
          <a:prstGeom prst="rect">
            <a:avLst/>
          </a:prstGeom>
        </p:spPr>
        <p:txBody>
          <a:bodyPr/>
          <a:lstStyle>
            <a:lvl1pPr marL="0" indent="0" algn="ctr">
              <a:buNone/>
              <a:defRPr sz="800" baseline="0">
                <a:solidFill>
                  <a:srgbClr val="6A6A6A"/>
                </a:solidFill>
              </a:defRPr>
            </a:lvl1pPr>
          </a:lstStyle>
          <a:p>
            <a:pPr lvl="0"/>
            <a:r>
              <a:rPr lang="en-US" dirty="0" smtClean="0"/>
              <a:t>Jump back to slide containing original image</a:t>
            </a:r>
          </a:p>
        </p:txBody>
      </p:sp>
    </p:spTree>
    <p:extLst>
      <p:ext uri="{BB962C8B-B14F-4D97-AF65-F5344CB8AC3E}">
        <p14:creationId xmlns:p14="http://schemas.microsoft.com/office/powerpoint/2010/main" val="365626086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Red Bar Footer_Appendix_Title and Text">
    <p:spTree>
      <p:nvGrpSpPr>
        <p:cNvPr id="1" name=""/>
        <p:cNvGrpSpPr/>
        <p:nvPr/>
      </p:nvGrpSpPr>
      <p:grpSpPr>
        <a:xfrm>
          <a:off x="0" y="0"/>
          <a:ext cx="0" cy="0"/>
          <a:chOff x="0" y="0"/>
          <a:chExt cx="0" cy="0"/>
        </a:xfrm>
      </p:grpSpPr>
      <p:sp>
        <p:nvSpPr>
          <p:cNvPr id="6" name="Slide Title"/>
          <p:cNvSpPr>
            <a:spLocks noGrp="1"/>
          </p:cNvSpPr>
          <p:nvPr>
            <p:ph type="title"/>
          </p:nvPr>
        </p:nvSpPr>
        <p:spPr>
          <a:xfrm>
            <a:off x="0" y="228600"/>
            <a:ext cx="9144000" cy="609600"/>
          </a:xfrm>
          <a:prstGeom prst="rect">
            <a:avLst/>
          </a:prstGeom>
        </p:spPr>
        <p:txBody>
          <a:bodyPr/>
          <a:lstStyle>
            <a:lvl1pPr>
              <a:defRPr sz="3600">
                <a:solidFill>
                  <a:schemeClr val="bg2"/>
                </a:solidFill>
              </a:defRPr>
            </a:lvl1pPr>
          </a:lstStyle>
          <a:p>
            <a:r>
              <a:rPr lang="en-US" dirty="0" smtClean="0"/>
              <a:t>Click to edit Master title style</a:t>
            </a:r>
            <a:endParaRPr lang="en-US" dirty="0"/>
          </a:p>
        </p:txBody>
      </p:sp>
      <p:sp>
        <p:nvSpPr>
          <p:cNvPr id="5" name="Jump Link"/>
          <p:cNvSpPr>
            <a:spLocks noGrp="1"/>
          </p:cNvSpPr>
          <p:nvPr>
            <p:ph type="body" sz="quarter" idx="11" hasCustomPrompt="1"/>
          </p:nvPr>
        </p:nvSpPr>
        <p:spPr>
          <a:xfrm>
            <a:off x="3467100" y="6477000"/>
            <a:ext cx="2209800" cy="152400"/>
          </a:xfrm>
          <a:prstGeom prst="rect">
            <a:avLst/>
          </a:prstGeom>
        </p:spPr>
        <p:txBody>
          <a:bodyPr/>
          <a:lstStyle>
            <a:lvl1pPr marL="0" indent="0" algn="ctr">
              <a:buNone/>
              <a:defRPr sz="800" baseline="0">
                <a:solidFill>
                  <a:srgbClr val="6A6A6A"/>
                </a:solidFill>
              </a:defRPr>
            </a:lvl1pPr>
          </a:lstStyle>
          <a:p>
            <a:pPr lvl="0"/>
            <a:r>
              <a:rPr lang="en-US" dirty="0" smtClean="0"/>
              <a:t>Jump back to slide containing original image</a:t>
            </a:r>
          </a:p>
        </p:txBody>
      </p:sp>
      <p:sp>
        <p:nvSpPr>
          <p:cNvPr id="8" name="Text Placeholder 1"/>
          <p:cNvSpPr>
            <a:spLocks noGrp="1"/>
          </p:cNvSpPr>
          <p:nvPr>
            <p:ph type="body" sz="quarter" idx="12"/>
          </p:nvPr>
        </p:nvSpPr>
        <p:spPr>
          <a:xfrm>
            <a:off x="457200" y="990600"/>
            <a:ext cx="8229600" cy="5410200"/>
          </a:xfrm>
          <a:prstGeom prst="rect">
            <a:avLst/>
          </a:prstGeom>
        </p:spPr>
        <p:txBody>
          <a:bodyPr/>
          <a:lstStyle>
            <a:lvl1pPr marL="0" indent="0">
              <a:spcAft>
                <a:spcPts val="800"/>
              </a:spcAft>
              <a:buNone/>
              <a:defRPr sz="2400"/>
            </a:lvl1pPr>
            <a:lvl2pPr marL="457200" indent="0">
              <a:buNone/>
              <a:defRPr sz="2400"/>
            </a:lvl2pPr>
            <a:lvl3pPr marL="914400" indent="0">
              <a:buNone/>
              <a:defRPr sz="2000"/>
            </a:lvl3pPr>
            <a:lvl4pPr marL="1371600" indent="0">
              <a:buNone/>
              <a:defRPr sz="1800"/>
            </a:lvl4pPr>
            <a:lvl5pPr marL="1828800" indent="0">
              <a:buNone/>
              <a:defRPr sz="1800"/>
            </a:lvl5pPr>
          </a:lstStyle>
          <a:p>
            <a:pPr lvl="0"/>
            <a:r>
              <a:rPr lang="en-US" dirty="0" smtClean="0"/>
              <a:t>Click to edit Master text styles</a:t>
            </a:r>
          </a:p>
        </p:txBody>
      </p:sp>
    </p:spTree>
    <p:extLst>
      <p:ext uri="{BB962C8B-B14F-4D97-AF65-F5344CB8AC3E}">
        <p14:creationId xmlns:p14="http://schemas.microsoft.com/office/powerpoint/2010/main" val="2678369204"/>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par>
    </p:tnLst>
  </p:timing>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Red Bar Footer_Appendix_2-up comparison">
    <p:spTree>
      <p:nvGrpSpPr>
        <p:cNvPr id="1" name=""/>
        <p:cNvGrpSpPr/>
        <p:nvPr/>
      </p:nvGrpSpPr>
      <p:grpSpPr>
        <a:xfrm>
          <a:off x="0" y="0"/>
          <a:ext cx="0" cy="0"/>
          <a:chOff x="0" y="0"/>
          <a:chExt cx="0" cy="0"/>
        </a:xfrm>
      </p:grpSpPr>
      <p:sp>
        <p:nvSpPr>
          <p:cNvPr id="9" name="Slide Title"/>
          <p:cNvSpPr>
            <a:spLocks noGrp="1"/>
          </p:cNvSpPr>
          <p:nvPr>
            <p:ph type="title"/>
          </p:nvPr>
        </p:nvSpPr>
        <p:spPr>
          <a:xfrm>
            <a:off x="-20713" y="228600"/>
            <a:ext cx="9185426" cy="609600"/>
          </a:xfrm>
          <a:prstGeom prst="rect">
            <a:avLst/>
          </a:prstGeom>
        </p:spPr>
        <p:txBody>
          <a:bodyPr/>
          <a:lstStyle>
            <a:lvl1pPr>
              <a:defRPr sz="3600">
                <a:solidFill>
                  <a:schemeClr val="bg2"/>
                </a:solidFill>
              </a:defRPr>
            </a:lvl1pPr>
          </a:lstStyle>
          <a:p>
            <a:r>
              <a:rPr lang="en-US" dirty="0" smtClean="0"/>
              <a:t>Click to edit Master title style</a:t>
            </a:r>
            <a:endParaRPr lang="en-US" dirty="0"/>
          </a:p>
        </p:txBody>
      </p:sp>
      <p:sp>
        <p:nvSpPr>
          <p:cNvPr id="3" name="Header 1"/>
          <p:cNvSpPr>
            <a:spLocks noGrp="1"/>
          </p:cNvSpPr>
          <p:nvPr>
            <p:ph type="body" idx="1"/>
          </p:nvPr>
        </p:nvSpPr>
        <p:spPr>
          <a:xfrm>
            <a:off x="457201" y="960438"/>
            <a:ext cx="4040188" cy="639762"/>
          </a:xfrm>
          <a:prstGeom prst="rect">
            <a:avLst/>
          </a:prstGeom>
        </p:spPr>
        <p:txBody>
          <a:bodyPr anchor="b"/>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11" name="Text Placeholder 1"/>
          <p:cNvSpPr>
            <a:spLocks noGrp="1"/>
          </p:cNvSpPr>
          <p:nvPr>
            <p:ph type="body" sz="quarter" idx="12"/>
          </p:nvPr>
        </p:nvSpPr>
        <p:spPr>
          <a:xfrm>
            <a:off x="457200" y="1600200"/>
            <a:ext cx="4038600" cy="4800600"/>
          </a:xfrm>
          <a:prstGeom prst="rect">
            <a:avLst/>
          </a:prstGeom>
        </p:spPr>
        <p:txBody>
          <a:bodyPr/>
          <a:lstStyle>
            <a:lvl1pPr marL="0" indent="0">
              <a:spcAft>
                <a:spcPts val="800"/>
              </a:spcAft>
              <a:buNone/>
              <a:defRPr sz="2400"/>
            </a:lvl1pPr>
            <a:lvl2pPr marL="457200" indent="0">
              <a:buNone/>
              <a:defRPr/>
            </a:lvl2pPr>
            <a:lvl3pPr marL="914400" indent="0">
              <a:buNone/>
              <a:defRPr/>
            </a:lvl3pPr>
            <a:lvl4pPr marL="1371600" indent="0">
              <a:buNone/>
              <a:defRPr/>
            </a:lvl4pPr>
            <a:lvl5pPr marL="1828800" indent="0">
              <a:buNone/>
              <a:defRPr/>
            </a:lvl5pPr>
          </a:lstStyle>
          <a:p>
            <a:pPr lvl="0"/>
            <a:r>
              <a:rPr lang="en-US" dirty="0" smtClean="0"/>
              <a:t>Click to edit Master text styles</a:t>
            </a:r>
          </a:p>
        </p:txBody>
      </p:sp>
      <p:sp>
        <p:nvSpPr>
          <p:cNvPr id="5" name="Header 2"/>
          <p:cNvSpPr>
            <a:spLocks noGrp="1"/>
          </p:cNvSpPr>
          <p:nvPr>
            <p:ph type="body" sz="quarter" idx="3"/>
          </p:nvPr>
        </p:nvSpPr>
        <p:spPr>
          <a:xfrm>
            <a:off x="4645026" y="960438"/>
            <a:ext cx="4117974" cy="639762"/>
          </a:xfrm>
          <a:prstGeom prst="rect">
            <a:avLst/>
          </a:prstGeom>
        </p:spPr>
        <p:txBody>
          <a:bodyPr anchor="b"/>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15" name="Text Placeholder 2"/>
          <p:cNvSpPr>
            <a:spLocks noGrp="1"/>
          </p:cNvSpPr>
          <p:nvPr>
            <p:ph type="body" sz="quarter" idx="14"/>
          </p:nvPr>
        </p:nvSpPr>
        <p:spPr>
          <a:xfrm>
            <a:off x="4648200" y="1600200"/>
            <a:ext cx="4114800" cy="4800600"/>
          </a:xfrm>
          <a:prstGeom prst="rect">
            <a:avLst/>
          </a:prstGeom>
        </p:spPr>
        <p:txBody>
          <a:bodyPr/>
          <a:lstStyle>
            <a:lvl1pPr marL="0" indent="0">
              <a:spcAft>
                <a:spcPts val="800"/>
              </a:spcAft>
              <a:buNone/>
              <a:defRPr sz="2400"/>
            </a:lvl1pPr>
            <a:lvl2pPr marL="457200" indent="0">
              <a:buNone/>
              <a:defRPr/>
            </a:lvl2pPr>
            <a:lvl3pPr marL="914400" indent="0">
              <a:buNone/>
              <a:defRPr/>
            </a:lvl3pPr>
            <a:lvl4pPr marL="1371600" indent="0">
              <a:buNone/>
              <a:defRPr/>
            </a:lvl4pPr>
            <a:lvl5pPr marL="1828800" indent="0">
              <a:buNone/>
              <a:defRPr/>
            </a:lvl5pPr>
          </a:lstStyle>
          <a:p>
            <a:pPr lvl="0"/>
            <a:r>
              <a:rPr lang="en-US" dirty="0" smtClean="0"/>
              <a:t>Click to edit Master text styles</a:t>
            </a:r>
          </a:p>
        </p:txBody>
      </p:sp>
      <p:sp>
        <p:nvSpPr>
          <p:cNvPr id="13" name="Jump link"/>
          <p:cNvSpPr>
            <a:spLocks noGrp="1"/>
          </p:cNvSpPr>
          <p:nvPr>
            <p:ph type="body" sz="quarter" idx="13" hasCustomPrompt="1"/>
          </p:nvPr>
        </p:nvSpPr>
        <p:spPr>
          <a:xfrm>
            <a:off x="3467100" y="6477000"/>
            <a:ext cx="2209800" cy="152400"/>
          </a:xfrm>
          <a:prstGeom prst="rect">
            <a:avLst/>
          </a:prstGeom>
        </p:spPr>
        <p:txBody>
          <a:bodyPr/>
          <a:lstStyle>
            <a:lvl1pPr marL="0" indent="0" algn="ctr">
              <a:buNone/>
              <a:defRPr sz="800" baseline="0">
                <a:solidFill>
                  <a:srgbClr val="6A6A6A"/>
                </a:solidFill>
              </a:defRPr>
            </a:lvl1pPr>
          </a:lstStyle>
          <a:p>
            <a:pPr lvl="0"/>
            <a:r>
              <a:rPr lang="en-US" dirty="0" smtClean="0"/>
              <a:t>Jump back to slide containing original image</a:t>
            </a:r>
          </a:p>
        </p:txBody>
      </p:sp>
    </p:spTree>
    <p:extLst>
      <p:ext uri="{BB962C8B-B14F-4D97-AF65-F5344CB8AC3E}">
        <p14:creationId xmlns:p14="http://schemas.microsoft.com/office/powerpoint/2010/main" val="109974784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Red Bar Footer_Appendix_4-up_Comparison">
    <p:spTree>
      <p:nvGrpSpPr>
        <p:cNvPr id="1" name=""/>
        <p:cNvGrpSpPr/>
        <p:nvPr/>
      </p:nvGrpSpPr>
      <p:grpSpPr>
        <a:xfrm>
          <a:off x="0" y="0"/>
          <a:ext cx="0" cy="0"/>
          <a:chOff x="0" y="0"/>
          <a:chExt cx="0" cy="0"/>
        </a:xfrm>
      </p:grpSpPr>
      <p:sp>
        <p:nvSpPr>
          <p:cNvPr id="9" name="Slide Title"/>
          <p:cNvSpPr>
            <a:spLocks noGrp="1"/>
          </p:cNvSpPr>
          <p:nvPr>
            <p:ph type="title"/>
          </p:nvPr>
        </p:nvSpPr>
        <p:spPr>
          <a:xfrm>
            <a:off x="-20713" y="228600"/>
            <a:ext cx="9185426" cy="609600"/>
          </a:xfrm>
          <a:prstGeom prst="rect">
            <a:avLst/>
          </a:prstGeom>
        </p:spPr>
        <p:txBody>
          <a:bodyPr/>
          <a:lstStyle>
            <a:lvl1pPr>
              <a:defRPr sz="3600">
                <a:solidFill>
                  <a:schemeClr val="bg2"/>
                </a:solidFill>
              </a:defRPr>
            </a:lvl1pPr>
          </a:lstStyle>
          <a:p>
            <a:r>
              <a:rPr lang="en-US" dirty="0" smtClean="0"/>
              <a:t>Click to edit Master title style</a:t>
            </a:r>
            <a:endParaRPr lang="en-US" dirty="0"/>
          </a:p>
        </p:txBody>
      </p:sp>
      <p:sp>
        <p:nvSpPr>
          <p:cNvPr id="3" name="Header 1"/>
          <p:cNvSpPr>
            <a:spLocks noGrp="1"/>
          </p:cNvSpPr>
          <p:nvPr>
            <p:ph type="body" idx="1"/>
          </p:nvPr>
        </p:nvSpPr>
        <p:spPr>
          <a:xfrm>
            <a:off x="457201" y="960438"/>
            <a:ext cx="4040188" cy="639762"/>
          </a:xfrm>
          <a:prstGeom prst="rect">
            <a:avLst/>
          </a:prstGeom>
        </p:spPr>
        <p:txBody>
          <a:bodyPr anchor="b"/>
          <a:lstStyle>
            <a:lvl1pPr marL="0" indent="0">
              <a:buNone/>
              <a:defRPr sz="1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20" name="Text Placeholder 1"/>
          <p:cNvSpPr>
            <a:spLocks noGrp="1"/>
          </p:cNvSpPr>
          <p:nvPr>
            <p:ph type="body" sz="quarter" idx="14"/>
          </p:nvPr>
        </p:nvSpPr>
        <p:spPr>
          <a:xfrm>
            <a:off x="457200" y="1600200"/>
            <a:ext cx="4038600" cy="1981200"/>
          </a:xfrm>
          <a:prstGeom prst="rect">
            <a:avLst/>
          </a:prstGeom>
        </p:spPr>
        <p:txBody>
          <a:bodyPr/>
          <a:lstStyle>
            <a:lvl1pPr marL="0" indent="0">
              <a:spcAft>
                <a:spcPts val="800"/>
              </a:spcAft>
              <a:buNone/>
              <a:defRPr sz="2000"/>
            </a:lvl1pPr>
            <a:lvl2pPr marL="457200" indent="0">
              <a:buNone/>
              <a:defRPr/>
            </a:lvl2pPr>
            <a:lvl3pPr marL="914400" indent="0">
              <a:buNone/>
              <a:defRPr/>
            </a:lvl3pPr>
            <a:lvl4pPr marL="1371600" indent="0">
              <a:buNone/>
              <a:defRPr/>
            </a:lvl4pPr>
            <a:lvl5pPr marL="1828800" indent="0">
              <a:buNone/>
              <a:defRPr/>
            </a:lvl5pPr>
          </a:lstStyle>
          <a:p>
            <a:pPr lvl="0"/>
            <a:r>
              <a:rPr lang="en-US" dirty="0" smtClean="0"/>
              <a:t>Click to edit Master text styles</a:t>
            </a:r>
            <a:endParaRPr lang="en-US" dirty="0"/>
          </a:p>
        </p:txBody>
      </p:sp>
      <p:sp>
        <p:nvSpPr>
          <p:cNvPr id="5" name="Header 2"/>
          <p:cNvSpPr>
            <a:spLocks noGrp="1"/>
          </p:cNvSpPr>
          <p:nvPr>
            <p:ph type="body" sz="quarter" idx="3"/>
          </p:nvPr>
        </p:nvSpPr>
        <p:spPr>
          <a:xfrm>
            <a:off x="4645026" y="960438"/>
            <a:ext cx="4041775" cy="639762"/>
          </a:xfrm>
          <a:prstGeom prst="rect">
            <a:avLst/>
          </a:prstGeom>
        </p:spPr>
        <p:txBody>
          <a:bodyPr anchor="b"/>
          <a:lstStyle>
            <a:lvl1pPr marL="0" indent="0">
              <a:buNone/>
              <a:defRPr sz="1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23" name="Text Placeholder 2"/>
          <p:cNvSpPr>
            <a:spLocks noGrp="1"/>
          </p:cNvSpPr>
          <p:nvPr>
            <p:ph type="body" sz="quarter" idx="15"/>
          </p:nvPr>
        </p:nvSpPr>
        <p:spPr>
          <a:xfrm>
            <a:off x="4648200" y="1600200"/>
            <a:ext cx="4038600" cy="1981200"/>
          </a:xfrm>
          <a:prstGeom prst="rect">
            <a:avLst/>
          </a:prstGeom>
        </p:spPr>
        <p:txBody>
          <a:bodyPr/>
          <a:lstStyle>
            <a:lvl1pPr marL="0" indent="0">
              <a:spcAft>
                <a:spcPts val="800"/>
              </a:spcAft>
              <a:buNone/>
              <a:defRPr sz="2000"/>
            </a:lvl1pPr>
          </a:lstStyle>
          <a:p>
            <a:pPr lvl="0"/>
            <a:r>
              <a:rPr lang="en-US" dirty="0" smtClean="0"/>
              <a:t>Click to edit Master text styles</a:t>
            </a:r>
            <a:endParaRPr lang="en-US" dirty="0"/>
          </a:p>
        </p:txBody>
      </p:sp>
      <p:sp>
        <p:nvSpPr>
          <p:cNvPr id="7" name="Header 3"/>
          <p:cNvSpPr>
            <a:spLocks noGrp="1"/>
          </p:cNvSpPr>
          <p:nvPr>
            <p:ph type="body" sz="quarter" idx="12"/>
          </p:nvPr>
        </p:nvSpPr>
        <p:spPr>
          <a:xfrm>
            <a:off x="457200" y="3657600"/>
            <a:ext cx="4038600" cy="609600"/>
          </a:xfrm>
          <a:prstGeom prst="rect">
            <a:avLst/>
          </a:prstGeom>
        </p:spPr>
        <p:txBody>
          <a:bodyPr anchor="b"/>
          <a:lstStyle>
            <a:lvl1pPr>
              <a:defRPr lang="en-US" sz="1800" b="1" kern="1200" dirty="0">
                <a:solidFill>
                  <a:schemeClr val="tx1"/>
                </a:solidFill>
                <a:latin typeface="+mn-lt"/>
                <a:ea typeface="+mn-ea"/>
                <a:cs typeface="+mn-cs"/>
              </a:defRPr>
            </a:lvl1pPr>
          </a:lstStyle>
          <a:p>
            <a:pPr marL="0" lvl="0" indent="0" algn="l" defTabSz="457200" rtl="0" eaLnBrk="1" latinLnBrk="0" hangingPunct="1">
              <a:spcBef>
                <a:spcPct val="20000"/>
              </a:spcBef>
              <a:buFont typeface="Arial"/>
              <a:buNone/>
            </a:pPr>
            <a:r>
              <a:rPr lang="en-US" dirty="0" smtClean="0"/>
              <a:t>Click to edit Master text styles</a:t>
            </a:r>
          </a:p>
        </p:txBody>
      </p:sp>
      <p:sp>
        <p:nvSpPr>
          <p:cNvPr id="25" name="Text Placeholder 3"/>
          <p:cNvSpPr>
            <a:spLocks noGrp="1"/>
          </p:cNvSpPr>
          <p:nvPr>
            <p:ph type="body" sz="quarter" idx="16"/>
          </p:nvPr>
        </p:nvSpPr>
        <p:spPr>
          <a:xfrm>
            <a:off x="457200" y="4267200"/>
            <a:ext cx="4038600" cy="2133600"/>
          </a:xfrm>
          <a:prstGeom prst="rect">
            <a:avLst/>
          </a:prstGeom>
        </p:spPr>
        <p:txBody>
          <a:bodyPr/>
          <a:lstStyle>
            <a:lvl1pPr marL="0" indent="0">
              <a:spcAft>
                <a:spcPts val="800"/>
              </a:spcAft>
              <a:buNone/>
              <a:defRPr sz="2000"/>
            </a:lvl1pPr>
          </a:lstStyle>
          <a:p>
            <a:pPr lvl="0"/>
            <a:r>
              <a:rPr lang="en-US" dirty="0" smtClean="0"/>
              <a:t>Click to edit Master text styles</a:t>
            </a:r>
            <a:endParaRPr lang="en-US" dirty="0"/>
          </a:p>
        </p:txBody>
      </p:sp>
      <p:sp>
        <p:nvSpPr>
          <p:cNvPr id="10" name="Header 4"/>
          <p:cNvSpPr>
            <a:spLocks noGrp="1"/>
          </p:cNvSpPr>
          <p:nvPr>
            <p:ph type="body" sz="quarter" idx="13"/>
          </p:nvPr>
        </p:nvSpPr>
        <p:spPr>
          <a:xfrm>
            <a:off x="4648200" y="3657600"/>
            <a:ext cx="4038600" cy="609600"/>
          </a:xfrm>
          <a:prstGeom prst="rect">
            <a:avLst/>
          </a:prstGeom>
        </p:spPr>
        <p:txBody>
          <a:bodyPr anchor="b"/>
          <a:lstStyle>
            <a:lvl1pPr>
              <a:defRPr lang="en-US" sz="1800" b="1" kern="1200" dirty="0">
                <a:solidFill>
                  <a:schemeClr val="tx1"/>
                </a:solidFill>
                <a:latin typeface="+mn-lt"/>
                <a:ea typeface="+mn-ea"/>
                <a:cs typeface="+mn-cs"/>
              </a:defRPr>
            </a:lvl1pPr>
          </a:lstStyle>
          <a:p>
            <a:pPr marL="0" lvl="0" indent="0" algn="l" defTabSz="457200" rtl="0" eaLnBrk="1" latinLnBrk="0" hangingPunct="1">
              <a:spcBef>
                <a:spcPct val="20000"/>
              </a:spcBef>
              <a:buFont typeface="Arial"/>
              <a:buNone/>
            </a:pPr>
            <a:r>
              <a:rPr lang="en-US" dirty="0" smtClean="0"/>
              <a:t>Click to edit Master text styles</a:t>
            </a:r>
          </a:p>
        </p:txBody>
      </p:sp>
      <p:sp>
        <p:nvSpPr>
          <p:cNvPr id="27" name="Text Placeholder 4"/>
          <p:cNvSpPr>
            <a:spLocks noGrp="1"/>
          </p:cNvSpPr>
          <p:nvPr>
            <p:ph type="body" sz="quarter" idx="17"/>
          </p:nvPr>
        </p:nvSpPr>
        <p:spPr>
          <a:xfrm>
            <a:off x="4648200" y="4267200"/>
            <a:ext cx="4038600" cy="2133600"/>
          </a:xfrm>
          <a:prstGeom prst="rect">
            <a:avLst/>
          </a:prstGeom>
        </p:spPr>
        <p:txBody>
          <a:bodyPr/>
          <a:lstStyle>
            <a:lvl1pPr marL="0" indent="0">
              <a:spcAft>
                <a:spcPts val="800"/>
              </a:spcAft>
              <a:buNone/>
              <a:defRPr sz="2000"/>
            </a:lvl1pPr>
          </a:lstStyle>
          <a:p>
            <a:pPr lvl="0"/>
            <a:r>
              <a:rPr lang="en-US" dirty="0" smtClean="0"/>
              <a:t>Click to edit Master text styles</a:t>
            </a:r>
            <a:endParaRPr lang="en-US" dirty="0"/>
          </a:p>
        </p:txBody>
      </p:sp>
      <p:sp>
        <p:nvSpPr>
          <p:cNvPr id="18" name="Jump Link"/>
          <p:cNvSpPr>
            <a:spLocks noGrp="1"/>
          </p:cNvSpPr>
          <p:nvPr>
            <p:ph type="body" sz="quarter" idx="11" hasCustomPrompt="1"/>
          </p:nvPr>
        </p:nvSpPr>
        <p:spPr>
          <a:xfrm>
            <a:off x="3467100" y="6477000"/>
            <a:ext cx="2209800" cy="152400"/>
          </a:xfrm>
          <a:prstGeom prst="rect">
            <a:avLst/>
          </a:prstGeom>
        </p:spPr>
        <p:txBody>
          <a:bodyPr/>
          <a:lstStyle>
            <a:lvl1pPr marL="0" indent="0" algn="ctr">
              <a:buNone/>
              <a:defRPr sz="800" baseline="0">
                <a:solidFill>
                  <a:srgbClr val="6A6A6A"/>
                </a:solidFill>
              </a:defRPr>
            </a:lvl1pPr>
          </a:lstStyle>
          <a:p>
            <a:pPr lvl="0"/>
            <a:r>
              <a:rPr lang="en-US" dirty="0" smtClean="0"/>
              <a:t>Jump back to slide containing original image</a:t>
            </a:r>
          </a:p>
        </p:txBody>
      </p:sp>
    </p:spTree>
    <p:extLst>
      <p:ext uri="{BB962C8B-B14F-4D97-AF65-F5344CB8AC3E}">
        <p14:creationId xmlns:p14="http://schemas.microsoft.com/office/powerpoint/2010/main" val="311237826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RedTagline-SimpleTitle&amp;Subtitle">
    <p:spTree>
      <p:nvGrpSpPr>
        <p:cNvPr id="1" name=""/>
        <p:cNvGrpSpPr/>
        <p:nvPr/>
      </p:nvGrpSpPr>
      <p:grpSpPr>
        <a:xfrm>
          <a:off x="0" y="0"/>
          <a:ext cx="0" cy="0"/>
          <a:chOff x="0" y="0"/>
          <a:chExt cx="0" cy="0"/>
        </a:xfrm>
      </p:grpSpPr>
      <p:sp>
        <p:nvSpPr>
          <p:cNvPr id="2" name="Slide Title"/>
          <p:cNvSpPr>
            <a:spLocks noGrp="1"/>
          </p:cNvSpPr>
          <p:nvPr>
            <p:ph type="ctrTitle"/>
          </p:nvPr>
        </p:nvSpPr>
        <p:spPr>
          <a:xfrm>
            <a:off x="0" y="2130426"/>
            <a:ext cx="9144000" cy="1470025"/>
          </a:xfrm>
          <a:prstGeom prst="rect">
            <a:avLst/>
          </a:prstGeom>
        </p:spPr>
        <p:txBody>
          <a:bodyPr/>
          <a:lstStyle>
            <a:lvl1pPr>
              <a:defRPr sz="4800">
                <a:solidFill>
                  <a:schemeClr val="bg2"/>
                </a:solidFill>
                <a:latin typeface="+mj-lt"/>
              </a:defRPr>
            </a:lvl1pPr>
          </a:lstStyle>
          <a:p>
            <a:r>
              <a:rPr lang="en-US" smtClean="0"/>
              <a:t>Click to edit Master title style</a:t>
            </a:r>
            <a:endParaRPr lang="en-US" dirty="0"/>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solidFill>
                  <a:srgbClr val="6A6A6A"/>
                </a:solidFill>
                <a:latin typeface="ArumSans Regular"/>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5" name="Photo Credit"/>
          <p:cNvSpPr>
            <a:spLocks noGrp="1"/>
          </p:cNvSpPr>
          <p:nvPr>
            <p:ph type="body" sz="quarter" idx="11" hasCustomPrompt="1"/>
          </p:nvPr>
        </p:nvSpPr>
        <p:spPr>
          <a:xfrm>
            <a:off x="6477000" y="6422066"/>
            <a:ext cx="2667000" cy="152400"/>
          </a:xfrm>
          <a:prstGeom prst="rect">
            <a:avLst/>
          </a:prstGeom>
        </p:spPr>
        <p:txBody>
          <a:bodyPr wrap="none" lIns="0" tIns="0" rIns="45720" bIns="0"/>
          <a:lstStyle>
            <a:lvl1pPr marL="0" marR="0" indent="0" algn="r" defTabSz="914400" rtl="0" eaLnBrk="1" fontAlgn="auto" latinLnBrk="0" hangingPunct="1">
              <a:lnSpc>
                <a:spcPct val="100000"/>
              </a:lnSpc>
              <a:spcBef>
                <a:spcPts val="0"/>
              </a:spcBef>
              <a:spcAft>
                <a:spcPts val="0"/>
              </a:spcAft>
              <a:buClrTx/>
              <a:buSzTx/>
              <a:buFontTx/>
              <a:buNone/>
              <a:tabLst/>
              <a:defRPr sz="800">
                <a:solidFill>
                  <a:schemeClr val="bg1"/>
                </a:solidFill>
                <a:latin typeface="+mn-lt"/>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smtClean="0">
                <a:ln>
                  <a:noFill/>
                </a:ln>
                <a:solidFill>
                  <a:prstClr val="white"/>
                </a:solidFill>
                <a:effectLst/>
                <a:uLnTx/>
                <a:uFillTx/>
                <a:latin typeface="+mn-lt"/>
                <a:ea typeface="+mn-ea"/>
                <a:cs typeface="+mn-cs"/>
              </a:rPr>
              <a:t>Insert Photo Credit Here</a:t>
            </a:r>
          </a:p>
        </p:txBody>
      </p:sp>
      <p:sp>
        <p:nvSpPr>
          <p:cNvPr id="6" name="Copyright" descr="©McGraw-Hill Education. All rights reserved. Authorized only for instructor use in the classroom.  No reproduction or further distribution permitted without the prior written consent of McGraw-Hill Education.&#10;"/>
          <p:cNvSpPr txBox="1">
            <a:spLocks/>
          </p:cNvSpPr>
          <p:nvPr userDrawn="1"/>
        </p:nvSpPr>
        <p:spPr>
          <a:xfrm>
            <a:off x="0" y="6734025"/>
            <a:ext cx="9144000" cy="171750"/>
          </a:xfrm>
          <a:prstGeom prst="rect">
            <a:avLst/>
          </a:prstGeom>
        </p:spPr>
        <p:txBody>
          <a:bodyPr vert="horz" lIns="91440" tIns="45720" rIns="91440" bIns="45720" rtlCol="0">
            <a:normAutofit fontScale="25000" lnSpcReduction="20000"/>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marR="0" lvl="0" indent="0" algn="l" defTabSz="457200" rtl="0" eaLnBrk="1" fontAlgn="auto" latinLnBrk="0" hangingPunct="1">
              <a:lnSpc>
                <a:spcPct val="100000"/>
              </a:lnSpc>
              <a:spcBef>
                <a:spcPct val="20000"/>
              </a:spcBef>
              <a:spcAft>
                <a:spcPts val="0"/>
              </a:spcAft>
              <a:buClrTx/>
              <a:buSzTx/>
              <a:buFont typeface="Arial"/>
              <a:buNone/>
              <a:tabLst/>
              <a:defRPr/>
            </a:pPr>
            <a:r>
              <a:rPr kumimoji="0" lang="en-US" sz="3200" b="0" i="0" u="none" strike="noStrike" kern="1200" cap="none" spc="0" normalizeH="0" baseline="0" noProof="0" dirty="0" smtClean="0">
                <a:ln>
                  <a:noFill/>
                </a:ln>
                <a:solidFill>
                  <a:srgbClr val="6A6A6A"/>
                </a:solidFill>
                <a:effectLst/>
                <a:uLnTx/>
                <a:uFillTx/>
                <a:latin typeface="Calibri"/>
                <a:ea typeface="+mn-ea"/>
                <a:cs typeface="+mn-cs"/>
              </a:rPr>
              <a:t>©McGraw-Hill Education. All rights reserved. Authorized </a:t>
            </a:r>
            <a:r>
              <a:rPr lang="en-US" sz="3200" kern="1200" dirty="0" smtClean="0">
                <a:solidFill>
                  <a:srgbClr val="6A6A6A"/>
                </a:solidFill>
                <a:effectLst/>
                <a:latin typeface="+mn-lt"/>
                <a:ea typeface="+mn-ea"/>
                <a:cs typeface="+mn-cs"/>
              </a:rPr>
              <a:t>only </a:t>
            </a:r>
            <a:r>
              <a:rPr kumimoji="0" lang="en-US" sz="3200" b="0" i="0" u="none" strike="noStrike" kern="1200" cap="none" spc="0" normalizeH="0" baseline="0" noProof="0" dirty="0" smtClean="0">
                <a:ln>
                  <a:noFill/>
                </a:ln>
                <a:solidFill>
                  <a:srgbClr val="6A6A6A"/>
                </a:solidFill>
                <a:effectLst/>
                <a:uLnTx/>
                <a:uFillTx/>
                <a:latin typeface="Calibri"/>
                <a:ea typeface="+mn-ea"/>
                <a:cs typeface="+mn-cs"/>
              </a:rPr>
              <a:t>for instructor use in the classroom.  No reproduction or further distribution permitted without the prior written consent of McGraw-Hill Education.</a:t>
            </a:r>
            <a:endParaRPr kumimoji="0" lang="en-US" sz="3200" b="0" i="0" u="none" strike="noStrike" kern="1200" cap="none" spc="0" normalizeH="0" baseline="0" noProof="0" dirty="0">
              <a:ln>
                <a:noFill/>
              </a:ln>
              <a:solidFill>
                <a:srgbClr val="6A6A6A"/>
              </a:solidFill>
              <a:effectLst/>
              <a:uLnTx/>
              <a:uFillTx/>
              <a:latin typeface="Calibri"/>
              <a:ea typeface="+mn-ea"/>
              <a:cs typeface="+mn-cs"/>
            </a:endParaRPr>
          </a:p>
        </p:txBody>
      </p:sp>
    </p:spTree>
    <p:extLst>
      <p:ext uri="{BB962C8B-B14F-4D97-AF65-F5344CB8AC3E}">
        <p14:creationId xmlns:p14="http://schemas.microsoft.com/office/powerpoint/2010/main" val="38599204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RedTagline-Text above Title">
    <p:spTree>
      <p:nvGrpSpPr>
        <p:cNvPr id="1" name=""/>
        <p:cNvGrpSpPr/>
        <p:nvPr/>
      </p:nvGrpSpPr>
      <p:grpSpPr>
        <a:xfrm>
          <a:off x="0" y="0"/>
          <a:ext cx="0" cy="0"/>
          <a:chOff x="0" y="0"/>
          <a:chExt cx="0" cy="0"/>
        </a:xfrm>
      </p:grpSpPr>
      <p:sp>
        <p:nvSpPr>
          <p:cNvPr id="2" name="Slide Title"/>
          <p:cNvSpPr>
            <a:spLocks noGrp="1"/>
          </p:cNvSpPr>
          <p:nvPr>
            <p:ph type="title"/>
          </p:nvPr>
        </p:nvSpPr>
        <p:spPr>
          <a:xfrm>
            <a:off x="685800" y="4406900"/>
            <a:ext cx="7772400" cy="1362075"/>
          </a:xfrm>
          <a:prstGeom prst="rect">
            <a:avLst/>
          </a:prstGeom>
        </p:spPr>
        <p:txBody>
          <a:bodyPr anchor="t"/>
          <a:lstStyle>
            <a:lvl1pPr algn="l">
              <a:defRPr sz="3600" b="1" cap="all">
                <a:solidFill>
                  <a:schemeClr val="bg2"/>
                </a:solidFill>
                <a:latin typeface="+mj-lt"/>
              </a:defRPr>
            </a:lvl1pPr>
          </a:lstStyle>
          <a:p>
            <a:r>
              <a:rPr lang="en-US" smtClean="0"/>
              <a:t>Click to edit Master title style</a:t>
            </a:r>
            <a:endParaRPr lang="en-US" dirty="0"/>
          </a:p>
        </p:txBody>
      </p:sp>
      <p:sp>
        <p:nvSpPr>
          <p:cNvPr id="3" name="Text Placeholder 1"/>
          <p:cNvSpPr>
            <a:spLocks noGrp="1"/>
          </p:cNvSpPr>
          <p:nvPr>
            <p:ph type="body" idx="1"/>
          </p:nvPr>
        </p:nvSpPr>
        <p:spPr>
          <a:xfrm>
            <a:off x="685800" y="2906714"/>
            <a:ext cx="7772400" cy="1500187"/>
          </a:xfrm>
          <a:prstGeom prst="rect">
            <a:avLst/>
          </a:prstGeom>
        </p:spPr>
        <p:txBody>
          <a:bodyPr anchor="b"/>
          <a:lstStyle>
            <a:lvl1pPr marL="0" indent="0">
              <a:buNone/>
              <a:defRPr sz="2000">
                <a:solidFill>
                  <a:srgbClr val="6A6A6A"/>
                </a:solidFill>
                <a:latin typeface="ArumSans Regular"/>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5" name="Photo Credit"/>
          <p:cNvSpPr>
            <a:spLocks noGrp="1"/>
          </p:cNvSpPr>
          <p:nvPr>
            <p:ph type="body" sz="quarter" idx="11" hasCustomPrompt="1"/>
          </p:nvPr>
        </p:nvSpPr>
        <p:spPr>
          <a:xfrm>
            <a:off x="6477000" y="6422066"/>
            <a:ext cx="2667000" cy="152400"/>
          </a:xfrm>
          <a:prstGeom prst="rect">
            <a:avLst/>
          </a:prstGeom>
        </p:spPr>
        <p:txBody>
          <a:bodyPr wrap="none" lIns="0" tIns="0" rIns="45720" bIns="0"/>
          <a:lstStyle>
            <a:lvl1pPr marL="0" marR="0" indent="0" algn="r" defTabSz="914400" rtl="0" eaLnBrk="1" fontAlgn="auto" latinLnBrk="0" hangingPunct="1">
              <a:lnSpc>
                <a:spcPct val="100000"/>
              </a:lnSpc>
              <a:spcBef>
                <a:spcPts val="0"/>
              </a:spcBef>
              <a:spcAft>
                <a:spcPts val="0"/>
              </a:spcAft>
              <a:buClrTx/>
              <a:buSzTx/>
              <a:buFontTx/>
              <a:buNone/>
              <a:tabLst/>
              <a:defRPr sz="800">
                <a:solidFill>
                  <a:schemeClr val="bg1"/>
                </a:solidFill>
                <a:latin typeface="+mn-lt"/>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smtClean="0">
                <a:ln>
                  <a:noFill/>
                </a:ln>
                <a:solidFill>
                  <a:prstClr val="white"/>
                </a:solidFill>
                <a:effectLst/>
                <a:uLnTx/>
                <a:uFillTx/>
                <a:latin typeface="+mn-lt"/>
                <a:ea typeface="+mn-ea"/>
                <a:cs typeface="+mn-cs"/>
              </a:rPr>
              <a:t>Insert Photo Credit Here</a:t>
            </a:r>
          </a:p>
        </p:txBody>
      </p:sp>
      <p:sp>
        <p:nvSpPr>
          <p:cNvPr id="6" name="Copyright" descr="©McGraw-Hill Education. All rights reserved. Authorized only for instructor use in the classroom.  No reproduction or further distribution permitted without the prior written consent of McGraw-Hill Education.&#10;"/>
          <p:cNvSpPr txBox="1">
            <a:spLocks/>
          </p:cNvSpPr>
          <p:nvPr userDrawn="1"/>
        </p:nvSpPr>
        <p:spPr>
          <a:xfrm>
            <a:off x="0" y="6734025"/>
            <a:ext cx="9144000" cy="171750"/>
          </a:xfrm>
          <a:prstGeom prst="rect">
            <a:avLst/>
          </a:prstGeom>
        </p:spPr>
        <p:txBody>
          <a:bodyPr vert="horz" lIns="91440" tIns="45720" rIns="91440" bIns="45720" rtlCol="0">
            <a:normAutofit fontScale="25000" lnSpcReduction="20000"/>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marR="0" lvl="0" indent="0" algn="l" defTabSz="457200" rtl="0" eaLnBrk="1" fontAlgn="auto" latinLnBrk="0" hangingPunct="1">
              <a:lnSpc>
                <a:spcPct val="100000"/>
              </a:lnSpc>
              <a:spcBef>
                <a:spcPct val="20000"/>
              </a:spcBef>
              <a:spcAft>
                <a:spcPts val="0"/>
              </a:spcAft>
              <a:buClrTx/>
              <a:buSzTx/>
              <a:buFont typeface="Arial"/>
              <a:buNone/>
              <a:tabLst/>
              <a:defRPr/>
            </a:pPr>
            <a:r>
              <a:rPr kumimoji="0" lang="en-US" sz="3200" b="0" i="0" u="none" strike="noStrike" kern="1200" cap="none" spc="0" normalizeH="0" baseline="0" noProof="0" dirty="0" smtClean="0">
                <a:ln>
                  <a:noFill/>
                </a:ln>
                <a:solidFill>
                  <a:srgbClr val="6A6A6A"/>
                </a:solidFill>
                <a:effectLst/>
                <a:uLnTx/>
                <a:uFillTx/>
                <a:latin typeface="Calibri"/>
                <a:ea typeface="+mn-ea"/>
                <a:cs typeface="+mn-cs"/>
              </a:rPr>
              <a:t>©McGraw-Hill Education. All rights reserved. Authorized </a:t>
            </a:r>
            <a:r>
              <a:rPr lang="en-US" sz="3200" kern="1200" dirty="0" smtClean="0">
                <a:solidFill>
                  <a:srgbClr val="6A6A6A"/>
                </a:solidFill>
                <a:effectLst/>
                <a:latin typeface="+mn-lt"/>
                <a:ea typeface="+mn-ea"/>
                <a:cs typeface="+mn-cs"/>
              </a:rPr>
              <a:t>only </a:t>
            </a:r>
            <a:r>
              <a:rPr kumimoji="0" lang="en-US" sz="3200" b="0" i="0" u="none" strike="noStrike" kern="1200" cap="none" spc="0" normalizeH="0" baseline="0" noProof="0" dirty="0" smtClean="0">
                <a:ln>
                  <a:noFill/>
                </a:ln>
                <a:solidFill>
                  <a:srgbClr val="6A6A6A"/>
                </a:solidFill>
                <a:effectLst/>
                <a:uLnTx/>
                <a:uFillTx/>
                <a:latin typeface="Calibri"/>
                <a:ea typeface="+mn-ea"/>
                <a:cs typeface="+mn-cs"/>
              </a:rPr>
              <a:t>for instructor use in the classroom.  No reproduction or further distribution permitted without the prior written consent of McGraw-Hill Education.</a:t>
            </a:r>
            <a:endParaRPr kumimoji="0" lang="en-US" sz="3200" b="0" i="0" u="none" strike="noStrike" kern="1200" cap="none" spc="0" normalizeH="0" baseline="0" noProof="0" dirty="0">
              <a:ln>
                <a:noFill/>
              </a:ln>
              <a:solidFill>
                <a:srgbClr val="6A6A6A"/>
              </a:solidFill>
              <a:effectLst/>
              <a:uLnTx/>
              <a:uFillTx/>
              <a:latin typeface="Calibri"/>
              <a:ea typeface="+mn-ea"/>
              <a:cs typeface="+mn-cs"/>
            </a:endParaRPr>
          </a:p>
        </p:txBody>
      </p:sp>
    </p:spTree>
    <p:extLst>
      <p:ext uri="{BB962C8B-B14F-4D97-AF65-F5344CB8AC3E}">
        <p14:creationId xmlns:p14="http://schemas.microsoft.com/office/powerpoint/2010/main" val="107556411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RedTagline-Title above text">
    <p:spTree>
      <p:nvGrpSpPr>
        <p:cNvPr id="1" name=""/>
        <p:cNvGrpSpPr/>
        <p:nvPr/>
      </p:nvGrpSpPr>
      <p:grpSpPr>
        <a:xfrm>
          <a:off x="0" y="0"/>
          <a:ext cx="0" cy="0"/>
          <a:chOff x="0" y="0"/>
          <a:chExt cx="0" cy="0"/>
        </a:xfrm>
      </p:grpSpPr>
      <p:sp>
        <p:nvSpPr>
          <p:cNvPr id="2" name="Slide Title"/>
          <p:cNvSpPr>
            <a:spLocks noGrp="1"/>
          </p:cNvSpPr>
          <p:nvPr>
            <p:ph type="title"/>
          </p:nvPr>
        </p:nvSpPr>
        <p:spPr>
          <a:xfrm>
            <a:off x="685800" y="2775099"/>
            <a:ext cx="7772400" cy="1362075"/>
          </a:xfrm>
          <a:prstGeom prst="rect">
            <a:avLst/>
          </a:prstGeom>
        </p:spPr>
        <p:txBody>
          <a:bodyPr anchor="b" anchorCtr="0"/>
          <a:lstStyle>
            <a:lvl1pPr algn="l">
              <a:spcBef>
                <a:spcPts val="480"/>
              </a:spcBef>
              <a:defRPr sz="3600" b="1" cap="all">
                <a:solidFill>
                  <a:schemeClr val="bg2"/>
                </a:solidFill>
                <a:latin typeface="+mj-lt"/>
              </a:defRPr>
            </a:lvl1pPr>
          </a:lstStyle>
          <a:p>
            <a:r>
              <a:rPr lang="en-US" smtClean="0"/>
              <a:t>Click to edit Master title style</a:t>
            </a:r>
            <a:endParaRPr lang="en-US" dirty="0"/>
          </a:p>
        </p:txBody>
      </p:sp>
      <p:sp>
        <p:nvSpPr>
          <p:cNvPr id="3" name="Text Placeholder 1"/>
          <p:cNvSpPr>
            <a:spLocks noGrp="1"/>
          </p:cNvSpPr>
          <p:nvPr>
            <p:ph type="body" idx="1"/>
          </p:nvPr>
        </p:nvSpPr>
        <p:spPr>
          <a:xfrm>
            <a:off x="685800" y="4138613"/>
            <a:ext cx="7772400" cy="1500187"/>
          </a:xfrm>
          <a:prstGeom prst="rect">
            <a:avLst/>
          </a:prstGeom>
        </p:spPr>
        <p:txBody>
          <a:bodyPr anchor="t" anchorCtr="0"/>
          <a:lstStyle>
            <a:lvl1pPr marL="0" indent="0">
              <a:spcBef>
                <a:spcPts val="0"/>
              </a:spcBef>
              <a:buNone/>
              <a:defRPr sz="2000">
                <a:solidFill>
                  <a:srgbClr val="6A6A6A"/>
                </a:solidFill>
                <a:latin typeface="ArumSans Regular"/>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6" name="Photo Credit"/>
          <p:cNvSpPr>
            <a:spLocks noGrp="1"/>
          </p:cNvSpPr>
          <p:nvPr>
            <p:ph type="body" sz="quarter" idx="11" hasCustomPrompt="1"/>
          </p:nvPr>
        </p:nvSpPr>
        <p:spPr>
          <a:xfrm>
            <a:off x="6477000" y="6422066"/>
            <a:ext cx="2667000" cy="152400"/>
          </a:xfrm>
          <a:prstGeom prst="rect">
            <a:avLst/>
          </a:prstGeom>
        </p:spPr>
        <p:txBody>
          <a:bodyPr wrap="none" lIns="0" tIns="0" rIns="45720" bIns="0"/>
          <a:lstStyle>
            <a:lvl1pPr marL="0" marR="0" indent="0" algn="r" defTabSz="914400" rtl="0" eaLnBrk="1" fontAlgn="auto" latinLnBrk="0" hangingPunct="1">
              <a:lnSpc>
                <a:spcPct val="100000"/>
              </a:lnSpc>
              <a:spcBef>
                <a:spcPts val="0"/>
              </a:spcBef>
              <a:spcAft>
                <a:spcPts val="0"/>
              </a:spcAft>
              <a:buClrTx/>
              <a:buSzTx/>
              <a:buFontTx/>
              <a:buNone/>
              <a:tabLst/>
              <a:defRPr sz="800">
                <a:solidFill>
                  <a:schemeClr val="bg1"/>
                </a:solidFill>
                <a:latin typeface="+mn-lt"/>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smtClean="0">
                <a:ln>
                  <a:noFill/>
                </a:ln>
                <a:solidFill>
                  <a:prstClr val="white"/>
                </a:solidFill>
                <a:effectLst/>
                <a:uLnTx/>
                <a:uFillTx/>
                <a:latin typeface="+mn-lt"/>
                <a:ea typeface="+mn-ea"/>
                <a:cs typeface="+mn-cs"/>
              </a:rPr>
              <a:t>Insert Photo Credit Here</a:t>
            </a:r>
          </a:p>
        </p:txBody>
      </p:sp>
      <p:sp>
        <p:nvSpPr>
          <p:cNvPr id="5" name="Copyright" descr="©McGraw-Hill Education. All rights reserved. Authorized only for instructor use in the classroom.  No reproduction or further distribution permitted without the prior written consent of McGraw-Hill Education.&#10;"/>
          <p:cNvSpPr txBox="1">
            <a:spLocks/>
          </p:cNvSpPr>
          <p:nvPr userDrawn="1"/>
        </p:nvSpPr>
        <p:spPr>
          <a:xfrm>
            <a:off x="0" y="6734025"/>
            <a:ext cx="9144000" cy="171750"/>
          </a:xfrm>
          <a:prstGeom prst="rect">
            <a:avLst/>
          </a:prstGeom>
        </p:spPr>
        <p:txBody>
          <a:bodyPr vert="horz" lIns="91440" tIns="45720" rIns="91440" bIns="45720" rtlCol="0">
            <a:normAutofit fontScale="25000" lnSpcReduction="20000"/>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marR="0" lvl="0" indent="0" algn="l" defTabSz="457200" rtl="0" eaLnBrk="1" fontAlgn="auto" latinLnBrk="0" hangingPunct="1">
              <a:lnSpc>
                <a:spcPct val="100000"/>
              </a:lnSpc>
              <a:spcBef>
                <a:spcPct val="20000"/>
              </a:spcBef>
              <a:spcAft>
                <a:spcPts val="0"/>
              </a:spcAft>
              <a:buClrTx/>
              <a:buSzTx/>
              <a:buFont typeface="Arial"/>
              <a:buNone/>
              <a:tabLst/>
              <a:defRPr/>
            </a:pPr>
            <a:r>
              <a:rPr kumimoji="0" lang="en-US" sz="3200" b="0" i="0" u="none" strike="noStrike" kern="1200" cap="none" spc="0" normalizeH="0" baseline="0" noProof="0" dirty="0" smtClean="0">
                <a:ln>
                  <a:noFill/>
                </a:ln>
                <a:solidFill>
                  <a:srgbClr val="6A6A6A"/>
                </a:solidFill>
                <a:effectLst/>
                <a:uLnTx/>
                <a:uFillTx/>
                <a:latin typeface="Calibri"/>
                <a:ea typeface="+mn-ea"/>
                <a:cs typeface="+mn-cs"/>
              </a:rPr>
              <a:t>©McGraw-Hill Education. All rights reserved. Authorized </a:t>
            </a:r>
            <a:r>
              <a:rPr lang="en-US" sz="3200" kern="1200" dirty="0" smtClean="0">
                <a:solidFill>
                  <a:srgbClr val="6A6A6A"/>
                </a:solidFill>
                <a:effectLst/>
                <a:latin typeface="+mn-lt"/>
                <a:ea typeface="+mn-ea"/>
                <a:cs typeface="+mn-cs"/>
              </a:rPr>
              <a:t>only </a:t>
            </a:r>
            <a:r>
              <a:rPr kumimoji="0" lang="en-US" sz="3200" b="0" i="0" u="none" strike="noStrike" kern="1200" cap="none" spc="0" normalizeH="0" baseline="0" noProof="0" dirty="0" smtClean="0">
                <a:ln>
                  <a:noFill/>
                </a:ln>
                <a:solidFill>
                  <a:srgbClr val="6A6A6A"/>
                </a:solidFill>
                <a:effectLst/>
                <a:uLnTx/>
                <a:uFillTx/>
                <a:latin typeface="Calibri"/>
                <a:ea typeface="+mn-ea"/>
                <a:cs typeface="+mn-cs"/>
              </a:rPr>
              <a:t>for instructor use in the classroom.  No reproduction or further distribution permitted without the prior written consent of McGraw-Hill Education.</a:t>
            </a:r>
            <a:endParaRPr kumimoji="0" lang="en-US" sz="3200" b="0" i="0" u="none" strike="noStrike" kern="1200" cap="none" spc="0" normalizeH="0" baseline="0" noProof="0" dirty="0">
              <a:ln>
                <a:noFill/>
              </a:ln>
              <a:solidFill>
                <a:srgbClr val="6A6A6A"/>
              </a:solidFill>
              <a:effectLst/>
              <a:uLnTx/>
              <a:uFillTx/>
              <a:latin typeface="Calibri"/>
              <a:ea typeface="+mn-ea"/>
              <a:cs typeface="+mn-cs"/>
            </a:endParaRPr>
          </a:p>
        </p:txBody>
      </p:sp>
    </p:spTree>
    <p:extLst>
      <p:ext uri="{BB962C8B-B14F-4D97-AF65-F5344CB8AC3E}">
        <p14:creationId xmlns:p14="http://schemas.microsoft.com/office/powerpoint/2010/main" val="330741044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WhiteTagline-Gray BG, Title &amp; Subtitle Left">
    <p:spTree>
      <p:nvGrpSpPr>
        <p:cNvPr id="1" name=""/>
        <p:cNvGrpSpPr/>
        <p:nvPr/>
      </p:nvGrpSpPr>
      <p:grpSpPr>
        <a:xfrm>
          <a:off x="0" y="0"/>
          <a:ext cx="0" cy="0"/>
          <a:chOff x="0" y="0"/>
          <a:chExt cx="0" cy="0"/>
        </a:xfrm>
      </p:grpSpPr>
      <p:sp>
        <p:nvSpPr>
          <p:cNvPr id="8" name="Title Background"/>
          <p:cNvSpPr/>
          <p:nvPr userDrawn="1"/>
        </p:nvSpPr>
        <p:spPr>
          <a:xfrm>
            <a:off x="0" y="3276600"/>
            <a:ext cx="5715000" cy="1752600"/>
          </a:xfrm>
          <a:prstGeom prst="rect">
            <a:avLst/>
          </a:prstGeom>
          <a:solidFill>
            <a:schemeClr val="tx1">
              <a:alpha val="47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2" name="Slide Title"/>
          <p:cNvSpPr>
            <a:spLocks noGrp="1"/>
          </p:cNvSpPr>
          <p:nvPr>
            <p:ph type="ctrTitle"/>
          </p:nvPr>
        </p:nvSpPr>
        <p:spPr>
          <a:xfrm>
            <a:off x="228600" y="3429000"/>
            <a:ext cx="5105400" cy="609600"/>
          </a:xfrm>
          <a:prstGeom prst="rect">
            <a:avLst/>
          </a:prstGeom>
          <a:effectLst>
            <a:outerShdw blurRad="50800" dist="38100" dir="5400000" algn="t" rotWithShape="0">
              <a:prstClr val="black">
                <a:alpha val="40000"/>
              </a:prstClr>
            </a:outerShdw>
          </a:effectLst>
        </p:spPr>
        <p:txBody>
          <a:bodyPr/>
          <a:lstStyle>
            <a:lvl1pPr>
              <a:defRPr sz="3600">
                <a:solidFill>
                  <a:schemeClr val="bg1"/>
                </a:solidFill>
              </a:defRPr>
            </a:lvl1pPr>
          </a:lstStyle>
          <a:p>
            <a:r>
              <a:rPr lang="en-US" dirty="0" smtClean="0"/>
              <a:t>Click to edit Master title style</a:t>
            </a:r>
            <a:endParaRPr lang="en-US" dirty="0"/>
          </a:p>
        </p:txBody>
      </p:sp>
      <p:sp>
        <p:nvSpPr>
          <p:cNvPr id="7" name="Text Placeholder 1"/>
          <p:cNvSpPr>
            <a:spLocks noGrp="1"/>
          </p:cNvSpPr>
          <p:nvPr>
            <p:ph type="body" sz="quarter" idx="10"/>
          </p:nvPr>
        </p:nvSpPr>
        <p:spPr>
          <a:xfrm>
            <a:off x="228600" y="4114800"/>
            <a:ext cx="5105400" cy="685800"/>
          </a:xfrm>
          <a:prstGeom prst="rect">
            <a:avLst/>
          </a:prstGeom>
        </p:spPr>
        <p:txBody>
          <a:bodyPr/>
          <a:lstStyle>
            <a:lvl1pPr marL="0" indent="0">
              <a:buNone/>
              <a:defRPr sz="2000" b="0">
                <a:solidFill>
                  <a:schemeClr val="bg1"/>
                </a:solidFill>
                <a:latin typeface="ArumSans Bold"/>
              </a:defRPr>
            </a:lvl1pPr>
            <a:lvl2pPr marL="457200" indent="0">
              <a:buNone/>
              <a:defRPr sz="2000" b="0">
                <a:solidFill>
                  <a:schemeClr val="bg1"/>
                </a:solidFill>
                <a:latin typeface="ArumSans Bold"/>
              </a:defRPr>
            </a:lvl2pPr>
            <a:lvl3pPr marL="914400" indent="0">
              <a:buNone/>
              <a:defRPr sz="2000" b="0">
                <a:solidFill>
                  <a:schemeClr val="bg1"/>
                </a:solidFill>
                <a:latin typeface="ArumSans Bold"/>
              </a:defRPr>
            </a:lvl3pPr>
            <a:lvl4pPr marL="1371600" indent="0">
              <a:buNone/>
              <a:defRPr sz="2000" b="0">
                <a:solidFill>
                  <a:schemeClr val="bg1"/>
                </a:solidFill>
                <a:latin typeface="ArumSans Bold"/>
              </a:defRPr>
            </a:lvl4pPr>
            <a:lvl5pPr marL="1828800" indent="0">
              <a:buNone/>
              <a:defRPr sz="2000" b="0">
                <a:solidFill>
                  <a:schemeClr val="bg1"/>
                </a:solidFill>
                <a:latin typeface="ArumSans Bold"/>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Photo Credit"/>
          <p:cNvSpPr>
            <a:spLocks noGrp="1"/>
          </p:cNvSpPr>
          <p:nvPr>
            <p:ph type="body" sz="quarter" idx="11" hasCustomPrompt="1"/>
          </p:nvPr>
        </p:nvSpPr>
        <p:spPr>
          <a:xfrm>
            <a:off x="5486400" y="6477000"/>
            <a:ext cx="3657600" cy="152400"/>
          </a:xfrm>
          <a:prstGeom prst="rect">
            <a:avLst/>
          </a:prstGeom>
        </p:spPr>
        <p:txBody>
          <a:bodyPr wrap="none" lIns="0" tIns="0" rIns="45720" bIns="0"/>
          <a:lstStyle>
            <a:lvl1pPr marL="0" indent="0" algn="r">
              <a:buNone/>
              <a:defRPr sz="800" baseline="0">
                <a:solidFill>
                  <a:srgbClr val="6A6A6A"/>
                </a:solidFill>
              </a:defRPr>
            </a:lvl1pPr>
            <a:lvl5pPr>
              <a:defRPr/>
            </a:lvl5pPr>
          </a:lstStyle>
          <a:p>
            <a:pPr lvl="0"/>
            <a:r>
              <a:rPr lang="en-US" dirty="0" smtClean="0"/>
              <a:t>Insert Photo Credit Here</a:t>
            </a:r>
            <a:endParaRPr lang="en-US" dirty="0"/>
          </a:p>
        </p:txBody>
      </p:sp>
      <p:sp>
        <p:nvSpPr>
          <p:cNvPr id="6" name="Copyright" descr="©McGraw-Hill Education. All rights reserved. Authorized only for instructor use in the classroom.  No reproduction or further distribution permitted without the prior written consent of McGraw-Hill Education.&#10;"/>
          <p:cNvSpPr txBox="1">
            <a:spLocks/>
          </p:cNvSpPr>
          <p:nvPr userDrawn="1"/>
        </p:nvSpPr>
        <p:spPr>
          <a:xfrm>
            <a:off x="0" y="6705600"/>
            <a:ext cx="9144000" cy="171750"/>
          </a:xfrm>
          <a:prstGeom prst="rect">
            <a:avLst/>
          </a:prstGeom>
        </p:spPr>
        <p:txBody>
          <a:bodyPr vert="horz" lIns="91440" tIns="45720" rIns="91440" bIns="45720" rtlCol="0">
            <a:normAutofit fontScale="25000" lnSpcReduction="20000"/>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marR="0" lvl="0" indent="0" algn="l" defTabSz="457200" rtl="0" eaLnBrk="1" fontAlgn="auto" latinLnBrk="0" hangingPunct="1">
              <a:lnSpc>
                <a:spcPct val="100000"/>
              </a:lnSpc>
              <a:spcBef>
                <a:spcPct val="20000"/>
              </a:spcBef>
              <a:spcAft>
                <a:spcPts val="0"/>
              </a:spcAft>
              <a:buClrTx/>
              <a:buSzTx/>
              <a:buFont typeface="Arial"/>
              <a:buNone/>
              <a:tabLst/>
              <a:defRPr/>
            </a:pPr>
            <a:r>
              <a:rPr kumimoji="0" lang="en-US" sz="3200" b="0" i="0" u="none" strike="noStrike" kern="1200" cap="none" spc="0" normalizeH="0" baseline="0" noProof="0" dirty="0" smtClean="0">
                <a:ln>
                  <a:noFill/>
                </a:ln>
                <a:solidFill>
                  <a:srgbClr val="6A6A6A"/>
                </a:solidFill>
                <a:effectLst/>
                <a:uLnTx/>
                <a:uFillTx/>
                <a:latin typeface="Calibri"/>
                <a:ea typeface="+mn-ea"/>
                <a:cs typeface="+mn-cs"/>
              </a:rPr>
              <a:t>©McGraw-Hill Education. All rights reserved. Authorized </a:t>
            </a:r>
            <a:r>
              <a:rPr lang="en-US" sz="3200" kern="1200" dirty="0" smtClean="0">
                <a:solidFill>
                  <a:srgbClr val="6A6A6A"/>
                </a:solidFill>
                <a:effectLst/>
                <a:latin typeface="+mn-lt"/>
                <a:ea typeface="+mn-ea"/>
                <a:cs typeface="+mn-cs"/>
              </a:rPr>
              <a:t>only </a:t>
            </a:r>
            <a:r>
              <a:rPr kumimoji="0" lang="en-US" sz="3200" b="0" i="0" u="none" strike="noStrike" kern="1200" cap="none" spc="0" normalizeH="0" baseline="0" noProof="0" dirty="0" smtClean="0">
                <a:ln>
                  <a:noFill/>
                </a:ln>
                <a:solidFill>
                  <a:srgbClr val="6A6A6A"/>
                </a:solidFill>
                <a:effectLst/>
                <a:uLnTx/>
                <a:uFillTx/>
                <a:latin typeface="Calibri"/>
                <a:ea typeface="+mn-ea"/>
                <a:cs typeface="+mn-cs"/>
              </a:rPr>
              <a:t>for instructor use in the classroom.  No reproduction or further distribution permitted without the prior written consent of McGraw-Hill Education.</a:t>
            </a:r>
            <a:endParaRPr kumimoji="0" lang="en-US" sz="3200" b="0" i="0" u="none" strike="noStrike" kern="1200" cap="none" spc="0" normalizeH="0" baseline="0" noProof="0" dirty="0">
              <a:ln>
                <a:noFill/>
              </a:ln>
              <a:solidFill>
                <a:srgbClr val="6A6A6A"/>
              </a:solidFill>
              <a:effectLst/>
              <a:uLnTx/>
              <a:uFillTx/>
              <a:latin typeface="Calibri"/>
              <a:ea typeface="+mn-ea"/>
              <a:cs typeface="+mn-cs"/>
            </a:endParaRPr>
          </a:p>
        </p:txBody>
      </p:sp>
    </p:spTree>
    <p:extLst>
      <p:ext uri="{BB962C8B-B14F-4D97-AF65-F5344CB8AC3E}">
        <p14:creationId xmlns:p14="http://schemas.microsoft.com/office/powerpoint/2010/main" val="4004973280"/>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2.png"/><Relationship Id="rId5" Type="http://schemas.openxmlformats.org/officeDocument/2006/relationships/slideLayout" Target="../slideLayouts/slideLayout5.xml"/><Relationship Id="rId10"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theme" Target="../theme/theme2.xml"/><Relationship Id="rId3" Type="http://schemas.openxmlformats.org/officeDocument/2006/relationships/slideLayout" Target="../slideLayouts/slideLayout11.xml"/><Relationship Id="rId7" Type="http://schemas.openxmlformats.org/officeDocument/2006/relationships/slideLayout" Target="../slideLayouts/slideLayout15.xml"/><Relationship Id="rId2" Type="http://schemas.openxmlformats.org/officeDocument/2006/relationships/slideLayout" Target="../slideLayouts/slideLayout10.xml"/><Relationship Id="rId1" Type="http://schemas.openxmlformats.org/officeDocument/2006/relationships/slideLayout" Target="../slideLayouts/slideLayout9.xml"/><Relationship Id="rId6" Type="http://schemas.openxmlformats.org/officeDocument/2006/relationships/slideLayout" Target="../slideLayouts/slideLayout14.xml"/><Relationship Id="rId5" Type="http://schemas.openxmlformats.org/officeDocument/2006/relationships/slideLayout" Target="../slideLayouts/slideLayout13.xml"/><Relationship Id="rId10" Type="http://schemas.openxmlformats.org/officeDocument/2006/relationships/image" Target="../media/image3.gif"/><Relationship Id="rId4" Type="http://schemas.openxmlformats.org/officeDocument/2006/relationships/slideLayout" Target="../slideLayouts/slideLayout12.xml"/><Relationship Id="rId9" Type="http://schemas.openxmlformats.org/officeDocument/2006/relationships/image" Target="../media/image1.pn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3.xml"/><Relationship Id="rId3" Type="http://schemas.openxmlformats.org/officeDocument/2006/relationships/slideLayout" Target="../slideLayouts/slideLayout18.xml"/><Relationship Id="rId7" Type="http://schemas.openxmlformats.org/officeDocument/2006/relationships/slideLayout" Target="../slideLayouts/slideLayout22.xml"/><Relationship Id="rId2" Type="http://schemas.openxmlformats.org/officeDocument/2006/relationships/slideLayout" Target="../slideLayouts/slideLayout17.xml"/><Relationship Id="rId1" Type="http://schemas.openxmlformats.org/officeDocument/2006/relationships/slideLayout" Target="../slideLayouts/slideLayout16.xml"/><Relationship Id="rId6" Type="http://schemas.openxmlformats.org/officeDocument/2006/relationships/slideLayout" Target="../slideLayouts/slideLayout21.xml"/><Relationship Id="rId11" Type="http://schemas.openxmlformats.org/officeDocument/2006/relationships/theme" Target="../theme/theme3.xml"/><Relationship Id="rId5" Type="http://schemas.openxmlformats.org/officeDocument/2006/relationships/slideLayout" Target="../slideLayouts/slideLayout20.xml"/><Relationship Id="rId10" Type="http://schemas.openxmlformats.org/officeDocument/2006/relationships/slideLayout" Target="../slideLayouts/slideLayout25.xml"/><Relationship Id="rId4" Type="http://schemas.openxmlformats.org/officeDocument/2006/relationships/slideLayout" Target="../slideLayouts/slideLayout19.xml"/><Relationship Id="rId9" Type="http://schemas.openxmlformats.org/officeDocument/2006/relationships/slideLayout" Target="../slideLayouts/slideLayout24.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33.xml"/><Relationship Id="rId3" Type="http://schemas.openxmlformats.org/officeDocument/2006/relationships/slideLayout" Target="../slideLayouts/slideLayout28.xml"/><Relationship Id="rId7" Type="http://schemas.openxmlformats.org/officeDocument/2006/relationships/slideLayout" Target="../slideLayouts/slideLayout32.xml"/><Relationship Id="rId2" Type="http://schemas.openxmlformats.org/officeDocument/2006/relationships/slideLayout" Target="../slideLayouts/slideLayout27.xml"/><Relationship Id="rId1" Type="http://schemas.openxmlformats.org/officeDocument/2006/relationships/slideLayout" Target="../slideLayouts/slideLayout26.xml"/><Relationship Id="rId6" Type="http://schemas.openxmlformats.org/officeDocument/2006/relationships/slideLayout" Target="../slideLayouts/slideLayout31.xml"/><Relationship Id="rId11" Type="http://schemas.openxmlformats.org/officeDocument/2006/relationships/theme" Target="../theme/theme4.xml"/><Relationship Id="rId5" Type="http://schemas.openxmlformats.org/officeDocument/2006/relationships/slideLayout" Target="../slideLayouts/slideLayout30.xml"/><Relationship Id="rId10" Type="http://schemas.openxmlformats.org/officeDocument/2006/relationships/slideLayout" Target="../slideLayouts/slideLayout35.xml"/><Relationship Id="rId4" Type="http://schemas.openxmlformats.org/officeDocument/2006/relationships/slideLayout" Target="../slideLayouts/slideLayout29.xml"/><Relationship Id="rId9" Type="http://schemas.openxmlformats.org/officeDocument/2006/relationships/slideLayout" Target="../slideLayouts/slideLayout34.xml"/></Relationships>
</file>

<file path=ppt/slideMasters/_rels/slideMaster5.xml.rels><?xml version="1.0" encoding="UTF-8" standalone="yes"?>
<Relationships xmlns="http://schemas.openxmlformats.org/package/2006/relationships"><Relationship Id="rId8" Type="http://schemas.openxmlformats.org/officeDocument/2006/relationships/theme" Target="../theme/theme5.xml"/><Relationship Id="rId3" Type="http://schemas.openxmlformats.org/officeDocument/2006/relationships/slideLayout" Target="../slideLayouts/slideLayout38.xml"/><Relationship Id="rId7" Type="http://schemas.openxmlformats.org/officeDocument/2006/relationships/slideLayout" Target="../slideLayouts/slideLayout42.xml"/><Relationship Id="rId2" Type="http://schemas.openxmlformats.org/officeDocument/2006/relationships/slideLayout" Target="../slideLayouts/slideLayout37.xml"/><Relationship Id="rId1" Type="http://schemas.openxmlformats.org/officeDocument/2006/relationships/slideLayout" Target="../slideLayouts/slideLayout36.xml"/><Relationship Id="rId6" Type="http://schemas.openxmlformats.org/officeDocument/2006/relationships/slideLayout" Target="../slideLayouts/slideLayout41.xml"/><Relationship Id="rId5" Type="http://schemas.openxmlformats.org/officeDocument/2006/relationships/slideLayout" Target="../slideLayouts/slideLayout40.xml"/><Relationship Id="rId4" Type="http://schemas.openxmlformats.org/officeDocument/2006/relationships/slideLayout" Target="../slideLayouts/slideLayout39.xml"/></Relationships>
</file>

<file path=ppt/slideMasters/_rels/slideMaster6.xml.rels><?xml version="1.0" encoding="UTF-8" standalone="yes"?>
<Relationships xmlns="http://schemas.openxmlformats.org/package/2006/relationships"><Relationship Id="rId8" Type="http://schemas.openxmlformats.org/officeDocument/2006/relationships/theme" Target="../theme/theme6.xml"/><Relationship Id="rId3" Type="http://schemas.openxmlformats.org/officeDocument/2006/relationships/slideLayout" Target="../slideLayouts/slideLayout45.xml"/><Relationship Id="rId7" Type="http://schemas.openxmlformats.org/officeDocument/2006/relationships/slideLayout" Target="../slideLayouts/slideLayout49.xml"/><Relationship Id="rId2" Type="http://schemas.openxmlformats.org/officeDocument/2006/relationships/slideLayout" Target="../slideLayouts/slideLayout44.xml"/><Relationship Id="rId1" Type="http://schemas.openxmlformats.org/officeDocument/2006/relationships/slideLayout" Target="../slideLayouts/slideLayout43.xml"/><Relationship Id="rId6" Type="http://schemas.openxmlformats.org/officeDocument/2006/relationships/slideLayout" Target="../slideLayouts/slideLayout48.xml"/><Relationship Id="rId5" Type="http://schemas.openxmlformats.org/officeDocument/2006/relationships/slideLayout" Target="../slideLayouts/slideLayout47.xml"/><Relationship Id="rId4" Type="http://schemas.openxmlformats.org/officeDocument/2006/relationships/slideLayout" Target="../slideLayouts/slideLayout46.xml"/></Relationships>
</file>

<file path=ppt/slideMasters/_rels/slideMaster7.xml.rels><?xml version="1.0" encoding="UTF-8" standalone="yes"?>
<Relationships xmlns="http://schemas.openxmlformats.org/package/2006/relationships"><Relationship Id="rId3" Type="http://schemas.openxmlformats.org/officeDocument/2006/relationships/theme" Target="../theme/theme7.xml"/><Relationship Id="rId2" Type="http://schemas.openxmlformats.org/officeDocument/2006/relationships/slideLayout" Target="../slideLayouts/slideLayout51.xml"/><Relationship Id="rId1" Type="http://schemas.openxmlformats.org/officeDocument/2006/relationships/slideLayout" Target="../slideLayouts/slideLayout50.xml"/><Relationship Id="rId4" Type="http://schemas.openxmlformats.org/officeDocument/2006/relationships/image" Target="../media/image4.png"/></Relationships>
</file>

<file path=ppt/slideMasters/_rels/slideMaster8.xml.rels><?xml version="1.0" encoding="UTF-8" standalone="yes"?>
<Relationships xmlns="http://schemas.openxmlformats.org/package/2006/relationships"><Relationship Id="rId3" Type="http://schemas.openxmlformats.org/officeDocument/2006/relationships/slideLayout" Target="../slideLayouts/slideLayout54.xml"/><Relationship Id="rId2" Type="http://schemas.openxmlformats.org/officeDocument/2006/relationships/slideLayout" Target="../slideLayouts/slideLayout53.xml"/><Relationship Id="rId1" Type="http://schemas.openxmlformats.org/officeDocument/2006/relationships/slideLayout" Target="../slideLayouts/slideLayout52.xml"/><Relationship Id="rId4" Type="http://schemas.openxmlformats.org/officeDocument/2006/relationships/theme" Target="../theme/theme8.xml"/></Relationships>
</file>

<file path=ppt/slideMasters/_rels/slideMaster9.xml.rels><?xml version="1.0" encoding="UTF-8" standalone="yes"?>
<Relationships xmlns="http://schemas.openxmlformats.org/package/2006/relationships"><Relationship Id="rId3" Type="http://schemas.openxmlformats.org/officeDocument/2006/relationships/slideLayout" Target="../slideLayouts/slideLayout57.xml"/><Relationship Id="rId2" Type="http://schemas.openxmlformats.org/officeDocument/2006/relationships/slideLayout" Target="../slideLayouts/slideLayout56.xml"/><Relationship Id="rId1" Type="http://schemas.openxmlformats.org/officeDocument/2006/relationships/slideLayout" Target="../slideLayouts/slideLayout55.xml"/><Relationship Id="rId4" Type="http://schemas.openxmlformats.org/officeDocument/2006/relationships/theme" Target="../theme/theme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0" name="MH Logo" descr="Logo: McGraw-Hill Education"/>
          <p:cNvPicPr>
            <a:picLocks noChangeAspect="1"/>
          </p:cNvPicPr>
          <p:nvPr userDrawn="1"/>
        </p:nvPicPr>
        <p:blipFill>
          <a:blip r:embed="rId10" cstate="print">
            <a:extLst>
              <a:ext uri="{28A0092B-C50C-407E-A947-70E740481C1C}">
                <a14:useLocalDpi xmlns:a14="http://schemas.microsoft.com/office/drawing/2010/main" val="0"/>
              </a:ext>
            </a:extLst>
          </a:blip>
          <a:stretch>
            <a:fillRect/>
          </a:stretch>
        </p:blipFill>
        <p:spPr>
          <a:xfrm>
            <a:off x="0" y="0"/>
            <a:ext cx="762000" cy="762000"/>
          </a:xfrm>
          <a:prstGeom prst="rect">
            <a:avLst/>
          </a:prstGeom>
        </p:spPr>
      </p:pic>
      <p:sp>
        <p:nvSpPr>
          <p:cNvPr id="13" name="Red Bar"/>
          <p:cNvSpPr/>
          <p:nvPr userDrawn="1"/>
        </p:nvSpPr>
        <p:spPr>
          <a:xfrm>
            <a:off x="0" y="6248400"/>
            <a:ext cx="9144000" cy="503767"/>
          </a:xfrm>
          <a:prstGeom prst="rect">
            <a:avLst/>
          </a:prstGeom>
          <a:solidFill>
            <a:srgbClr val="C30C2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bg2"/>
              </a:solidFill>
            </a:endParaRPr>
          </a:p>
        </p:txBody>
      </p:sp>
      <p:pic>
        <p:nvPicPr>
          <p:cNvPr id="12" name="MH Tagline" descr="Tagline: Because learning changes everything.™"/>
          <p:cNvPicPr>
            <a:picLocks noChangeAspect="1"/>
          </p:cNvPicPr>
          <p:nvPr userDrawn="1"/>
        </p:nvPicPr>
        <p:blipFill>
          <a:blip r:embed="rId11" cstate="print">
            <a:extLst>
              <a:ext uri="{28A0092B-C50C-407E-A947-70E740481C1C}">
                <a14:useLocalDpi xmlns:a14="http://schemas.microsoft.com/office/drawing/2010/main" val="0"/>
              </a:ext>
            </a:extLst>
          </a:blip>
          <a:stretch>
            <a:fillRect/>
          </a:stretch>
        </p:blipFill>
        <p:spPr>
          <a:xfrm>
            <a:off x="53481" y="6351925"/>
            <a:ext cx="3223119" cy="272375"/>
          </a:xfrm>
          <a:prstGeom prst="rect">
            <a:avLst/>
          </a:prstGeom>
        </p:spPr>
      </p:pic>
    </p:spTree>
    <p:extLst>
      <p:ext uri="{BB962C8B-B14F-4D97-AF65-F5344CB8AC3E}">
        <p14:creationId xmlns:p14="http://schemas.microsoft.com/office/powerpoint/2010/main" val="1066235593"/>
      </p:ext>
    </p:extLst>
  </p:cSld>
  <p:clrMap bg1="lt1" tx1="dk1" bg2="lt2" tx2="dk2" accent1="accent1" accent2="accent2" accent3="accent3" accent4="accent4" accent5="accent5" accent6="accent6" hlink="hlink" folHlink="folHlink"/>
  <p:sldLayoutIdLst>
    <p:sldLayoutId id="2147483776" r:id="rId1"/>
    <p:sldLayoutId id="2147483777" r:id="rId2"/>
    <p:sldLayoutId id="2147483965" r:id="rId3"/>
    <p:sldLayoutId id="2147483778" r:id="rId4"/>
    <p:sldLayoutId id="2147483779" r:id="rId5"/>
    <p:sldLayoutId id="2147483733" r:id="rId6"/>
    <p:sldLayoutId id="2147483734" r:id="rId7"/>
    <p:sldLayoutId id="2147483914" r:id="rId8"/>
  </p:sldLayoutIdLst>
  <p:timing>
    <p:tnLst>
      <p:par>
        <p:cTn id="1" dur="indefinite" restart="never" nodeType="tmRoot"/>
      </p:par>
    </p:tnLst>
  </p:timing>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0" marR="0" indent="0" algn="r" defTabSz="914400" rtl="0" eaLnBrk="1" fontAlgn="auto" latinLnBrk="0" hangingPunct="1">
        <a:lnSpc>
          <a:spcPct val="100000"/>
        </a:lnSpc>
        <a:spcBef>
          <a:spcPts val="0"/>
        </a:spcBef>
        <a:spcAft>
          <a:spcPts val="0"/>
        </a:spcAft>
        <a:buClrTx/>
        <a:buSzTx/>
        <a:buFontTx/>
        <a:buNone/>
        <a:tabLst/>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0" name="MH Logo" descr="Logo: McGraw-Hill Education"/>
          <p:cNvPicPr>
            <a:picLocks noChangeAspect="1"/>
          </p:cNvPicPr>
          <p:nvPr userDrawn="1"/>
        </p:nvPicPr>
        <p:blipFill>
          <a:blip r:embed="rId9" cstate="print">
            <a:extLst>
              <a:ext uri="{28A0092B-C50C-407E-A947-70E740481C1C}">
                <a14:useLocalDpi xmlns:a14="http://schemas.microsoft.com/office/drawing/2010/main" val="0"/>
              </a:ext>
            </a:extLst>
          </a:blip>
          <a:stretch>
            <a:fillRect/>
          </a:stretch>
        </p:blipFill>
        <p:spPr>
          <a:xfrm>
            <a:off x="0" y="0"/>
            <a:ext cx="762000" cy="762000"/>
          </a:xfrm>
          <a:prstGeom prst="rect">
            <a:avLst/>
          </a:prstGeom>
        </p:spPr>
      </p:pic>
      <p:pic>
        <p:nvPicPr>
          <p:cNvPr id="2" name="MH Tagline" descr="Tag line: Because learning changes everything™"/>
          <p:cNvPicPr>
            <a:picLocks noChangeAspect="1"/>
          </p:cNvPicPr>
          <p:nvPr userDrawn="1"/>
        </p:nvPicPr>
        <p:blipFill>
          <a:blip r:embed="rId10">
            <a:extLst>
              <a:ext uri="{28A0092B-C50C-407E-A947-70E740481C1C}">
                <a14:useLocalDpi xmlns:a14="http://schemas.microsoft.com/office/drawing/2010/main" val="0"/>
              </a:ext>
            </a:extLst>
          </a:blip>
          <a:stretch>
            <a:fillRect/>
          </a:stretch>
        </p:blipFill>
        <p:spPr>
          <a:xfrm>
            <a:off x="0" y="6257775"/>
            <a:ext cx="3371850" cy="476250"/>
          </a:xfrm>
          <a:prstGeom prst="rect">
            <a:avLst/>
          </a:prstGeom>
        </p:spPr>
      </p:pic>
    </p:spTree>
    <p:extLst>
      <p:ext uri="{BB962C8B-B14F-4D97-AF65-F5344CB8AC3E}">
        <p14:creationId xmlns:p14="http://schemas.microsoft.com/office/powerpoint/2010/main" val="1460950632"/>
      </p:ext>
    </p:extLst>
  </p:cSld>
  <p:clrMap bg1="lt1" tx1="dk1" bg2="lt2" tx2="dk2" accent1="accent1" accent2="accent2" accent3="accent3" accent4="accent4" accent5="accent5" accent6="accent6" hlink="hlink" folHlink="folHlink"/>
  <p:sldLayoutIdLst>
    <p:sldLayoutId id="2147483915" r:id="rId1"/>
    <p:sldLayoutId id="2147483916" r:id="rId2"/>
    <p:sldLayoutId id="2147483917" r:id="rId3"/>
    <p:sldLayoutId id="2147483918" r:id="rId4"/>
    <p:sldLayoutId id="2147483919" r:id="rId5"/>
    <p:sldLayoutId id="2147483920" r:id="rId6"/>
    <p:sldLayoutId id="2147483921" r:id="rId7"/>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1" name="Copyright" descr="©McGraw-Hill Education"/>
          <p:cNvSpPr txBox="1">
            <a:spLocks/>
          </p:cNvSpPr>
          <p:nvPr userDrawn="1"/>
        </p:nvSpPr>
        <p:spPr>
          <a:xfrm>
            <a:off x="0" y="6705600"/>
            <a:ext cx="1371600" cy="152400"/>
          </a:xfrm>
          <a:prstGeom prst="rect">
            <a:avLst/>
          </a:prstGeom>
        </p:spPr>
        <p:txBody>
          <a:bodyPr vert="horz" lIns="91440" tIns="45720" rIns="91440" bIns="45720" rtlCol="0">
            <a:normAutofit fontScale="25000" lnSpcReduction="20000"/>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l">
              <a:buNone/>
            </a:pPr>
            <a:r>
              <a:rPr lang="en-US" sz="3200" kern="1200" dirty="0" smtClean="0">
                <a:solidFill>
                  <a:srgbClr val="6A6A6A"/>
                </a:solidFill>
                <a:effectLst/>
                <a:latin typeface="+mn-lt"/>
                <a:ea typeface="+mn-ea"/>
                <a:cs typeface="+mn-cs"/>
              </a:rPr>
              <a:t>©McGraw-Hill Education.</a:t>
            </a:r>
            <a:endParaRPr lang="en-US" sz="3200" kern="1200" dirty="0">
              <a:solidFill>
                <a:srgbClr val="6A6A6A"/>
              </a:solidFill>
              <a:effectLst/>
              <a:latin typeface="+mn-lt"/>
              <a:ea typeface="+mn-ea"/>
              <a:cs typeface="+mn-cs"/>
            </a:endParaRPr>
          </a:p>
        </p:txBody>
      </p:sp>
    </p:spTree>
    <p:extLst>
      <p:ext uri="{BB962C8B-B14F-4D97-AF65-F5344CB8AC3E}">
        <p14:creationId xmlns:p14="http://schemas.microsoft.com/office/powerpoint/2010/main" val="1192571768"/>
      </p:ext>
    </p:extLst>
  </p:cSld>
  <p:clrMap bg1="lt1" tx1="dk1" bg2="lt2" tx2="dk2" accent1="accent1" accent2="accent2" accent3="accent3" accent4="accent4" accent5="accent5" accent6="accent6" hlink="hlink" folHlink="folHlink"/>
  <p:sldLayoutIdLst>
    <p:sldLayoutId id="2147483751" r:id="rId1"/>
    <p:sldLayoutId id="2147483896" r:id="rId2"/>
    <p:sldLayoutId id="2147483753" r:id="rId3"/>
    <p:sldLayoutId id="2147483908" r:id="rId4"/>
    <p:sldLayoutId id="2147483950" r:id="rId5"/>
    <p:sldLayoutId id="2147483757" r:id="rId6"/>
    <p:sldLayoutId id="2147483877" r:id="rId7"/>
    <p:sldLayoutId id="2147483761" r:id="rId8"/>
    <p:sldLayoutId id="2147483800" r:id="rId9"/>
    <p:sldLayoutId id="2147483964" r:id="rId10"/>
  </p:sldLayoutIdLst>
  <p:timing>
    <p:tnLst>
      <p:par>
        <p:cTn id="1" dur="indefinite" restart="never" nodeType="tmRoot"/>
      </p:par>
    </p:tnLst>
  </p:timing>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1" name="Red Bar"/>
          <p:cNvSpPr/>
          <p:nvPr userDrawn="1"/>
        </p:nvSpPr>
        <p:spPr>
          <a:xfrm>
            <a:off x="0" y="6705600"/>
            <a:ext cx="9144000" cy="152400"/>
          </a:xfrm>
          <a:prstGeom prst="rect">
            <a:avLst/>
          </a:prstGeom>
          <a:solidFill>
            <a:srgbClr val="C30C2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bg2"/>
              </a:solidFill>
            </a:endParaRPr>
          </a:p>
        </p:txBody>
      </p:sp>
      <p:sp>
        <p:nvSpPr>
          <p:cNvPr id="10" name="Copyright" descr="©McGraw-Hill Education&#10;"/>
          <p:cNvSpPr txBox="1">
            <a:spLocks/>
          </p:cNvSpPr>
          <p:nvPr userDrawn="1"/>
        </p:nvSpPr>
        <p:spPr>
          <a:xfrm>
            <a:off x="0" y="6705600"/>
            <a:ext cx="1371600" cy="152400"/>
          </a:xfrm>
          <a:prstGeom prst="rect">
            <a:avLst/>
          </a:prstGeom>
        </p:spPr>
        <p:txBody>
          <a:bodyPr vert="horz" lIns="91440" tIns="45720" rIns="91440" bIns="45720" rtlCol="0">
            <a:normAutofit fontScale="25000" lnSpcReduction="20000"/>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l">
              <a:buNone/>
            </a:pPr>
            <a:r>
              <a:rPr lang="en-US" sz="3200" kern="1200" dirty="0" smtClean="0">
                <a:solidFill>
                  <a:schemeClr val="bg1"/>
                </a:solidFill>
                <a:effectLst/>
                <a:latin typeface="+mn-lt"/>
                <a:ea typeface="+mn-ea"/>
                <a:cs typeface="+mn-cs"/>
              </a:rPr>
              <a:t>©McGraw-Hill Education.</a:t>
            </a:r>
            <a:endParaRPr lang="en-US" sz="3200" kern="1200" dirty="0">
              <a:solidFill>
                <a:schemeClr val="bg1"/>
              </a:solidFill>
              <a:effectLst/>
              <a:latin typeface="+mn-lt"/>
              <a:ea typeface="+mn-ea"/>
              <a:cs typeface="+mn-cs"/>
            </a:endParaRPr>
          </a:p>
        </p:txBody>
      </p:sp>
    </p:spTree>
    <p:extLst>
      <p:ext uri="{BB962C8B-B14F-4D97-AF65-F5344CB8AC3E}">
        <p14:creationId xmlns:p14="http://schemas.microsoft.com/office/powerpoint/2010/main" val="1283304046"/>
      </p:ext>
    </p:extLst>
  </p:cSld>
  <p:clrMap bg1="lt1" tx1="dk1" bg2="lt2" tx2="dk2" accent1="accent1" accent2="accent2" accent3="accent3" accent4="accent4" accent5="accent5" accent6="accent6" hlink="hlink" folHlink="folHlink"/>
  <p:sldLayoutIdLst>
    <p:sldLayoutId id="2147483951" r:id="rId1"/>
    <p:sldLayoutId id="2147483952" r:id="rId2"/>
    <p:sldLayoutId id="2147483953" r:id="rId3"/>
    <p:sldLayoutId id="2147483954" r:id="rId4"/>
    <p:sldLayoutId id="2147483955" r:id="rId5"/>
    <p:sldLayoutId id="2147483956" r:id="rId6"/>
    <p:sldLayoutId id="2147483957" r:id="rId7"/>
    <p:sldLayoutId id="2147483958" r:id="rId8"/>
    <p:sldLayoutId id="2147483959" r:id="rId9"/>
    <p:sldLayoutId id="2147483966" r:id="rId10"/>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5" name="Copyright" descr="©McGraw-Hill Education&#10;"/>
          <p:cNvSpPr txBox="1"/>
          <p:nvPr userDrawn="1"/>
        </p:nvSpPr>
        <p:spPr>
          <a:xfrm>
            <a:off x="0" y="6642556"/>
            <a:ext cx="1295400" cy="215444"/>
          </a:xfrm>
          <a:prstGeom prst="rect">
            <a:avLst/>
          </a:prstGeom>
          <a:noFill/>
        </p:spPr>
        <p:txBody>
          <a:bodyPr wrap="square" rtlCol="0">
            <a:spAutoFit/>
          </a:bodyPr>
          <a:lstStyle/>
          <a:p>
            <a:r>
              <a:rPr lang="en-US" sz="800" dirty="0" smtClean="0">
                <a:solidFill>
                  <a:srgbClr val="6A6A6A"/>
                </a:solidFill>
              </a:rPr>
              <a:t>©McGraw-Hill Education</a:t>
            </a:r>
          </a:p>
        </p:txBody>
      </p:sp>
    </p:spTree>
    <p:extLst>
      <p:ext uri="{BB962C8B-B14F-4D97-AF65-F5344CB8AC3E}">
        <p14:creationId xmlns:p14="http://schemas.microsoft.com/office/powerpoint/2010/main" val="857642538"/>
      </p:ext>
    </p:extLst>
  </p:cSld>
  <p:clrMap bg1="lt1" tx1="dk1" bg2="lt2" tx2="dk2" accent1="accent1" accent2="accent2" accent3="accent3" accent4="accent4" accent5="accent5" accent6="accent6" hlink="hlink" folHlink="folHlink"/>
  <p:sldLayoutIdLst>
    <p:sldLayoutId id="2147483936" r:id="rId1"/>
    <p:sldLayoutId id="2147483937" r:id="rId2"/>
    <p:sldLayoutId id="2147483938" r:id="rId3"/>
    <p:sldLayoutId id="2147483939" r:id="rId4"/>
    <p:sldLayoutId id="2147483940" r:id="rId5"/>
    <p:sldLayoutId id="2147483941" r:id="rId6"/>
    <p:sldLayoutId id="2147483942" r:id="rId7"/>
  </p:sldLayoutIdLst>
  <p:timing>
    <p:tnLst>
      <p:par>
        <p:cTn id="1" dur="indefinite" restart="never" nodeType="tmRoot"/>
      </p:par>
    </p:tnLst>
  </p:timing>
  <p:txStyles>
    <p:titleStyle>
      <a:lvl1pPr algn="l" defTabSz="914400" rtl="0" eaLnBrk="1" latinLnBrk="0" hangingPunct="1">
        <a:spcBef>
          <a:spcPct val="0"/>
        </a:spcBef>
        <a:buNone/>
        <a:defRPr sz="3200" kern="1200">
          <a:solidFill>
            <a:schemeClr val="bg1"/>
          </a:solidFill>
          <a:latin typeface="Vectipede Rg" pitchFamily="18" charset="0"/>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Vectipede Rg" pitchFamily="18" charset="0"/>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Vectipede Rg" pitchFamily="18" charset="0"/>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Vectipede Rg" pitchFamily="18" charset="0"/>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Vectipede Rg" pitchFamily="18" charset="0"/>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Vectipede Rg" pitchFamily="18" charset="0"/>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3" name="Red bar"/>
          <p:cNvSpPr/>
          <p:nvPr userDrawn="1"/>
        </p:nvSpPr>
        <p:spPr>
          <a:xfrm>
            <a:off x="0" y="6629400"/>
            <a:ext cx="9144000" cy="228600"/>
          </a:xfrm>
          <a:prstGeom prst="rect">
            <a:avLst/>
          </a:prstGeom>
          <a:solidFill>
            <a:srgbClr val="C30C2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bg2"/>
              </a:solidFill>
            </a:endParaRPr>
          </a:p>
        </p:txBody>
      </p:sp>
      <p:sp>
        <p:nvSpPr>
          <p:cNvPr id="5" name="Copyright" descr="©McGraw-Hill Education."/>
          <p:cNvSpPr txBox="1"/>
          <p:nvPr userDrawn="1"/>
        </p:nvSpPr>
        <p:spPr>
          <a:xfrm>
            <a:off x="0" y="6629400"/>
            <a:ext cx="1828800" cy="215444"/>
          </a:xfrm>
          <a:prstGeom prst="rect">
            <a:avLst/>
          </a:prstGeom>
          <a:noFill/>
        </p:spPr>
        <p:txBody>
          <a:bodyPr wrap="square" rtlCol="0">
            <a:spAutoFit/>
          </a:bodyPr>
          <a:lstStyle/>
          <a:p>
            <a:r>
              <a:rPr lang="en-US" sz="800" dirty="0" smtClean="0">
                <a:solidFill>
                  <a:schemeClr val="bg1"/>
                </a:solidFill>
              </a:rPr>
              <a:t>©McGraw-Hill EducationCopy</a:t>
            </a:r>
          </a:p>
        </p:txBody>
      </p:sp>
    </p:spTree>
    <p:extLst>
      <p:ext uri="{BB962C8B-B14F-4D97-AF65-F5344CB8AC3E}">
        <p14:creationId xmlns:p14="http://schemas.microsoft.com/office/powerpoint/2010/main" val="520106136"/>
      </p:ext>
    </p:extLst>
  </p:cSld>
  <p:clrMap bg1="lt1" tx1="dk1" bg2="lt2" tx2="dk2" accent1="accent1" accent2="accent2" accent3="accent3" accent4="accent4" accent5="accent5" accent6="accent6" hlink="hlink" folHlink="folHlink"/>
  <p:sldLayoutIdLst>
    <p:sldLayoutId id="2147483943" r:id="rId1"/>
    <p:sldLayoutId id="2147483944" r:id="rId2"/>
    <p:sldLayoutId id="2147483945" r:id="rId3"/>
    <p:sldLayoutId id="2147483946" r:id="rId4"/>
    <p:sldLayoutId id="2147483947" r:id="rId5"/>
    <p:sldLayoutId id="2147483948" r:id="rId6"/>
    <p:sldLayoutId id="2147483949" r:id="rId7"/>
  </p:sldLayoutIdLst>
  <p:txStyles>
    <p:titleStyle>
      <a:lvl1pPr algn="l" defTabSz="914400" rtl="0" eaLnBrk="1" latinLnBrk="0" hangingPunct="1">
        <a:spcBef>
          <a:spcPct val="0"/>
        </a:spcBef>
        <a:buNone/>
        <a:defRPr sz="3200" kern="1200">
          <a:solidFill>
            <a:schemeClr val="bg1"/>
          </a:solidFill>
          <a:latin typeface="Vectipede Rg" pitchFamily="18" charset="0"/>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Vectipede Rg" pitchFamily="18" charset="0"/>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Vectipede Rg" pitchFamily="18" charset="0"/>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Vectipede Rg" pitchFamily="18" charset="0"/>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Vectipede Rg" pitchFamily="18" charset="0"/>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Vectipede Rg" pitchFamily="18" charset="0"/>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Background"/>
          <p:cNvSpPr/>
          <p:nvPr userDrawn="1"/>
        </p:nvSpPr>
        <p:spPr>
          <a:xfrm>
            <a:off x="0" y="0"/>
            <a:ext cx="9144000" cy="6858000"/>
          </a:xfrm>
          <a:prstGeom prst="rect">
            <a:avLst/>
          </a:prstGeom>
          <a:solidFill>
            <a:srgbClr val="307077"/>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10" name="MH BG Image"/>
          <p:cNvPicPr>
            <a:picLocks noChangeAspect="1"/>
          </p:cNvPicPr>
          <p:nvPr userDrawn="1"/>
        </p:nvPicPr>
        <p:blipFill rotWithShape="1">
          <a:blip r:embed="rId4" cstate="screen">
            <a:alphaModFix amt="25000"/>
            <a:extLst>
              <a:ext uri="{28A0092B-C50C-407E-A947-70E740481C1C}">
                <a14:useLocalDpi xmlns:a14="http://schemas.microsoft.com/office/drawing/2010/main"/>
              </a:ext>
            </a:extLst>
          </a:blip>
          <a:srcRect r="28644" b="27282"/>
          <a:stretch/>
        </p:blipFill>
        <p:spPr>
          <a:xfrm>
            <a:off x="461821" y="1943668"/>
            <a:ext cx="8682180" cy="4914333"/>
          </a:xfrm>
          <a:prstGeom prst="rect">
            <a:avLst/>
          </a:prstGeom>
        </p:spPr>
      </p:pic>
      <p:sp>
        <p:nvSpPr>
          <p:cNvPr id="8" name="Copyright" descr="©McGraw-Hill Education"/>
          <p:cNvSpPr txBox="1"/>
          <p:nvPr userDrawn="1"/>
        </p:nvSpPr>
        <p:spPr>
          <a:xfrm>
            <a:off x="0" y="6629400"/>
            <a:ext cx="1828800" cy="215444"/>
          </a:xfrm>
          <a:prstGeom prst="rect">
            <a:avLst/>
          </a:prstGeom>
          <a:noFill/>
        </p:spPr>
        <p:txBody>
          <a:bodyPr wrap="square" rtlCol="0">
            <a:spAutoFit/>
          </a:bodyPr>
          <a:lstStyle/>
          <a:p>
            <a:r>
              <a:rPr lang="en-US" sz="800" dirty="0" smtClean="0">
                <a:solidFill>
                  <a:schemeClr val="bg1"/>
                </a:solidFill>
              </a:rPr>
              <a:t>©McGraw-Hill Education</a:t>
            </a:r>
          </a:p>
        </p:txBody>
      </p:sp>
    </p:spTree>
    <p:extLst>
      <p:ext uri="{BB962C8B-B14F-4D97-AF65-F5344CB8AC3E}">
        <p14:creationId xmlns:p14="http://schemas.microsoft.com/office/powerpoint/2010/main" val="263611861"/>
      </p:ext>
    </p:extLst>
  </p:cSld>
  <p:clrMap bg1="lt1" tx1="dk1" bg2="lt2" tx2="dk2" accent1="accent1" accent2="accent2" accent3="accent3" accent4="accent4" accent5="accent5" accent6="accent6" hlink="hlink" folHlink="folHlink"/>
  <p:sldLayoutIdLst>
    <p:sldLayoutId id="2147483677" r:id="rId1"/>
    <p:sldLayoutId id="2147483769" r:id="rId2"/>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1" name="Copyright" descr="©McGraw-Hill Education"/>
          <p:cNvSpPr txBox="1">
            <a:spLocks/>
          </p:cNvSpPr>
          <p:nvPr userDrawn="1"/>
        </p:nvSpPr>
        <p:spPr>
          <a:xfrm>
            <a:off x="0" y="6705600"/>
            <a:ext cx="1371600" cy="152400"/>
          </a:xfrm>
          <a:prstGeom prst="rect">
            <a:avLst/>
          </a:prstGeom>
        </p:spPr>
        <p:txBody>
          <a:bodyPr vert="horz" lIns="91440" tIns="45720" rIns="91440" bIns="45720" rtlCol="0">
            <a:normAutofit fontScale="25000" lnSpcReduction="20000"/>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l">
              <a:buNone/>
            </a:pPr>
            <a:r>
              <a:rPr lang="en-US" sz="3200" kern="1200" dirty="0" smtClean="0">
                <a:solidFill>
                  <a:srgbClr val="6A6A6A"/>
                </a:solidFill>
                <a:effectLst/>
                <a:latin typeface="+mn-lt"/>
                <a:ea typeface="+mn-ea"/>
                <a:cs typeface="+mn-cs"/>
              </a:rPr>
              <a:t>©McGraw-Hill Education.</a:t>
            </a:r>
            <a:endParaRPr lang="en-US" sz="3200" kern="1200" dirty="0">
              <a:solidFill>
                <a:srgbClr val="6A6A6A"/>
              </a:solidFill>
              <a:effectLst/>
              <a:latin typeface="+mn-lt"/>
              <a:ea typeface="+mn-ea"/>
              <a:cs typeface="+mn-cs"/>
            </a:endParaRPr>
          </a:p>
        </p:txBody>
      </p:sp>
    </p:spTree>
    <p:extLst>
      <p:ext uri="{BB962C8B-B14F-4D97-AF65-F5344CB8AC3E}">
        <p14:creationId xmlns:p14="http://schemas.microsoft.com/office/powerpoint/2010/main" val="782738187"/>
      </p:ext>
    </p:extLst>
  </p:cSld>
  <p:clrMap bg1="lt1" tx1="dk1" bg2="lt2" tx2="dk2" accent1="accent1" accent2="accent2" accent3="accent3" accent4="accent4" accent5="accent5" accent6="accent6" hlink="hlink" folHlink="folHlink"/>
  <p:sldLayoutIdLst>
    <p:sldLayoutId id="2147483902" r:id="rId1"/>
    <p:sldLayoutId id="2147483906" r:id="rId2"/>
    <p:sldLayoutId id="2147483755" r:id="rId3"/>
  </p:sldLayoutIdLst>
  <p:timing>
    <p:tnLst>
      <p:par>
        <p:cTn id="1" dur="indefinite" restart="never" nodeType="tmRoot"/>
      </p:par>
    </p:tnLst>
  </p:timing>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3" name="Red Bar"/>
          <p:cNvSpPr/>
          <p:nvPr userDrawn="1"/>
        </p:nvSpPr>
        <p:spPr>
          <a:xfrm>
            <a:off x="0" y="6705600"/>
            <a:ext cx="9144000" cy="152400"/>
          </a:xfrm>
          <a:prstGeom prst="rect">
            <a:avLst/>
          </a:prstGeom>
          <a:solidFill>
            <a:srgbClr val="C30C2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bg2"/>
              </a:solidFill>
            </a:endParaRPr>
          </a:p>
        </p:txBody>
      </p:sp>
      <p:sp>
        <p:nvSpPr>
          <p:cNvPr id="11" name="Copyright" descr="©McGraw-Hill Education"/>
          <p:cNvSpPr txBox="1">
            <a:spLocks/>
          </p:cNvSpPr>
          <p:nvPr userDrawn="1"/>
        </p:nvSpPr>
        <p:spPr>
          <a:xfrm>
            <a:off x="0" y="6705600"/>
            <a:ext cx="1371600" cy="152400"/>
          </a:xfrm>
          <a:prstGeom prst="rect">
            <a:avLst/>
          </a:prstGeom>
        </p:spPr>
        <p:txBody>
          <a:bodyPr vert="horz" lIns="91440" tIns="45720" rIns="91440" bIns="45720" rtlCol="0">
            <a:normAutofit fontScale="25000" lnSpcReduction="20000"/>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l">
              <a:buNone/>
            </a:pPr>
            <a:r>
              <a:rPr lang="en-US" sz="3200" kern="1200" dirty="0" smtClean="0">
                <a:solidFill>
                  <a:schemeClr val="bg1"/>
                </a:solidFill>
                <a:effectLst/>
                <a:latin typeface="+mn-lt"/>
                <a:ea typeface="+mn-ea"/>
                <a:cs typeface="+mn-cs"/>
              </a:rPr>
              <a:t>©McGraw-Hill Education.</a:t>
            </a:r>
            <a:endParaRPr lang="en-US" sz="3200" kern="1200" dirty="0">
              <a:solidFill>
                <a:schemeClr val="bg1"/>
              </a:solidFill>
              <a:effectLst/>
              <a:latin typeface="+mn-lt"/>
              <a:ea typeface="+mn-ea"/>
              <a:cs typeface="+mn-cs"/>
            </a:endParaRPr>
          </a:p>
        </p:txBody>
      </p:sp>
    </p:spTree>
    <p:extLst>
      <p:ext uri="{BB962C8B-B14F-4D97-AF65-F5344CB8AC3E}">
        <p14:creationId xmlns:p14="http://schemas.microsoft.com/office/powerpoint/2010/main" val="2366522392"/>
      </p:ext>
    </p:extLst>
  </p:cSld>
  <p:clrMap bg1="lt1" tx1="dk1" bg2="lt2" tx2="dk2" accent1="accent1" accent2="accent2" accent3="accent3" accent4="accent4" accent5="accent5" accent6="accent6" hlink="hlink" folHlink="folHlink"/>
  <p:sldLayoutIdLst>
    <p:sldLayoutId id="2147483961" r:id="rId1"/>
    <p:sldLayoutId id="2147483962" r:id="rId2"/>
    <p:sldLayoutId id="2147483963" r:id="rId3"/>
  </p:sldLayoutIdLst>
  <p:timing>
    <p:tnLst>
      <p:par>
        <p:cTn id="1" dur="indefinite" restart="never" nodeType="tmRoot"/>
      </p:par>
    </p:tnLst>
  </p:timing>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6.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6.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6.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6.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6.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6.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6.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6.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6.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6.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6.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17.xml"/><Relationship Id="rId1" Type="http://schemas.openxmlformats.org/officeDocument/2006/relationships/slideLayout" Target="../slideLayouts/slideLayout28.xml"/></Relationships>
</file>

<file path=ppt/slides/_rels/slide2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8.xml"/><Relationship Id="rId1" Type="http://schemas.openxmlformats.org/officeDocument/2006/relationships/slideLayout" Target="../slideLayouts/slideLayout28.xml"/></Relationships>
</file>

<file path=ppt/slides/_rels/slide2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9.xml"/><Relationship Id="rId1" Type="http://schemas.openxmlformats.org/officeDocument/2006/relationships/slideLayout" Target="../slideLayouts/slideLayout28.xml"/></Relationships>
</file>

<file path=ppt/slides/_rels/slide2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0.xml"/><Relationship Id="rId1" Type="http://schemas.openxmlformats.org/officeDocument/2006/relationships/slideLayout" Target="../slideLayouts/slideLayout28.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6.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6.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3.xml"/><Relationship Id="rId1" Type="http://schemas.openxmlformats.org/officeDocument/2006/relationships/slideLayout" Target="../slideLayouts/slideLayout28.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6.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6.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6.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6.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6.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6.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9.xml"/><Relationship Id="rId1" Type="http://schemas.openxmlformats.org/officeDocument/2006/relationships/slideLayout" Target="../slideLayouts/slideLayout28.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35.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35.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4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32.xml"/><Relationship Id="rId1" Type="http://schemas.openxmlformats.org/officeDocument/2006/relationships/slideLayout" Target="../slideLayouts/slideLayout28.xml"/></Relationships>
</file>

<file path=ppt/slides/_rels/slide4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33.xml"/><Relationship Id="rId1" Type="http://schemas.openxmlformats.org/officeDocument/2006/relationships/slideLayout" Target="../slideLayouts/slideLayout28.xml"/></Relationships>
</file>

<file path=ppt/slides/_rels/slide4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34.xml"/><Relationship Id="rId1" Type="http://schemas.openxmlformats.org/officeDocument/2006/relationships/slideLayout" Target="../slideLayouts/slideLayout28.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6.xml"/></Relationships>
</file>

<file path=ppt/slides/_rels/slide4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36.xml"/><Relationship Id="rId1" Type="http://schemas.openxmlformats.org/officeDocument/2006/relationships/slideLayout" Target="../slideLayouts/slideLayout28.xml"/></Relationships>
</file>

<file path=ppt/slides/_rels/slide4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37.xml"/><Relationship Id="rId1" Type="http://schemas.openxmlformats.org/officeDocument/2006/relationships/slideLayout" Target="../slideLayouts/slideLayout28.xml"/></Relationships>
</file>

<file path=ppt/slides/_rels/slide4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38.xml"/><Relationship Id="rId1" Type="http://schemas.openxmlformats.org/officeDocument/2006/relationships/slideLayout" Target="../slideLayouts/slideLayout28.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6.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6.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8.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8.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ctrTitle"/>
          </p:nvPr>
        </p:nvSpPr>
        <p:spPr/>
        <p:txBody>
          <a:bodyPr/>
          <a:lstStyle/>
          <a:p>
            <a:r>
              <a:rPr lang="en-US" dirty="0" smtClean="0"/>
              <a:t>Waived Testing</a:t>
            </a:r>
            <a:endParaRPr lang="en-US" dirty="0"/>
          </a:p>
        </p:txBody>
      </p:sp>
      <p:sp>
        <p:nvSpPr>
          <p:cNvPr id="6" name="Text Placeholder 5"/>
          <p:cNvSpPr>
            <a:spLocks noGrp="1"/>
          </p:cNvSpPr>
          <p:nvPr>
            <p:ph type="body" sz="quarter" idx="10"/>
          </p:nvPr>
        </p:nvSpPr>
        <p:spPr/>
        <p:txBody>
          <a:bodyPr/>
          <a:lstStyle/>
          <a:p>
            <a:r>
              <a:rPr lang="en-US" dirty="0" smtClean="0"/>
              <a:t>Chapter 15</a:t>
            </a:r>
            <a:endParaRPr lang="en-US" dirty="0"/>
          </a:p>
        </p:txBody>
      </p:sp>
      <p:sp>
        <p:nvSpPr>
          <p:cNvPr id="2" name="Text Placeholder 1"/>
          <p:cNvSpPr>
            <a:spLocks noGrp="1"/>
          </p:cNvSpPr>
          <p:nvPr>
            <p:ph type="body" sz="quarter" idx="11"/>
          </p:nvPr>
        </p:nvSpPr>
        <p:spPr/>
        <p:txBody>
          <a:bodyPr/>
          <a:lstStyle/>
          <a:p>
            <a:endParaRPr lang="en-US"/>
          </a:p>
        </p:txBody>
      </p:sp>
      <p:sp>
        <p:nvSpPr>
          <p:cNvPr id="7" name="Photo Credit"/>
          <p:cNvSpPr txBox="1">
            <a:spLocks/>
          </p:cNvSpPr>
          <p:nvPr/>
        </p:nvSpPr>
        <p:spPr>
          <a:xfrm>
            <a:off x="152400" y="6629400"/>
            <a:ext cx="8839200" cy="124207"/>
          </a:xfrm>
          <a:prstGeom prst="rect">
            <a:avLst/>
          </a:prstGeom>
        </p:spPr>
        <p:txBody>
          <a:bodyPr wrap="none" lIns="0" tIns="0" rIns="45720" bIns="0"/>
          <a:lstStyle>
            <a:lvl1pPr marL="0" marR="0" indent="0" algn="r" defTabSz="914400" rtl="0" eaLnBrk="1" fontAlgn="auto" latinLnBrk="0" hangingPunct="1">
              <a:lnSpc>
                <a:spcPct val="100000"/>
              </a:lnSpc>
              <a:spcBef>
                <a:spcPts val="0"/>
              </a:spcBef>
              <a:spcAft>
                <a:spcPts val="0"/>
              </a:spcAft>
              <a:buClrTx/>
              <a:buSzTx/>
              <a:buFontTx/>
              <a:buNone/>
              <a:tabLst/>
              <a:defRPr sz="800" kern="1200" baseline="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defRPr/>
            </a:pPr>
            <a:r>
              <a:rPr lang="en-US" dirty="0" smtClean="0">
                <a:solidFill>
                  <a:prstClr val="white"/>
                </a:solidFill>
              </a:rPr>
              <a:t>©McGraw-Hill Education. All rights reserved. Authorized only for instructor use in the classroom. No reproduction or further distribution permitted without the prior written consent of McGraw-Hill Education.</a:t>
            </a:r>
          </a:p>
        </p:txBody>
      </p:sp>
    </p:spTree>
    <p:extLst>
      <p:ext uri="{BB962C8B-B14F-4D97-AF65-F5344CB8AC3E}">
        <p14:creationId xmlns:p14="http://schemas.microsoft.com/office/powerpoint/2010/main" val="411223619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smtClean="0"/>
              <a:t>High Complexity Tests</a:t>
            </a:r>
            <a:endParaRPr lang="en-US" dirty="0"/>
          </a:p>
        </p:txBody>
      </p:sp>
      <p:sp>
        <p:nvSpPr>
          <p:cNvPr id="11" name="Content Placeholder 10"/>
          <p:cNvSpPr>
            <a:spLocks noGrp="1"/>
          </p:cNvSpPr>
          <p:nvPr>
            <p:ph idx="1"/>
          </p:nvPr>
        </p:nvSpPr>
        <p:spPr/>
        <p:txBody>
          <a:bodyPr/>
          <a:lstStyle/>
          <a:p>
            <a:r>
              <a:rPr lang="en-US" altLang="en-US" dirty="0" smtClean="0"/>
              <a:t>Require close attention to detail</a:t>
            </a:r>
          </a:p>
          <a:p>
            <a:r>
              <a:rPr lang="en-US" altLang="en-US" dirty="0" smtClean="0"/>
              <a:t>Require specialized training and substantial experience</a:t>
            </a:r>
          </a:p>
          <a:p>
            <a:r>
              <a:rPr lang="en-US" altLang="en-US" dirty="0" smtClean="0"/>
              <a:t>Involve manual manipulation of complex equipment and reagents</a:t>
            </a:r>
          </a:p>
          <a:p>
            <a:r>
              <a:rPr lang="en-US" altLang="en-US" dirty="0" smtClean="0"/>
              <a:t>Require interpretation and troubleshooting skills</a:t>
            </a:r>
          </a:p>
          <a:p>
            <a:endParaRPr lang="en-US" dirty="0"/>
          </a:p>
        </p:txBody>
      </p:sp>
      <p:sp>
        <p:nvSpPr>
          <p:cNvPr id="17" name="Text Placeholder 16"/>
          <p:cNvSpPr>
            <a:spLocks noGrp="1"/>
          </p:cNvSpPr>
          <p:nvPr>
            <p:ph type="body" sz="quarter" idx="16"/>
          </p:nvPr>
        </p:nvSpPr>
        <p:spPr/>
        <p:txBody>
          <a:bodyPr/>
          <a:lstStyle/>
          <a:p>
            <a:endParaRPr lang="en-US"/>
          </a:p>
        </p:txBody>
      </p:sp>
      <p:sp>
        <p:nvSpPr>
          <p:cNvPr id="16" name="Text Placeholder 15"/>
          <p:cNvSpPr>
            <a:spLocks noGrp="1"/>
          </p:cNvSpPr>
          <p:nvPr>
            <p:ph type="body" sz="quarter" idx="11"/>
          </p:nvPr>
        </p:nvSpPr>
        <p:spPr/>
        <p:txBody>
          <a:bodyPr/>
          <a:lstStyle/>
          <a:p>
            <a:endParaRPr lang="en-US"/>
          </a:p>
        </p:txBody>
      </p:sp>
    </p:spTree>
    <p:extLst>
      <p:ext uri="{BB962C8B-B14F-4D97-AF65-F5344CB8AC3E}">
        <p14:creationId xmlns:p14="http://schemas.microsoft.com/office/powerpoint/2010/main" val="2046393086"/>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smtClean="0"/>
              <a:t>Moderate Complexity Tests</a:t>
            </a:r>
            <a:endParaRPr lang="en-US" dirty="0"/>
          </a:p>
        </p:txBody>
      </p:sp>
      <p:sp>
        <p:nvSpPr>
          <p:cNvPr id="11" name="Content Placeholder 10"/>
          <p:cNvSpPr>
            <a:spLocks noGrp="1"/>
          </p:cNvSpPr>
          <p:nvPr>
            <p:ph idx="1"/>
          </p:nvPr>
        </p:nvSpPr>
        <p:spPr/>
        <p:txBody>
          <a:bodyPr/>
          <a:lstStyle/>
          <a:p>
            <a:r>
              <a:rPr lang="en-US" altLang="en-US" dirty="0" smtClean="0"/>
              <a:t>Steps not highly complex but require formal training</a:t>
            </a:r>
          </a:p>
          <a:p>
            <a:r>
              <a:rPr lang="en-US" altLang="en-US" dirty="0" smtClean="0"/>
              <a:t>Require little manual manipulation</a:t>
            </a:r>
          </a:p>
          <a:p>
            <a:r>
              <a:rPr lang="en-US" altLang="en-US" dirty="0" smtClean="0"/>
              <a:t>Personnel required to have proper training and experience</a:t>
            </a:r>
          </a:p>
          <a:p>
            <a:r>
              <a:rPr lang="en-US" altLang="en-US" dirty="0" smtClean="0"/>
              <a:t>May require direct supervision</a:t>
            </a:r>
          </a:p>
          <a:p>
            <a:endParaRPr lang="en-US" dirty="0"/>
          </a:p>
        </p:txBody>
      </p:sp>
      <p:sp>
        <p:nvSpPr>
          <p:cNvPr id="17" name="Text Placeholder 16"/>
          <p:cNvSpPr>
            <a:spLocks noGrp="1"/>
          </p:cNvSpPr>
          <p:nvPr>
            <p:ph type="body" sz="quarter" idx="16"/>
          </p:nvPr>
        </p:nvSpPr>
        <p:spPr/>
        <p:txBody>
          <a:bodyPr/>
          <a:lstStyle/>
          <a:p>
            <a:endParaRPr lang="en-US"/>
          </a:p>
        </p:txBody>
      </p:sp>
      <p:sp>
        <p:nvSpPr>
          <p:cNvPr id="16" name="Text Placeholder 15"/>
          <p:cNvSpPr>
            <a:spLocks noGrp="1"/>
          </p:cNvSpPr>
          <p:nvPr>
            <p:ph type="body" sz="quarter" idx="11"/>
          </p:nvPr>
        </p:nvSpPr>
        <p:spPr/>
        <p:txBody>
          <a:bodyPr/>
          <a:lstStyle/>
          <a:p>
            <a:endParaRPr lang="en-US"/>
          </a:p>
        </p:txBody>
      </p:sp>
    </p:spTree>
    <p:extLst>
      <p:ext uri="{BB962C8B-B14F-4D97-AF65-F5344CB8AC3E}">
        <p14:creationId xmlns:p14="http://schemas.microsoft.com/office/powerpoint/2010/main" val="2708991712"/>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smtClean="0"/>
              <a:t>Provider-Performed Microscopy Procedures</a:t>
            </a:r>
            <a:endParaRPr lang="en-US" dirty="0"/>
          </a:p>
        </p:txBody>
      </p:sp>
      <p:sp>
        <p:nvSpPr>
          <p:cNvPr id="11" name="Content Placeholder 10"/>
          <p:cNvSpPr>
            <a:spLocks noGrp="1"/>
          </p:cNvSpPr>
          <p:nvPr>
            <p:ph idx="1"/>
          </p:nvPr>
        </p:nvSpPr>
        <p:spPr/>
        <p:txBody>
          <a:bodyPr/>
          <a:lstStyle/>
          <a:p>
            <a:pPr marL="0" indent="0">
              <a:buNone/>
            </a:pPr>
            <a:r>
              <a:rPr lang="en-US" altLang="en-US" dirty="0" smtClean="0"/>
              <a:t>Subcategory of moderate complexity testing</a:t>
            </a:r>
          </a:p>
          <a:p>
            <a:pPr marL="0" indent="0">
              <a:buNone/>
            </a:pPr>
            <a:r>
              <a:rPr lang="en-US" altLang="en-US" dirty="0" smtClean="0"/>
              <a:t>Tests performed by healthcare providers only for their own patients</a:t>
            </a:r>
          </a:p>
          <a:p>
            <a:pPr marL="0" indent="0">
              <a:spcBef>
                <a:spcPts val="3000"/>
              </a:spcBef>
              <a:buNone/>
            </a:pPr>
            <a:r>
              <a:rPr lang="en-US" altLang="en-US" dirty="0" smtClean="0"/>
              <a:t>Examples</a:t>
            </a:r>
          </a:p>
          <a:p>
            <a:r>
              <a:rPr lang="en-US" altLang="en-US" dirty="0" smtClean="0"/>
              <a:t>Direct wet mounts</a:t>
            </a:r>
          </a:p>
          <a:p>
            <a:r>
              <a:rPr lang="en-US" altLang="en-US" dirty="0" smtClean="0"/>
              <a:t>Potassium hydroxide (KOH) preparations</a:t>
            </a:r>
          </a:p>
          <a:p>
            <a:r>
              <a:rPr lang="en-US" altLang="en-US" dirty="0" smtClean="0"/>
              <a:t>Pinworm examinations</a:t>
            </a:r>
          </a:p>
          <a:p>
            <a:r>
              <a:rPr lang="en-US" altLang="en-US" dirty="0" smtClean="0"/>
              <a:t>Fern tests</a:t>
            </a:r>
          </a:p>
          <a:p>
            <a:endParaRPr lang="en-US" dirty="0"/>
          </a:p>
        </p:txBody>
      </p:sp>
      <p:sp>
        <p:nvSpPr>
          <p:cNvPr id="17" name="Text Placeholder 16"/>
          <p:cNvSpPr>
            <a:spLocks noGrp="1"/>
          </p:cNvSpPr>
          <p:nvPr>
            <p:ph type="body" sz="quarter" idx="16"/>
          </p:nvPr>
        </p:nvSpPr>
        <p:spPr/>
        <p:txBody>
          <a:bodyPr/>
          <a:lstStyle/>
          <a:p>
            <a:endParaRPr lang="en-US"/>
          </a:p>
        </p:txBody>
      </p:sp>
      <p:sp>
        <p:nvSpPr>
          <p:cNvPr id="16" name="Text Placeholder 15"/>
          <p:cNvSpPr>
            <a:spLocks noGrp="1"/>
          </p:cNvSpPr>
          <p:nvPr>
            <p:ph type="body" sz="quarter" idx="11"/>
          </p:nvPr>
        </p:nvSpPr>
        <p:spPr/>
        <p:txBody>
          <a:bodyPr/>
          <a:lstStyle/>
          <a:p>
            <a:endParaRPr lang="en-US"/>
          </a:p>
        </p:txBody>
      </p:sp>
    </p:spTree>
    <p:extLst>
      <p:ext uri="{BB962C8B-B14F-4D97-AF65-F5344CB8AC3E}">
        <p14:creationId xmlns:p14="http://schemas.microsoft.com/office/powerpoint/2010/main" val="4156930256"/>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smtClean="0"/>
              <a:t>Waived Tests</a:t>
            </a:r>
            <a:endParaRPr lang="en-US" dirty="0"/>
          </a:p>
        </p:txBody>
      </p:sp>
      <p:sp>
        <p:nvSpPr>
          <p:cNvPr id="11" name="Content Placeholder 10"/>
          <p:cNvSpPr>
            <a:spLocks noGrp="1"/>
          </p:cNvSpPr>
          <p:nvPr>
            <p:ph idx="1"/>
          </p:nvPr>
        </p:nvSpPr>
        <p:spPr/>
        <p:txBody>
          <a:bodyPr/>
          <a:lstStyle/>
          <a:p>
            <a:pPr marL="0" indent="0">
              <a:buNone/>
            </a:pPr>
            <a:r>
              <a:rPr lang="en-US" altLang="en-US" dirty="0" smtClean="0"/>
              <a:t>Simple procedures</a:t>
            </a:r>
          </a:p>
          <a:p>
            <a:r>
              <a:rPr lang="en-US" altLang="en-US" dirty="0" smtClean="0"/>
              <a:t>FDA-approved for home use</a:t>
            </a:r>
          </a:p>
          <a:p>
            <a:r>
              <a:rPr lang="en-US" altLang="en-US" dirty="0" smtClean="0"/>
              <a:t>Pose no reasonable risk of harm if performed incorrectly</a:t>
            </a:r>
          </a:p>
          <a:p>
            <a:pPr marL="0" indent="0">
              <a:spcBef>
                <a:spcPts val="2400"/>
              </a:spcBef>
              <a:buNone/>
            </a:pPr>
            <a:r>
              <a:rPr lang="en-US" altLang="en-US" dirty="0" smtClean="0"/>
              <a:t>Require less training than higher complexity tests</a:t>
            </a:r>
          </a:p>
          <a:p>
            <a:pPr marL="0" indent="0">
              <a:spcBef>
                <a:spcPts val="2400"/>
              </a:spcBef>
              <a:buNone/>
            </a:pPr>
            <a:r>
              <a:rPr lang="en-US" altLang="en-US" dirty="0" smtClean="0"/>
              <a:t>On-the-job training possible</a:t>
            </a:r>
          </a:p>
          <a:p>
            <a:endParaRPr lang="en-US" dirty="0"/>
          </a:p>
        </p:txBody>
      </p:sp>
      <p:sp>
        <p:nvSpPr>
          <p:cNvPr id="17" name="Text Placeholder 16"/>
          <p:cNvSpPr>
            <a:spLocks noGrp="1"/>
          </p:cNvSpPr>
          <p:nvPr>
            <p:ph type="body" sz="quarter" idx="16"/>
          </p:nvPr>
        </p:nvSpPr>
        <p:spPr/>
        <p:txBody>
          <a:bodyPr/>
          <a:lstStyle/>
          <a:p>
            <a:endParaRPr lang="en-US"/>
          </a:p>
        </p:txBody>
      </p:sp>
      <p:sp>
        <p:nvSpPr>
          <p:cNvPr id="16" name="Text Placeholder 15"/>
          <p:cNvSpPr>
            <a:spLocks noGrp="1"/>
          </p:cNvSpPr>
          <p:nvPr>
            <p:ph type="body" sz="quarter" idx="11"/>
          </p:nvPr>
        </p:nvSpPr>
        <p:spPr/>
        <p:txBody>
          <a:bodyPr/>
          <a:lstStyle/>
          <a:p>
            <a:endParaRPr lang="en-US"/>
          </a:p>
        </p:txBody>
      </p:sp>
    </p:spTree>
    <p:extLst>
      <p:ext uri="{BB962C8B-B14F-4D97-AF65-F5344CB8AC3E}">
        <p14:creationId xmlns:p14="http://schemas.microsoft.com/office/powerpoint/2010/main" val="949296932"/>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smtClean="0"/>
              <a:t>Regulatory Compliance</a:t>
            </a:r>
            <a:endParaRPr lang="en-US" dirty="0"/>
          </a:p>
        </p:txBody>
      </p:sp>
      <p:sp>
        <p:nvSpPr>
          <p:cNvPr id="11" name="Content Placeholder 10"/>
          <p:cNvSpPr>
            <a:spLocks noGrp="1"/>
          </p:cNvSpPr>
          <p:nvPr>
            <p:ph idx="1"/>
          </p:nvPr>
        </p:nvSpPr>
        <p:spPr/>
        <p:txBody>
          <a:bodyPr/>
          <a:lstStyle/>
          <a:p>
            <a:pPr marL="0" indent="0">
              <a:buNone/>
            </a:pPr>
            <a:r>
              <a:rPr lang="en-US" altLang="en-US" dirty="0" smtClean="0"/>
              <a:t>All medical laboratories must comply with CLIA ’88</a:t>
            </a:r>
          </a:p>
          <a:p>
            <a:r>
              <a:rPr lang="en-US" altLang="en-US" dirty="0" smtClean="0"/>
              <a:t>Certificate of Accreditation (COA)</a:t>
            </a:r>
          </a:p>
          <a:p>
            <a:r>
              <a:rPr lang="en-US" altLang="en-US" dirty="0" smtClean="0"/>
              <a:t>Certificate of Compliance (COC)</a:t>
            </a:r>
          </a:p>
          <a:p>
            <a:r>
              <a:rPr lang="en-US" altLang="en-US" dirty="0" smtClean="0"/>
              <a:t>Certificate of Registration (COR)</a:t>
            </a:r>
          </a:p>
          <a:p>
            <a:r>
              <a:rPr lang="en-US" altLang="en-US" dirty="0" smtClean="0"/>
              <a:t>Certificate for Provider-Performed Microscopy Procedures</a:t>
            </a:r>
          </a:p>
          <a:p>
            <a:r>
              <a:rPr lang="en-US" altLang="en-US" dirty="0" smtClean="0"/>
              <a:t>Certificate of Waiver</a:t>
            </a:r>
          </a:p>
          <a:p>
            <a:endParaRPr lang="en-US" dirty="0"/>
          </a:p>
        </p:txBody>
      </p:sp>
      <p:sp>
        <p:nvSpPr>
          <p:cNvPr id="17" name="Text Placeholder 16"/>
          <p:cNvSpPr>
            <a:spLocks noGrp="1"/>
          </p:cNvSpPr>
          <p:nvPr>
            <p:ph type="body" sz="quarter" idx="16"/>
          </p:nvPr>
        </p:nvSpPr>
        <p:spPr/>
        <p:txBody>
          <a:bodyPr/>
          <a:lstStyle/>
          <a:p>
            <a:endParaRPr lang="en-US"/>
          </a:p>
        </p:txBody>
      </p:sp>
      <p:sp>
        <p:nvSpPr>
          <p:cNvPr id="16" name="Text Placeholder 15"/>
          <p:cNvSpPr>
            <a:spLocks noGrp="1"/>
          </p:cNvSpPr>
          <p:nvPr>
            <p:ph type="body" sz="quarter" idx="11"/>
          </p:nvPr>
        </p:nvSpPr>
        <p:spPr/>
        <p:txBody>
          <a:bodyPr/>
          <a:lstStyle/>
          <a:p>
            <a:endParaRPr lang="en-US"/>
          </a:p>
        </p:txBody>
      </p:sp>
    </p:spTree>
    <p:extLst>
      <p:ext uri="{BB962C8B-B14F-4D97-AF65-F5344CB8AC3E}">
        <p14:creationId xmlns:p14="http://schemas.microsoft.com/office/powerpoint/2010/main" val="3812787550"/>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itle 14"/>
          <p:cNvSpPr>
            <a:spLocks noGrp="1"/>
          </p:cNvSpPr>
          <p:nvPr>
            <p:ph type="title"/>
          </p:nvPr>
        </p:nvSpPr>
        <p:spPr/>
        <p:txBody>
          <a:bodyPr/>
          <a:lstStyle/>
          <a:p>
            <a:r>
              <a:rPr lang="en-US" dirty="0" smtClean="0"/>
              <a:t>Waived Testing Regulations</a:t>
            </a:r>
            <a:endParaRPr lang="en-US" dirty="0"/>
          </a:p>
        </p:txBody>
      </p:sp>
      <p:sp>
        <p:nvSpPr>
          <p:cNvPr id="11" name="Content Placeholder 10"/>
          <p:cNvSpPr>
            <a:spLocks noGrp="1"/>
          </p:cNvSpPr>
          <p:nvPr>
            <p:ph idx="1"/>
          </p:nvPr>
        </p:nvSpPr>
        <p:spPr/>
        <p:txBody>
          <a:bodyPr/>
          <a:lstStyle/>
          <a:p>
            <a:r>
              <a:rPr lang="en-US" altLang="en-US" dirty="0" smtClean="0"/>
              <a:t>Follow federal, state, and local regulations</a:t>
            </a:r>
          </a:p>
          <a:p>
            <a:r>
              <a:rPr lang="en-US" altLang="en-US" dirty="0" smtClean="0"/>
              <a:t>Perform waived tests only</a:t>
            </a:r>
          </a:p>
          <a:p>
            <a:r>
              <a:rPr lang="en-US" altLang="en-US" dirty="0" smtClean="0"/>
              <a:t>Follow manufacturer instructions</a:t>
            </a:r>
          </a:p>
          <a:p>
            <a:r>
              <a:rPr lang="en-US" altLang="en-US" dirty="0" smtClean="0"/>
              <a:t>Do not modify instructions</a:t>
            </a:r>
          </a:p>
          <a:p>
            <a:r>
              <a:rPr lang="en-US" altLang="en-US" dirty="0" smtClean="0"/>
              <a:t>Allow random inspections</a:t>
            </a:r>
          </a:p>
          <a:p>
            <a:r>
              <a:rPr lang="en-US" altLang="en-US" dirty="0" smtClean="0"/>
              <a:t>Establish laboratory safety plan that follows OSHA guidelines</a:t>
            </a:r>
          </a:p>
          <a:p>
            <a:r>
              <a:rPr lang="en-US" altLang="en-US" dirty="0" smtClean="0"/>
              <a:t>Have a designated area with adequate space and conditions</a:t>
            </a:r>
          </a:p>
          <a:p>
            <a:r>
              <a:rPr lang="en-US" altLang="en-US" dirty="0" smtClean="0"/>
              <a:t>Have enough personnel and train them appropriately</a:t>
            </a:r>
          </a:p>
          <a:p>
            <a:r>
              <a:rPr lang="en-US" altLang="en-US" dirty="0" smtClean="0"/>
              <a:t>Have written documentation of each test performed</a:t>
            </a:r>
          </a:p>
          <a:p>
            <a:endParaRPr lang="en-US" dirty="0"/>
          </a:p>
        </p:txBody>
      </p:sp>
      <p:sp>
        <p:nvSpPr>
          <p:cNvPr id="17" name="Text Placeholder 16"/>
          <p:cNvSpPr>
            <a:spLocks noGrp="1"/>
          </p:cNvSpPr>
          <p:nvPr>
            <p:ph type="body" sz="quarter" idx="16"/>
          </p:nvPr>
        </p:nvSpPr>
        <p:spPr/>
        <p:txBody>
          <a:bodyPr/>
          <a:lstStyle/>
          <a:p>
            <a:endParaRPr lang="en-US"/>
          </a:p>
        </p:txBody>
      </p:sp>
      <p:sp>
        <p:nvSpPr>
          <p:cNvPr id="16" name="Text Placeholder 15"/>
          <p:cNvSpPr>
            <a:spLocks noGrp="1"/>
          </p:cNvSpPr>
          <p:nvPr>
            <p:ph type="body" sz="quarter" idx="11"/>
          </p:nvPr>
        </p:nvSpPr>
        <p:spPr/>
        <p:txBody>
          <a:bodyPr/>
          <a:lstStyle/>
          <a:p>
            <a:endParaRPr lang="en-US"/>
          </a:p>
        </p:txBody>
      </p:sp>
    </p:spTree>
    <p:extLst>
      <p:ext uri="{BB962C8B-B14F-4D97-AF65-F5344CB8AC3E}">
        <p14:creationId xmlns:p14="http://schemas.microsoft.com/office/powerpoint/2010/main" val="2034445956"/>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Standard Operating Procedure</a:t>
            </a:r>
            <a:endParaRPr lang="en-US" dirty="0"/>
          </a:p>
        </p:txBody>
      </p:sp>
      <p:sp>
        <p:nvSpPr>
          <p:cNvPr id="10" name="Content Placeholder 9"/>
          <p:cNvSpPr>
            <a:spLocks noGrp="1"/>
          </p:cNvSpPr>
          <p:nvPr>
            <p:ph idx="1"/>
          </p:nvPr>
        </p:nvSpPr>
        <p:spPr/>
        <p:txBody>
          <a:bodyPr/>
          <a:lstStyle/>
          <a:p>
            <a:pPr marL="0" indent="0">
              <a:buNone/>
            </a:pPr>
            <a:r>
              <a:rPr lang="en-US" altLang="en-US" dirty="0" smtClean="0"/>
              <a:t>Required for laboratories performing waived tests</a:t>
            </a:r>
          </a:p>
          <a:p>
            <a:pPr marL="0" indent="0">
              <a:buNone/>
            </a:pPr>
            <a:r>
              <a:rPr lang="en-US" altLang="en-US" dirty="0" smtClean="0"/>
              <a:t>Applies to all steps in the testing process</a:t>
            </a:r>
          </a:p>
          <a:p>
            <a:r>
              <a:rPr lang="en-US" altLang="en-US" dirty="0" smtClean="0"/>
              <a:t>Pre-examination</a:t>
            </a:r>
          </a:p>
          <a:p>
            <a:r>
              <a:rPr lang="en-US" altLang="en-US" dirty="0" smtClean="0"/>
              <a:t>Examination</a:t>
            </a:r>
          </a:p>
          <a:p>
            <a:r>
              <a:rPr lang="en-US" altLang="en-US" dirty="0" smtClean="0"/>
              <a:t>Post-examination</a:t>
            </a:r>
          </a:p>
          <a:p>
            <a:endParaRPr lang="en-US" dirty="0"/>
          </a:p>
        </p:txBody>
      </p:sp>
      <p:sp>
        <p:nvSpPr>
          <p:cNvPr id="16" name="Text Placeholder 15"/>
          <p:cNvSpPr>
            <a:spLocks noGrp="1"/>
          </p:cNvSpPr>
          <p:nvPr>
            <p:ph type="body" sz="quarter" idx="16"/>
          </p:nvPr>
        </p:nvSpPr>
        <p:spPr/>
        <p:txBody>
          <a:bodyPr/>
          <a:lstStyle/>
          <a:p>
            <a:endParaRPr lang="en-US"/>
          </a:p>
        </p:txBody>
      </p:sp>
      <p:sp>
        <p:nvSpPr>
          <p:cNvPr id="15" name="Text Placeholder 14"/>
          <p:cNvSpPr>
            <a:spLocks noGrp="1"/>
          </p:cNvSpPr>
          <p:nvPr>
            <p:ph type="body" sz="quarter" idx="11"/>
          </p:nvPr>
        </p:nvSpPr>
        <p:spPr/>
        <p:txBody>
          <a:bodyPr/>
          <a:lstStyle/>
          <a:p>
            <a:endParaRPr lang="en-US"/>
          </a:p>
        </p:txBody>
      </p:sp>
    </p:spTree>
    <p:extLst>
      <p:ext uri="{BB962C8B-B14F-4D97-AF65-F5344CB8AC3E}">
        <p14:creationId xmlns:p14="http://schemas.microsoft.com/office/powerpoint/2010/main" val="741654235"/>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smtClean="0"/>
              <a:t>SOP: Pre-Examination</a:t>
            </a:r>
            <a:endParaRPr lang="en-US" dirty="0"/>
          </a:p>
        </p:txBody>
      </p:sp>
      <p:sp>
        <p:nvSpPr>
          <p:cNvPr id="11" name="Content Placeholder 10"/>
          <p:cNvSpPr>
            <a:spLocks noGrp="1"/>
          </p:cNvSpPr>
          <p:nvPr>
            <p:ph idx="1"/>
          </p:nvPr>
        </p:nvSpPr>
        <p:spPr/>
        <p:txBody>
          <a:bodyPr/>
          <a:lstStyle/>
          <a:p>
            <a:r>
              <a:rPr lang="en-US" altLang="en-US" dirty="0" smtClean="0"/>
              <a:t>Confirm written test orders</a:t>
            </a:r>
          </a:p>
          <a:p>
            <a:r>
              <a:rPr lang="en-US" altLang="en-US" dirty="0" smtClean="0"/>
              <a:t>Establish procedure for patient ID</a:t>
            </a:r>
          </a:p>
          <a:p>
            <a:r>
              <a:rPr lang="en-US" altLang="en-US" dirty="0" smtClean="0"/>
              <a:t>Give pre-test instructions and determine whether patients followed them</a:t>
            </a:r>
          </a:p>
          <a:p>
            <a:r>
              <a:rPr lang="en-US" altLang="en-US" dirty="0" smtClean="0"/>
              <a:t>Collect specimens according to package insert instructions</a:t>
            </a:r>
          </a:p>
          <a:p>
            <a:r>
              <a:rPr lang="en-US" altLang="en-US" dirty="0" smtClean="0"/>
              <a:t>Label specimens appropriately</a:t>
            </a:r>
          </a:p>
          <a:p>
            <a:r>
              <a:rPr lang="en-US" altLang="en-US" dirty="0" smtClean="0"/>
              <a:t>Never use expired reagents or test kits</a:t>
            </a:r>
          </a:p>
          <a:p>
            <a:endParaRPr lang="en-US" dirty="0"/>
          </a:p>
        </p:txBody>
      </p:sp>
      <p:sp>
        <p:nvSpPr>
          <p:cNvPr id="17" name="Text Placeholder 16"/>
          <p:cNvSpPr>
            <a:spLocks noGrp="1"/>
          </p:cNvSpPr>
          <p:nvPr>
            <p:ph type="body" sz="quarter" idx="16"/>
          </p:nvPr>
        </p:nvSpPr>
        <p:spPr/>
        <p:txBody>
          <a:bodyPr/>
          <a:lstStyle/>
          <a:p>
            <a:endParaRPr lang="en-US"/>
          </a:p>
        </p:txBody>
      </p:sp>
      <p:sp>
        <p:nvSpPr>
          <p:cNvPr id="16" name="Text Placeholder 15"/>
          <p:cNvSpPr>
            <a:spLocks noGrp="1"/>
          </p:cNvSpPr>
          <p:nvPr>
            <p:ph type="body" sz="quarter" idx="11"/>
          </p:nvPr>
        </p:nvSpPr>
        <p:spPr/>
        <p:txBody>
          <a:bodyPr/>
          <a:lstStyle/>
          <a:p>
            <a:endParaRPr lang="en-US"/>
          </a:p>
        </p:txBody>
      </p:sp>
    </p:spTree>
    <p:extLst>
      <p:ext uri="{BB962C8B-B14F-4D97-AF65-F5344CB8AC3E}">
        <p14:creationId xmlns:p14="http://schemas.microsoft.com/office/powerpoint/2010/main" val="666190082"/>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smtClean="0"/>
              <a:t>SOP: Examination</a:t>
            </a:r>
            <a:endParaRPr lang="en-US" dirty="0"/>
          </a:p>
        </p:txBody>
      </p:sp>
      <p:sp>
        <p:nvSpPr>
          <p:cNvPr id="11" name="Content Placeholder 10"/>
          <p:cNvSpPr>
            <a:spLocks noGrp="1"/>
          </p:cNvSpPr>
          <p:nvPr>
            <p:ph idx="1"/>
          </p:nvPr>
        </p:nvSpPr>
        <p:spPr/>
        <p:txBody>
          <a:bodyPr/>
          <a:lstStyle/>
          <a:p>
            <a:r>
              <a:rPr lang="en-US" altLang="en-US" dirty="0" smtClean="0"/>
              <a:t>Perform quality control testing</a:t>
            </a:r>
          </a:p>
          <a:p>
            <a:r>
              <a:rPr lang="en-US" altLang="en-US" dirty="0" smtClean="0"/>
              <a:t>Correct problems discovered during QC testing before testing patient samples</a:t>
            </a:r>
          </a:p>
          <a:p>
            <a:r>
              <a:rPr lang="en-US" altLang="en-US" dirty="0" smtClean="0"/>
              <a:t>Establish policy for control testing frequency</a:t>
            </a:r>
          </a:p>
          <a:p>
            <a:r>
              <a:rPr lang="en-US" altLang="en-US" dirty="0" smtClean="0"/>
              <a:t>Follow test-timing recommendations</a:t>
            </a:r>
          </a:p>
          <a:p>
            <a:r>
              <a:rPr lang="en-US" altLang="en-US" dirty="0" smtClean="0"/>
              <a:t>Interpret test results as directed</a:t>
            </a:r>
          </a:p>
          <a:p>
            <a:r>
              <a:rPr lang="en-US" altLang="en-US" dirty="0" smtClean="0"/>
              <a:t>Record test results according to office policy</a:t>
            </a:r>
          </a:p>
          <a:p>
            <a:endParaRPr lang="en-US" dirty="0"/>
          </a:p>
        </p:txBody>
      </p:sp>
      <p:sp>
        <p:nvSpPr>
          <p:cNvPr id="17" name="Text Placeholder 16"/>
          <p:cNvSpPr>
            <a:spLocks noGrp="1"/>
          </p:cNvSpPr>
          <p:nvPr>
            <p:ph type="body" sz="quarter" idx="16"/>
          </p:nvPr>
        </p:nvSpPr>
        <p:spPr/>
        <p:txBody>
          <a:bodyPr/>
          <a:lstStyle/>
          <a:p>
            <a:endParaRPr lang="en-US"/>
          </a:p>
        </p:txBody>
      </p:sp>
      <p:sp>
        <p:nvSpPr>
          <p:cNvPr id="16" name="Text Placeholder 15"/>
          <p:cNvSpPr>
            <a:spLocks noGrp="1"/>
          </p:cNvSpPr>
          <p:nvPr>
            <p:ph type="body" sz="quarter" idx="11"/>
          </p:nvPr>
        </p:nvSpPr>
        <p:spPr/>
        <p:txBody>
          <a:bodyPr/>
          <a:lstStyle/>
          <a:p>
            <a:endParaRPr lang="en-US"/>
          </a:p>
        </p:txBody>
      </p:sp>
    </p:spTree>
    <p:extLst>
      <p:ext uri="{BB962C8B-B14F-4D97-AF65-F5344CB8AC3E}">
        <p14:creationId xmlns:p14="http://schemas.microsoft.com/office/powerpoint/2010/main" val="2439527609"/>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smtClean="0"/>
              <a:t>SOP: Post-Examination</a:t>
            </a:r>
            <a:endParaRPr lang="en-US" dirty="0"/>
          </a:p>
        </p:txBody>
      </p:sp>
      <p:sp>
        <p:nvSpPr>
          <p:cNvPr id="11" name="Content Placeholder 10"/>
          <p:cNvSpPr>
            <a:spLocks noGrp="1"/>
          </p:cNvSpPr>
          <p:nvPr>
            <p:ph idx="1"/>
          </p:nvPr>
        </p:nvSpPr>
        <p:spPr/>
        <p:txBody>
          <a:bodyPr/>
          <a:lstStyle/>
          <a:p>
            <a:r>
              <a:rPr lang="en-US" altLang="en-US" dirty="0" smtClean="0"/>
              <a:t>Report test results to the physician in a timely manner</a:t>
            </a:r>
          </a:p>
          <a:p>
            <a:r>
              <a:rPr lang="en-US" altLang="en-US" dirty="0" smtClean="0"/>
              <a:t>Follow package insert recommendations for follow-up or confirmatory testing</a:t>
            </a:r>
          </a:p>
          <a:p>
            <a:r>
              <a:rPr lang="en-US" altLang="en-US" dirty="0" smtClean="0"/>
              <a:t>Follow OSHA regulations for disposing of biohazardous waste</a:t>
            </a:r>
            <a:endParaRPr lang="en-US" altLang="en-US" dirty="0"/>
          </a:p>
        </p:txBody>
      </p:sp>
      <p:sp>
        <p:nvSpPr>
          <p:cNvPr id="5" name="Text Placeholder 4"/>
          <p:cNvSpPr>
            <a:spLocks noGrp="1"/>
          </p:cNvSpPr>
          <p:nvPr>
            <p:ph type="body" sz="quarter" idx="16"/>
          </p:nvPr>
        </p:nvSpPr>
        <p:spPr/>
        <p:txBody>
          <a:bodyPr/>
          <a:lstStyle/>
          <a:p>
            <a:endParaRPr lang="en-US"/>
          </a:p>
        </p:txBody>
      </p:sp>
      <p:sp>
        <p:nvSpPr>
          <p:cNvPr id="4" name="Text Placeholder 3"/>
          <p:cNvSpPr>
            <a:spLocks noGrp="1"/>
          </p:cNvSpPr>
          <p:nvPr>
            <p:ph type="body" sz="quarter" idx="11"/>
          </p:nvPr>
        </p:nvSpPr>
        <p:spPr/>
        <p:txBody>
          <a:bodyPr/>
          <a:lstStyle/>
          <a:p>
            <a:endParaRPr lang="en-US"/>
          </a:p>
        </p:txBody>
      </p:sp>
    </p:spTree>
    <p:extLst>
      <p:ext uri="{BB962C8B-B14F-4D97-AF65-F5344CB8AC3E}">
        <p14:creationId xmlns:p14="http://schemas.microsoft.com/office/powerpoint/2010/main" val="1942018294"/>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Learning </a:t>
            </a:r>
            <a:r>
              <a:rPr lang="en-US" dirty="0" smtClean="0"/>
              <a:t>Outcomes 1</a:t>
            </a:r>
            <a:endParaRPr lang="en-US" dirty="0"/>
          </a:p>
        </p:txBody>
      </p:sp>
      <p:sp>
        <p:nvSpPr>
          <p:cNvPr id="6" name="Content Placeholder 5"/>
          <p:cNvSpPr>
            <a:spLocks noGrp="1"/>
          </p:cNvSpPr>
          <p:nvPr>
            <p:ph idx="1"/>
          </p:nvPr>
        </p:nvSpPr>
        <p:spPr/>
        <p:txBody>
          <a:bodyPr/>
          <a:lstStyle/>
          <a:p>
            <a:pPr marL="739775" indent="-739775">
              <a:buNone/>
            </a:pPr>
            <a:r>
              <a:rPr lang="en-US" dirty="0" smtClean="0"/>
              <a:t>15.1	Differentiate among waived tests, moderately complex tests, and high complexity tests.</a:t>
            </a:r>
          </a:p>
          <a:p>
            <a:pPr marL="739775" indent="-739775">
              <a:buNone/>
            </a:pPr>
            <a:r>
              <a:rPr lang="en-US" dirty="0" smtClean="0"/>
              <a:t>15.2	Identify methods of performing an erythrocyte sedimentation rate.</a:t>
            </a:r>
          </a:p>
          <a:p>
            <a:pPr marL="739775" indent="-739775">
              <a:buNone/>
            </a:pPr>
            <a:r>
              <a:rPr lang="en-US" dirty="0" smtClean="0"/>
              <a:t>15.3	Describe the waived procedure to test for fecal occult blood.</a:t>
            </a:r>
          </a:p>
          <a:p>
            <a:pPr marL="739775" indent="-739775">
              <a:buNone/>
            </a:pPr>
            <a:r>
              <a:rPr lang="en-US" dirty="0" smtClean="0"/>
              <a:t>15.4	Explain the procedure for performing a microhematocrit and the reasons why this test is performed.</a:t>
            </a:r>
          </a:p>
          <a:p>
            <a:pPr marL="739775" indent="-739775">
              <a:buNone/>
            </a:pPr>
            <a:r>
              <a:rPr lang="en-US" dirty="0" smtClean="0"/>
              <a:t>15.5	Describe the general procedure for performing a strep screening test.</a:t>
            </a:r>
          </a:p>
        </p:txBody>
      </p:sp>
      <p:sp>
        <p:nvSpPr>
          <p:cNvPr id="9" name="Text Placeholder 8"/>
          <p:cNvSpPr>
            <a:spLocks noGrp="1"/>
          </p:cNvSpPr>
          <p:nvPr>
            <p:ph type="body" sz="quarter" idx="16"/>
          </p:nvPr>
        </p:nvSpPr>
        <p:spPr/>
        <p:txBody>
          <a:bodyPr/>
          <a:lstStyle/>
          <a:p>
            <a:endParaRPr lang="en-US"/>
          </a:p>
        </p:txBody>
      </p:sp>
      <p:sp>
        <p:nvSpPr>
          <p:cNvPr id="8" name="Text Placeholder 7"/>
          <p:cNvSpPr>
            <a:spLocks noGrp="1"/>
          </p:cNvSpPr>
          <p:nvPr>
            <p:ph type="body" sz="quarter" idx="11"/>
          </p:nvPr>
        </p:nvSpPr>
        <p:spPr/>
        <p:txBody>
          <a:bodyPr/>
          <a:lstStyle/>
          <a:p>
            <a:endParaRPr lang="en-US"/>
          </a:p>
        </p:txBody>
      </p:sp>
    </p:spTree>
    <p:extLst>
      <p:ext uri="{BB962C8B-B14F-4D97-AF65-F5344CB8AC3E}">
        <p14:creationId xmlns:p14="http://schemas.microsoft.com/office/powerpoint/2010/main" val="2559229051"/>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p:cNvSpPr>
            <a:spLocks noGrp="1"/>
          </p:cNvSpPr>
          <p:nvPr>
            <p:ph type="ctrTitle"/>
          </p:nvPr>
        </p:nvSpPr>
        <p:spPr/>
        <p:txBody>
          <a:bodyPr/>
          <a:lstStyle/>
          <a:p>
            <a:r>
              <a:rPr lang="en-US" dirty="0" smtClean="0"/>
              <a:t>Erythrocyte Sedimentation Rate</a:t>
            </a:r>
            <a:endParaRPr lang="en-US" dirty="0"/>
          </a:p>
        </p:txBody>
      </p:sp>
      <p:sp>
        <p:nvSpPr>
          <p:cNvPr id="11" name="Text Placeholder 10"/>
          <p:cNvSpPr>
            <a:spLocks noGrp="1"/>
          </p:cNvSpPr>
          <p:nvPr>
            <p:ph type="body" sz="quarter" idx="10"/>
          </p:nvPr>
        </p:nvSpPr>
        <p:spPr/>
        <p:txBody>
          <a:bodyPr/>
          <a:lstStyle/>
          <a:p>
            <a:r>
              <a:rPr lang="en-US" dirty="0" smtClean="0"/>
              <a:t>Learning Outcome 15.2</a:t>
            </a:r>
            <a:endParaRPr lang="en-US" dirty="0"/>
          </a:p>
        </p:txBody>
      </p:sp>
      <p:sp>
        <p:nvSpPr>
          <p:cNvPr id="12" name="Text Placeholder 11"/>
          <p:cNvSpPr>
            <a:spLocks noGrp="1"/>
          </p:cNvSpPr>
          <p:nvPr>
            <p:ph type="body" sz="quarter" idx="11"/>
          </p:nvPr>
        </p:nvSpPr>
        <p:spPr/>
        <p:txBody>
          <a:bodyPr/>
          <a:lstStyle/>
          <a:p>
            <a:endParaRPr lang="en-US"/>
          </a:p>
        </p:txBody>
      </p:sp>
    </p:spTree>
    <p:extLst>
      <p:ext uri="{BB962C8B-B14F-4D97-AF65-F5344CB8AC3E}">
        <p14:creationId xmlns:p14="http://schemas.microsoft.com/office/powerpoint/2010/main" val="1185832391"/>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smtClean="0"/>
              <a:t>Erythrocyte Sedimentation Rate (ESR)</a:t>
            </a:r>
            <a:endParaRPr lang="en-US" dirty="0"/>
          </a:p>
        </p:txBody>
      </p:sp>
      <p:sp>
        <p:nvSpPr>
          <p:cNvPr id="6" name="Content Placeholder 5"/>
          <p:cNvSpPr>
            <a:spLocks noGrp="1"/>
          </p:cNvSpPr>
          <p:nvPr>
            <p:ph sz="half" idx="1"/>
          </p:nvPr>
        </p:nvSpPr>
        <p:spPr/>
        <p:txBody>
          <a:bodyPr/>
          <a:lstStyle/>
          <a:p>
            <a:pPr marL="0" indent="0">
              <a:buNone/>
            </a:pPr>
            <a:r>
              <a:rPr lang="en-US" altLang="en-US" dirty="0" smtClean="0"/>
              <a:t>Rate at which RBCs settle in </a:t>
            </a:r>
            <a:br>
              <a:rPr lang="en-US" altLang="en-US" dirty="0" smtClean="0"/>
            </a:br>
            <a:r>
              <a:rPr lang="en-US" altLang="en-US" dirty="0" smtClean="0"/>
              <a:t>whole blood</a:t>
            </a:r>
          </a:p>
          <a:p>
            <a:pPr marL="0" indent="0">
              <a:buNone/>
            </a:pPr>
            <a:r>
              <a:rPr lang="en-US" altLang="en-US" dirty="0" smtClean="0"/>
              <a:t>Screens for inflammation</a:t>
            </a:r>
          </a:p>
          <a:p>
            <a:pPr marL="0" indent="0">
              <a:buNone/>
            </a:pPr>
            <a:r>
              <a:rPr lang="en-US" altLang="en-US" dirty="0" smtClean="0"/>
              <a:t>Methods</a:t>
            </a:r>
          </a:p>
          <a:p>
            <a:r>
              <a:rPr lang="en-US" altLang="en-US" dirty="0" smtClean="0"/>
              <a:t>Wintrobe</a:t>
            </a:r>
          </a:p>
          <a:p>
            <a:r>
              <a:rPr lang="en-US" altLang="en-US" dirty="0" smtClean="0"/>
              <a:t>Westergren</a:t>
            </a:r>
          </a:p>
          <a:p>
            <a:r>
              <a:rPr lang="en-US" altLang="en-US" dirty="0" smtClean="0"/>
              <a:t>Modified Westergren</a:t>
            </a:r>
          </a:p>
          <a:p>
            <a:endParaRPr lang="en-US" dirty="0"/>
          </a:p>
        </p:txBody>
      </p:sp>
      <p:pic>
        <p:nvPicPr>
          <p:cNvPr id="3" name="Picture 2" descr="Calibrated specimen tubes set up in a vertical rack for the Westergren method of erythrocyte sedimentation rate"/>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800600" y="962052"/>
            <a:ext cx="4035552" cy="5273040"/>
          </a:xfrm>
          <a:prstGeom prst="rect">
            <a:avLst/>
          </a:prstGeom>
        </p:spPr>
      </p:pic>
      <p:sp>
        <p:nvSpPr>
          <p:cNvPr id="14" name="Text Placeholder 13"/>
          <p:cNvSpPr>
            <a:spLocks noGrp="1"/>
          </p:cNvSpPr>
          <p:nvPr>
            <p:ph type="body" sz="quarter" idx="12"/>
          </p:nvPr>
        </p:nvSpPr>
        <p:spPr/>
        <p:txBody>
          <a:bodyPr/>
          <a:lstStyle/>
          <a:p>
            <a:endParaRPr lang="en-US"/>
          </a:p>
        </p:txBody>
      </p:sp>
      <p:sp>
        <p:nvSpPr>
          <p:cNvPr id="13" name="Text Placeholder 12"/>
          <p:cNvSpPr>
            <a:spLocks noGrp="1"/>
          </p:cNvSpPr>
          <p:nvPr>
            <p:ph type="body" sz="quarter" idx="11"/>
          </p:nvPr>
        </p:nvSpPr>
        <p:spPr/>
        <p:txBody>
          <a:bodyPr/>
          <a:lstStyle/>
          <a:p>
            <a:r>
              <a:rPr lang="en-US" dirty="0"/>
              <a:t>©Lillian Mundt</a:t>
            </a:r>
          </a:p>
        </p:txBody>
      </p:sp>
    </p:spTree>
    <p:extLst>
      <p:ext uri="{BB962C8B-B14F-4D97-AF65-F5344CB8AC3E}">
        <p14:creationId xmlns:p14="http://schemas.microsoft.com/office/powerpoint/2010/main" val="2522772749"/>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 y="228600"/>
            <a:ext cx="9144001" cy="1196340"/>
          </a:xfrm>
          <a:solidFill>
            <a:schemeClr val="accent1">
              <a:lumMod val="50000"/>
            </a:schemeClr>
          </a:solidFill>
        </p:spPr>
        <p:txBody>
          <a:bodyPr/>
          <a:lstStyle/>
          <a:p>
            <a:r>
              <a:rPr lang="en-US" dirty="0" smtClean="0">
                <a:solidFill>
                  <a:schemeClr val="bg1"/>
                </a:solidFill>
              </a:rPr>
              <a:t>Check Your Competency 15-1:</a:t>
            </a:r>
            <a:br>
              <a:rPr lang="en-US" dirty="0" smtClean="0">
                <a:solidFill>
                  <a:schemeClr val="bg1"/>
                </a:solidFill>
              </a:rPr>
            </a:br>
            <a:r>
              <a:rPr lang="en-US" dirty="0" smtClean="0">
                <a:solidFill>
                  <a:schemeClr val="bg1"/>
                </a:solidFill>
              </a:rPr>
              <a:t>Erythrocyte Sedimentation Rate </a:t>
            </a:r>
            <a:r>
              <a:rPr lang="en-US" dirty="0" smtClean="0">
                <a:solidFill>
                  <a:schemeClr val="bg1"/>
                </a:solidFill>
              </a:rPr>
              <a:t>Testing 1</a:t>
            </a:r>
            <a:endParaRPr lang="en-US" dirty="0">
              <a:solidFill>
                <a:schemeClr val="bg1"/>
              </a:solidFill>
            </a:endParaRPr>
          </a:p>
        </p:txBody>
      </p:sp>
      <p:sp>
        <p:nvSpPr>
          <p:cNvPr id="3" name="Content Placeholder 2"/>
          <p:cNvSpPr>
            <a:spLocks noGrp="1"/>
          </p:cNvSpPr>
          <p:nvPr>
            <p:ph sz="half" idx="1"/>
          </p:nvPr>
        </p:nvSpPr>
        <p:spPr>
          <a:xfrm>
            <a:off x="457200" y="1524000"/>
            <a:ext cx="4869180" cy="5006340"/>
          </a:xfrm>
        </p:spPr>
        <p:txBody>
          <a:bodyPr/>
          <a:lstStyle/>
          <a:p>
            <a:pPr marL="457200" indent="-457200">
              <a:spcBef>
                <a:spcPts val="1200"/>
              </a:spcBef>
              <a:buClrTx/>
              <a:buSzTx/>
              <a:buFont typeface="+mj-lt"/>
              <a:buAutoNum type="arabicPeriod"/>
            </a:pPr>
            <a:r>
              <a:rPr lang="en-US" altLang="en-US" dirty="0"/>
              <a:t>Transfer the blood from an appropriate specimen to the diluent vial and fill it to the mark on the vial (amounts vary by manufacturer).</a:t>
            </a:r>
          </a:p>
          <a:p>
            <a:pPr marL="457200" indent="-457200">
              <a:spcBef>
                <a:spcPts val="1200"/>
              </a:spcBef>
              <a:buClrTx/>
              <a:buSzTx/>
              <a:buFont typeface="+mj-lt"/>
              <a:buAutoNum type="arabicPeriod"/>
            </a:pPr>
            <a:r>
              <a:rPr lang="en-US" altLang="en-US" dirty="0"/>
              <a:t>Replace the vial cap and gently mix the blood with the diluent by inversion.</a:t>
            </a:r>
          </a:p>
          <a:p>
            <a:endParaRPr lang="en-US" dirty="0"/>
          </a:p>
        </p:txBody>
      </p:sp>
      <p:pic>
        <p:nvPicPr>
          <p:cNvPr id="7" name="Picture 6" descr="Transfer pipet being used to fill a calibrated ESR tube to the fill line on the tube"/>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19800" y="1772975"/>
            <a:ext cx="2267909" cy="4584589"/>
          </a:xfrm>
          <a:prstGeom prst="rect">
            <a:avLst/>
          </a:prstGeom>
        </p:spPr>
      </p:pic>
      <p:sp>
        <p:nvSpPr>
          <p:cNvPr id="5" name="Text Placeholder 4"/>
          <p:cNvSpPr>
            <a:spLocks noGrp="1"/>
          </p:cNvSpPr>
          <p:nvPr>
            <p:ph type="body" sz="quarter" idx="12"/>
          </p:nvPr>
        </p:nvSpPr>
        <p:spPr/>
        <p:txBody>
          <a:bodyPr/>
          <a:lstStyle/>
          <a:p>
            <a:endParaRPr lang="en-US"/>
          </a:p>
        </p:txBody>
      </p:sp>
      <p:sp>
        <p:nvSpPr>
          <p:cNvPr id="6" name="Text Placeholder 5"/>
          <p:cNvSpPr>
            <a:spLocks noGrp="1"/>
          </p:cNvSpPr>
          <p:nvPr>
            <p:ph type="body" sz="quarter" idx="11"/>
          </p:nvPr>
        </p:nvSpPr>
        <p:spPr/>
        <p:txBody>
          <a:bodyPr/>
          <a:lstStyle/>
          <a:p>
            <a:r>
              <a:rPr lang="en-US" dirty="0"/>
              <a:t>Copyright © McGraw-Hill Education</a:t>
            </a:r>
          </a:p>
          <a:p>
            <a:endParaRPr lang="en-US" dirty="0"/>
          </a:p>
        </p:txBody>
      </p:sp>
    </p:spTree>
    <p:extLst>
      <p:ext uri="{BB962C8B-B14F-4D97-AF65-F5344CB8AC3E}">
        <p14:creationId xmlns:p14="http://schemas.microsoft.com/office/powerpoint/2010/main" val="357020788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 y="228600"/>
            <a:ext cx="9144001" cy="1752600"/>
          </a:xfrm>
          <a:solidFill>
            <a:schemeClr val="accent1">
              <a:lumMod val="50000"/>
            </a:schemeClr>
          </a:solidFill>
        </p:spPr>
        <p:txBody>
          <a:bodyPr/>
          <a:lstStyle/>
          <a:p>
            <a:r>
              <a:rPr lang="en-US" dirty="0" smtClean="0">
                <a:solidFill>
                  <a:schemeClr val="bg1"/>
                </a:solidFill>
              </a:rPr>
              <a:t>Check Your Competency 15-1:</a:t>
            </a:r>
            <a:br>
              <a:rPr lang="en-US" dirty="0" smtClean="0">
                <a:solidFill>
                  <a:schemeClr val="bg1"/>
                </a:solidFill>
              </a:rPr>
            </a:br>
            <a:r>
              <a:rPr lang="en-US" dirty="0" smtClean="0">
                <a:solidFill>
                  <a:schemeClr val="bg1"/>
                </a:solidFill>
              </a:rPr>
              <a:t>Erythrocyte Sedimentation </a:t>
            </a:r>
            <a:r>
              <a:rPr lang="en-US" dirty="0" smtClean="0">
                <a:solidFill>
                  <a:schemeClr val="bg1"/>
                </a:solidFill>
              </a:rPr>
              <a:t/>
            </a:r>
            <a:br>
              <a:rPr lang="en-US" dirty="0" smtClean="0">
                <a:solidFill>
                  <a:schemeClr val="bg1"/>
                </a:solidFill>
              </a:rPr>
            </a:br>
            <a:r>
              <a:rPr lang="en-US" dirty="0" smtClean="0">
                <a:solidFill>
                  <a:schemeClr val="bg1"/>
                </a:solidFill>
              </a:rPr>
              <a:t>Rate Testing</a:t>
            </a:r>
            <a:r>
              <a:rPr lang="en-US" dirty="0">
                <a:solidFill>
                  <a:schemeClr val="bg1"/>
                </a:solidFill>
              </a:rPr>
              <a:t> </a:t>
            </a:r>
            <a:r>
              <a:rPr lang="en-US" dirty="0" smtClean="0">
                <a:solidFill>
                  <a:schemeClr val="bg1"/>
                </a:solidFill>
              </a:rPr>
              <a:t>2</a:t>
            </a:r>
            <a:endParaRPr lang="en-US" dirty="0">
              <a:solidFill>
                <a:schemeClr val="bg1"/>
              </a:solidFill>
            </a:endParaRPr>
          </a:p>
        </p:txBody>
      </p:sp>
      <p:sp>
        <p:nvSpPr>
          <p:cNvPr id="3" name="Content Placeholder 2"/>
          <p:cNvSpPr>
            <a:spLocks noGrp="1"/>
          </p:cNvSpPr>
          <p:nvPr>
            <p:ph sz="half" idx="1"/>
          </p:nvPr>
        </p:nvSpPr>
        <p:spPr>
          <a:xfrm>
            <a:off x="457200" y="2133600"/>
            <a:ext cx="7010400" cy="4396740"/>
          </a:xfrm>
        </p:spPr>
        <p:txBody>
          <a:bodyPr/>
          <a:lstStyle/>
          <a:p>
            <a:pPr marL="457200" indent="-457200">
              <a:spcBef>
                <a:spcPts val="1200"/>
              </a:spcBef>
              <a:buClrTx/>
              <a:buSzTx/>
              <a:buFont typeface="+mj-lt"/>
              <a:buAutoNum type="arabicPeriod" startAt="3"/>
            </a:pPr>
            <a:r>
              <a:rPr lang="en-US" altLang="en-US" dirty="0"/>
              <a:t>Insert a calibrated ESR tube through the vial cap and into the blood-diluent mixture; adjust the tube until the blood is even with the 0-mm mark.</a:t>
            </a:r>
          </a:p>
          <a:p>
            <a:pPr marL="457200" indent="-457200">
              <a:spcBef>
                <a:spcPts val="1200"/>
              </a:spcBef>
              <a:buClrTx/>
              <a:buSzTx/>
              <a:buFont typeface="+mj-lt"/>
              <a:buAutoNum type="arabicPeriod" startAt="3"/>
            </a:pPr>
            <a:r>
              <a:rPr lang="en-US" altLang="en-US" dirty="0"/>
              <a:t>Place the ESR tube in the testing rack (it should be absolutely level).</a:t>
            </a:r>
          </a:p>
          <a:p>
            <a:pPr marL="457200" indent="-457200">
              <a:spcBef>
                <a:spcPts val="1200"/>
              </a:spcBef>
              <a:buClrTx/>
              <a:buSzTx/>
              <a:buFont typeface="+mj-lt"/>
              <a:buAutoNum type="arabicPeriod" startAt="3"/>
            </a:pPr>
            <a:r>
              <a:rPr lang="en-US" altLang="en-US" dirty="0"/>
              <a:t>Label the ESR tube or vial with the patient’s identification.</a:t>
            </a:r>
          </a:p>
          <a:p>
            <a:pPr marL="457200" indent="-457200">
              <a:spcBef>
                <a:spcPts val="1200"/>
              </a:spcBef>
              <a:buClrTx/>
              <a:buSzTx/>
              <a:buFont typeface="+mj-lt"/>
              <a:buAutoNum type="arabicPeriod" startAt="3"/>
            </a:pPr>
            <a:r>
              <a:rPr lang="en-US" altLang="en-US" dirty="0"/>
              <a:t>Allow the blood to settle for 1 hour.</a:t>
            </a:r>
          </a:p>
          <a:p>
            <a:endParaRPr lang="en-US" dirty="0"/>
          </a:p>
        </p:txBody>
      </p:sp>
      <p:pic>
        <p:nvPicPr>
          <p:cNvPr id="7" name="Picture 6" descr="Gloved hand placing calibrated specimen tube vertically in rack "/>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904636" y="754681"/>
            <a:ext cx="804742" cy="5791702"/>
          </a:xfrm>
          <a:prstGeom prst="rect">
            <a:avLst/>
          </a:prstGeom>
        </p:spPr>
      </p:pic>
      <p:sp>
        <p:nvSpPr>
          <p:cNvPr id="5" name="Text Placeholder 4"/>
          <p:cNvSpPr>
            <a:spLocks noGrp="1"/>
          </p:cNvSpPr>
          <p:nvPr>
            <p:ph type="body" sz="quarter" idx="12"/>
          </p:nvPr>
        </p:nvSpPr>
        <p:spPr/>
        <p:txBody>
          <a:bodyPr/>
          <a:lstStyle/>
          <a:p>
            <a:endParaRPr lang="en-US"/>
          </a:p>
        </p:txBody>
      </p:sp>
      <p:sp>
        <p:nvSpPr>
          <p:cNvPr id="6" name="Text Placeholder 5"/>
          <p:cNvSpPr>
            <a:spLocks noGrp="1"/>
          </p:cNvSpPr>
          <p:nvPr>
            <p:ph type="body" sz="quarter" idx="11"/>
          </p:nvPr>
        </p:nvSpPr>
        <p:spPr/>
        <p:txBody>
          <a:bodyPr/>
          <a:lstStyle/>
          <a:p>
            <a:r>
              <a:rPr lang="en-US" dirty="0"/>
              <a:t>Copyright © McGraw-Hill Education</a:t>
            </a:r>
          </a:p>
          <a:p>
            <a:endParaRPr lang="en-US" dirty="0"/>
          </a:p>
        </p:txBody>
      </p:sp>
    </p:spTree>
    <p:extLst>
      <p:ext uri="{BB962C8B-B14F-4D97-AF65-F5344CB8AC3E}">
        <p14:creationId xmlns:p14="http://schemas.microsoft.com/office/powerpoint/2010/main" val="229025583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 y="228600"/>
            <a:ext cx="9144001" cy="1752600"/>
          </a:xfrm>
          <a:solidFill>
            <a:schemeClr val="accent1">
              <a:lumMod val="50000"/>
            </a:schemeClr>
          </a:solidFill>
        </p:spPr>
        <p:txBody>
          <a:bodyPr/>
          <a:lstStyle/>
          <a:p>
            <a:r>
              <a:rPr lang="en-US" dirty="0" smtClean="0">
                <a:solidFill>
                  <a:schemeClr val="bg1"/>
                </a:solidFill>
              </a:rPr>
              <a:t>Check Your Competency 15-1:</a:t>
            </a:r>
            <a:br>
              <a:rPr lang="en-US" dirty="0" smtClean="0">
                <a:solidFill>
                  <a:schemeClr val="bg1"/>
                </a:solidFill>
              </a:rPr>
            </a:br>
            <a:r>
              <a:rPr lang="en-US" dirty="0" smtClean="0">
                <a:solidFill>
                  <a:schemeClr val="bg1"/>
                </a:solidFill>
              </a:rPr>
              <a:t>Erythrocyte Sedimentation </a:t>
            </a:r>
            <a:r>
              <a:rPr lang="en-US" dirty="0" smtClean="0">
                <a:solidFill>
                  <a:schemeClr val="bg1"/>
                </a:solidFill>
              </a:rPr>
              <a:t/>
            </a:r>
            <a:br>
              <a:rPr lang="en-US" dirty="0" smtClean="0">
                <a:solidFill>
                  <a:schemeClr val="bg1"/>
                </a:solidFill>
              </a:rPr>
            </a:br>
            <a:r>
              <a:rPr lang="en-US" dirty="0" smtClean="0">
                <a:solidFill>
                  <a:schemeClr val="bg1"/>
                </a:solidFill>
              </a:rPr>
              <a:t>Rate Testing 3</a:t>
            </a:r>
            <a:endParaRPr lang="en-US" dirty="0">
              <a:solidFill>
                <a:schemeClr val="bg1"/>
              </a:solidFill>
            </a:endParaRPr>
          </a:p>
        </p:txBody>
      </p:sp>
      <p:sp>
        <p:nvSpPr>
          <p:cNvPr id="3" name="Content Placeholder 2"/>
          <p:cNvSpPr>
            <a:spLocks noGrp="1"/>
          </p:cNvSpPr>
          <p:nvPr>
            <p:ph sz="half" idx="1"/>
          </p:nvPr>
        </p:nvSpPr>
        <p:spPr>
          <a:xfrm>
            <a:off x="457200" y="2133600"/>
            <a:ext cx="5410200" cy="4396740"/>
          </a:xfrm>
        </p:spPr>
        <p:txBody>
          <a:bodyPr/>
          <a:lstStyle/>
          <a:p>
            <a:pPr marL="457200" indent="-457200">
              <a:spcBef>
                <a:spcPts val="1200"/>
              </a:spcBef>
              <a:buClrTx/>
              <a:buSzTx/>
              <a:buFont typeface="+mj-lt"/>
              <a:buAutoNum type="arabicPeriod" startAt="7"/>
            </a:pPr>
            <a:r>
              <a:rPr lang="en-US" altLang="en-US" dirty="0"/>
              <a:t>After 1 hour, read the level to which the red blood cells have fallen and record this information as millimeters per hour.</a:t>
            </a:r>
          </a:p>
          <a:p>
            <a:pPr marL="457200" indent="-457200">
              <a:spcBef>
                <a:spcPts val="1200"/>
              </a:spcBef>
              <a:buClrTx/>
              <a:buSzTx/>
              <a:buFont typeface="+mj-lt"/>
              <a:buAutoNum type="arabicPeriod" startAt="7"/>
            </a:pPr>
            <a:r>
              <a:rPr lang="en-US" altLang="en-US" dirty="0"/>
              <a:t>Consult the manufacturer’s instructions for the proper interpretation of the results. Normal values vary by method and may vary by gender.</a:t>
            </a:r>
          </a:p>
          <a:p>
            <a:endParaRPr lang="en-US" dirty="0"/>
          </a:p>
        </p:txBody>
      </p:sp>
      <p:pic>
        <p:nvPicPr>
          <p:cNvPr id="7" name="Picture 6" descr="Close-up of the calibrated tube after 1 hour showing a reading of 30 millimeters"/>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088061" y="1882838"/>
            <a:ext cx="1444877" cy="4724809"/>
          </a:xfrm>
          <a:prstGeom prst="rect">
            <a:avLst/>
          </a:prstGeom>
        </p:spPr>
      </p:pic>
      <p:sp>
        <p:nvSpPr>
          <p:cNvPr id="5" name="Text Placeholder 4"/>
          <p:cNvSpPr>
            <a:spLocks noGrp="1"/>
          </p:cNvSpPr>
          <p:nvPr>
            <p:ph type="body" sz="quarter" idx="12"/>
          </p:nvPr>
        </p:nvSpPr>
        <p:spPr/>
        <p:txBody>
          <a:bodyPr/>
          <a:lstStyle/>
          <a:p>
            <a:endParaRPr lang="en-US"/>
          </a:p>
        </p:txBody>
      </p:sp>
      <p:sp>
        <p:nvSpPr>
          <p:cNvPr id="6" name="Text Placeholder 5"/>
          <p:cNvSpPr>
            <a:spLocks noGrp="1"/>
          </p:cNvSpPr>
          <p:nvPr>
            <p:ph type="body" sz="quarter" idx="11"/>
          </p:nvPr>
        </p:nvSpPr>
        <p:spPr/>
        <p:txBody>
          <a:bodyPr/>
          <a:lstStyle/>
          <a:p>
            <a:r>
              <a:rPr lang="en-US" dirty="0"/>
              <a:t>Copyright © McGraw-Hill Education</a:t>
            </a:r>
          </a:p>
          <a:p>
            <a:endParaRPr lang="en-US" dirty="0"/>
          </a:p>
        </p:txBody>
      </p:sp>
    </p:spTree>
    <p:extLst>
      <p:ext uri="{BB962C8B-B14F-4D97-AF65-F5344CB8AC3E}">
        <p14:creationId xmlns:p14="http://schemas.microsoft.com/office/powerpoint/2010/main" val="230491582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Factors Affecting ESR Results</a:t>
            </a:r>
            <a:endParaRPr lang="en-US" dirty="0"/>
          </a:p>
        </p:txBody>
      </p:sp>
      <p:sp>
        <p:nvSpPr>
          <p:cNvPr id="3" name="Content Placeholder 2"/>
          <p:cNvSpPr>
            <a:spLocks noGrp="1"/>
          </p:cNvSpPr>
          <p:nvPr>
            <p:ph idx="1"/>
          </p:nvPr>
        </p:nvSpPr>
        <p:spPr/>
        <p:txBody>
          <a:bodyPr/>
          <a:lstStyle/>
          <a:p>
            <a:r>
              <a:rPr lang="en-US" altLang="en-US" dirty="0" smtClean="0"/>
              <a:t>Time from collection to testing</a:t>
            </a:r>
          </a:p>
          <a:p>
            <a:r>
              <a:rPr lang="en-US" altLang="en-US" dirty="0" smtClean="0"/>
              <a:t>Testing time</a:t>
            </a:r>
          </a:p>
          <a:p>
            <a:r>
              <a:rPr lang="en-US" altLang="en-US" dirty="0" smtClean="0"/>
              <a:t>Temperature</a:t>
            </a:r>
          </a:p>
          <a:p>
            <a:r>
              <a:rPr lang="en-US" altLang="en-US" dirty="0" smtClean="0"/>
              <a:t>Tilting</a:t>
            </a:r>
          </a:p>
          <a:p>
            <a:r>
              <a:rPr lang="en-US" altLang="en-US" dirty="0" smtClean="0"/>
              <a:t>Vibrations</a:t>
            </a:r>
          </a:p>
          <a:p>
            <a:endParaRPr lang="en-US" dirty="0"/>
          </a:p>
        </p:txBody>
      </p:sp>
      <p:sp>
        <p:nvSpPr>
          <p:cNvPr id="12" name="Text Placeholder 11"/>
          <p:cNvSpPr>
            <a:spLocks noGrp="1"/>
          </p:cNvSpPr>
          <p:nvPr>
            <p:ph type="body" sz="quarter" idx="16"/>
          </p:nvPr>
        </p:nvSpPr>
        <p:spPr/>
        <p:txBody>
          <a:bodyPr/>
          <a:lstStyle/>
          <a:p>
            <a:endParaRPr lang="en-US"/>
          </a:p>
        </p:txBody>
      </p:sp>
      <p:sp>
        <p:nvSpPr>
          <p:cNvPr id="11" name="Text Placeholder 10"/>
          <p:cNvSpPr>
            <a:spLocks noGrp="1"/>
          </p:cNvSpPr>
          <p:nvPr>
            <p:ph type="body" sz="quarter" idx="11"/>
          </p:nvPr>
        </p:nvSpPr>
        <p:spPr/>
        <p:txBody>
          <a:bodyPr/>
          <a:lstStyle/>
          <a:p>
            <a:endParaRPr lang="en-US"/>
          </a:p>
        </p:txBody>
      </p:sp>
    </p:spTree>
    <p:extLst>
      <p:ext uri="{BB962C8B-B14F-4D97-AF65-F5344CB8AC3E}">
        <p14:creationId xmlns:p14="http://schemas.microsoft.com/office/powerpoint/2010/main" val="4046944420"/>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p:cNvSpPr>
            <a:spLocks noGrp="1"/>
          </p:cNvSpPr>
          <p:nvPr>
            <p:ph type="ctrTitle"/>
          </p:nvPr>
        </p:nvSpPr>
        <p:spPr/>
        <p:txBody>
          <a:bodyPr/>
          <a:lstStyle/>
          <a:p>
            <a:r>
              <a:rPr lang="en-US" dirty="0" smtClean="0"/>
              <a:t>Fecal Occult Blood Testing</a:t>
            </a:r>
            <a:endParaRPr lang="en-US" dirty="0"/>
          </a:p>
        </p:txBody>
      </p:sp>
      <p:sp>
        <p:nvSpPr>
          <p:cNvPr id="11" name="Text Placeholder 10"/>
          <p:cNvSpPr>
            <a:spLocks noGrp="1"/>
          </p:cNvSpPr>
          <p:nvPr>
            <p:ph type="body" sz="quarter" idx="10"/>
          </p:nvPr>
        </p:nvSpPr>
        <p:spPr/>
        <p:txBody>
          <a:bodyPr/>
          <a:lstStyle/>
          <a:p>
            <a:r>
              <a:rPr lang="en-US" dirty="0" smtClean="0"/>
              <a:t>Learning Outcome 15.3</a:t>
            </a:r>
            <a:endParaRPr lang="en-US" dirty="0"/>
          </a:p>
        </p:txBody>
      </p:sp>
      <p:sp>
        <p:nvSpPr>
          <p:cNvPr id="12" name="Text Placeholder 11"/>
          <p:cNvSpPr>
            <a:spLocks noGrp="1"/>
          </p:cNvSpPr>
          <p:nvPr>
            <p:ph type="body" sz="quarter" idx="11"/>
          </p:nvPr>
        </p:nvSpPr>
        <p:spPr/>
        <p:txBody>
          <a:bodyPr/>
          <a:lstStyle/>
          <a:p>
            <a:endParaRPr lang="en-US"/>
          </a:p>
        </p:txBody>
      </p:sp>
    </p:spTree>
    <p:extLst>
      <p:ext uri="{BB962C8B-B14F-4D97-AF65-F5344CB8AC3E}">
        <p14:creationId xmlns:p14="http://schemas.microsoft.com/office/powerpoint/2010/main" val="945349586"/>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smtClean="0"/>
              <a:t>Testing for Fecal Occult Blood</a:t>
            </a:r>
            <a:endParaRPr lang="en-US" dirty="0"/>
          </a:p>
        </p:txBody>
      </p:sp>
      <p:sp>
        <p:nvSpPr>
          <p:cNvPr id="6" name="Content Placeholder 5"/>
          <p:cNvSpPr>
            <a:spLocks noGrp="1"/>
          </p:cNvSpPr>
          <p:nvPr>
            <p:ph idx="1"/>
          </p:nvPr>
        </p:nvSpPr>
        <p:spPr/>
        <p:txBody>
          <a:bodyPr/>
          <a:lstStyle/>
          <a:p>
            <a:r>
              <a:rPr lang="en-US" altLang="en-US" dirty="0" smtClean="0"/>
              <a:t>Cardboard holder contains paper impregnated with guaiac</a:t>
            </a:r>
          </a:p>
          <a:p>
            <a:r>
              <a:rPr lang="en-US" altLang="en-US" dirty="0" smtClean="0"/>
              <a:t>Apply stool to cardboard</a:t>
            </a:r>
          </a:p>
          <a:p>
            <a:r>
              <a:rPr lang="en-US" altLang="en-US" dirty="0" smtClean="0"/>
              <a:t>Apply hydrogen peroxide</a:t>
            </a:r>
          </a:p>
          <a:p>
            <a:r>
              <a:rPr lang="en-US" altLang="en-US" dirty="0" smtClean="0"/>
              <a:t>Presence of hemoglobin in blood makes guaiac paper turn blue</a:t>
            </a:r>
          </a:p>
          <a:p>
            <a:endParaRPr lang="en-US" dirty="0"/>
          </a:p>
        </p:txBody>
      </p:sp>
      <p:sp>
        <p:nvSpPr>
          <p:cNvPr id="16" name="Text Placeholder 15"/>
          <p:cNvSpPr>
            <a:spLocks noGrp="1"/>
          </p:cNvSpPr>
          <p:nvPr>
            <p:ph type="body" sz="quarter" idx="16"/>
          </p:nvPr>
        </p:nvSpPr>
        <p:spPr/>
        <p:txBody>
          <a:bodyPr/>
          <a:lstStyle/>
          <a:p>
            <a:endParaRPr lang="en-US"/>
          </a:p>
        </p:txBody>
      </p:sp>
      <p:sp>
        <p:nvSpPr>
          <p:cNvPr id="15" name="Text Placeholder 14"/>
          <p:cNvSpPr>
            <a:spLocks noGrp="1"/>
          </p:cNvSpPr>
          <p:nvPr>
            <p:ph type="body" sz="quarter" idx="11"/>
          </p:nvPr>
        </p:nvSpPr>
        <p:spPr/>
        <p:txBody>
          <a:bodyPr/>
          <a:lstStyle/>
          <a:p>
            <a:endParaRPr lang="en-US"/>
          </a:p>
        </p:txBody>
      </p:sp>
    </p:spTree>
    <p:extLst>
      <p:ext uri="{BB962C8B-B14F-4D97-AF65-F5344CB8AC3E}">
        <p14:creationId xmlns:p14="http://schemas.microsoft.com/office/powerpoint/2010/main" val="270072217"/>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p:cNvSpPr>
            <a:spLocks noGrp="1"/>
          </p:cNvSpPr>
          <p:nvPr>
            <p:ph type="ctrTitle"/>
          </p:nvPr>
        </p:nvSpPr>
        <p:spPr/>
        <p:txBody>
          <a:bodyPr/>
          <a:lstStyle/>
          <a:p>
            <a:r>
              <a:rPr lang="en-US" dirty="0" smtClean="0"/>
              <a:t>Microhematocrit</a:t>
            </a:r>
            <a:endParaRPr lang="en-US" dirty="0"/>
          </a:p>
        </p:txBody>
      </p:sp>
      <p:sp>
        <p:nvSpPr>
          <p:cNvPr id="11" name="Text Placeholder 10"/>
          <p:cNvSpPr>
            <a:spLocks noGrp="1"/>
          </p:cNvSpPr>
          <p:nvPr>
            <p:ph type="body" sz="quarter" idx="10"/>
          </p:nvPr>
        </p:nvSpPr>
        <p:spPr/>
        <p:txBody>
          <a:bodyPr/>
          <a:lstStyle/>
          <a:p>
            <a:r>
              <a:rPr lang="en-US" dirty="0" smtClean="0"/>
              <a:t>Learning Outcome 15.4</a:t>
            </a:r>
            <a:endParaRPr lang="en-US" dirty="0"/>
          </a:p>
        </p:txBody>
      </p:sp>
      <p:sp>
        <p:nvSpPr>
          <p:cNvPr id="12" name="Text Placeholder 11"/>
          <p:cNvSpPr>
            <a:spLocks noGrp="1"/>
          </p:cNvSpPr>
          <p:nvPr>
            <p:ph type="body" sz="quarter" idx="11"/>
          </p:nvPr>
        </p:nvSpPr>
        <p:spPr/>
        <p:txBody>
          <a:bodyPr/>
          <a:lstStyle/>
          <a:p>
            <a:endParaRPr lang="en-US"/>
          </a:p>
        </p:txBody>
      </p:sp>
    </p:spTree>
    <p:extLst>
      <p:ext uri="{BB962C8B-B14F-4D97-AF65-F5344CB8AC3E}">
        <p14:creationId xmlns:p14="http://schemas.microsoft.com/office/powerpoint/2010/main" val="1360101314"/>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dirty="0" smtClean="0"/>
              <a:t>Microhematocrit</a:t>
            </a:r>
            <a:r>
              <a:rPr lang="en-US" dirty="0" smtClean="0">
                <a:solidFill>
                  <a:schemeClr val="bg1"/>
                </a:solidFill>
              </a:rPr>
              <a:t>2</a:t>
            </a:r>
            <a:endParaRPr lang="en-US" dirty="0">
              <a:solidFill>
                <a:schemeClr val="bg1"/>
              </a:solidFill>
            </a:endParaRPr>
          </a:p>
        </p:txBody>
      </p:sp>
      <p:sp>
        <p:nvSpPr>
          <p:cNvPr id="11" name="Content Placeholder 10"/>
          <p:cNvSpPr>
            <a:spLocks noGrp="1"/>
          </p:cNvSpPr>
          <p:nvPr>
            <p:ph sz="half" idx="1"/>
          </p:nvPr>
        </p:nvSpPr>
        <p:spPr/>
        <p:txBody>
          <a:bodyPr/>
          <a:lstStyle/>
          <a:p>
            <a:r>
              <a:rPr lang="en-US" altLang="en-US" dirty="0" smtClean="0"/>
              <a:t>Measured as packed cell volume (PCV)</a:t>
            </a:r>
          </a:p>
          <a:p>
            <a:r>
              <a:rPr lang="en-US" altLang="en-US" dirty="0" smtClean="0"/>
              <a:t>Can be performed directly from puncture or from EDTA tube</a:t>
            </a:r>
          </a:p>
          <a:p>
            <a:r>
              <a:rPr lang="en-US" altLang="en-US" dirty="0" smtClean="0"/>
              <a:t>Blood placed in capillary tube</a:t>
            </a:r>
          </a:p>
          <a:p>
            <a:r>
              <a:rPr lang="en-US" altLang="en-US" dirty="0" smtClean="0"/>
              <a:t>Centrifuged to pack RBCs</a:t>
            </a:r>
          </a:p>
          <a:p>
            <a:r>
              <a:rPr lang="en-US" altLang="en-US" dirty="0" smtClean="0"/>
              <a:t>Hematocrit determined using reading device</a:t>
            </a:r>
          </a:p>
          <a:p>
            <a:endParaRPr lang="en-US" altLang="en-US" dirty="0" smtClean="0"/>
          </a:p>
          <a:p>
            <a:endParaRPr lang="en-US" dirty="0"/>
          </a:p>
        </p:txBody>
      </p:sp>
      <p:pic>
        <p:nvPicPr>
          <p:cNvPr id="3" name="Picture 2" descr="Centrifuged microhematocrit tube with layers labeled (from bottom up): sealing clay, packed red blood cells, buffy coat (platelets and WBCs), plasma"/>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303801" y="788299"/>
            <a:ext cx="3292125" cy="5614903"/>
          </a:xfrm>
          <a:prstGeom prst="rect">
            <a:avLst/>
          </a:prstGeom>
        </p:spPr>
      </p:pic>
      <p:sp>
        <p:nvSpPr>
          <p:cNvPr id="19" name="Text Placeholder 18"/>
          <p:cNvSpPr>
            <a:spLocks noGrp="1"/>
          </p:cNvSpPr>
          <p:nvPr>
            <p:ph type="body" sz="quarter" idx="12"/>
          </p:nvPr>
        </p:nvSpPr>
        <p:spPr/>
        <p:txBody>
          <a:bodyPr/>
          <a:lstStyle/>
          <a:p>
            <a:endParaRPr lang="en-US"/>
          </a:p>
        </p:txBody>
      </p:sp>
      <p:sp>
        <p:nvSpPr>
          <p:cNvPr id="18" name="Text Placeholder 17"/>
          <p:cNvSpPr>
            <a:spLocks noGrp="1"/>
          </p:cNvSpPr>
          <p:nvPr>
            <p:ph type="body" sz="quarter" idx="11"/>
          </p:nvPr>
        </p:nvSpPr>
        <p:spPr/>
        <p:txBody>
          <a:bodyPr/>
          <a:lstStyle/>
          <a:p>
            <a:r>
              <a:rPr lang="en-US" dirty="0"/>
              <a:t>Copyright © McGraw-Hill Education</a:t>
            </a:r>
          </a:p>
          <a:p>
            <a:endParaRPr lang="en-US" dirty="0"/>
          </a:p>
        </p:txBody>
      </p:sp>
    </p:spTree>
    <p:extLst>
      <p:ext uri="{BB962C8B-B14F-4D97-AF65-F5344CB8AC3E}">
        <p14:creationId xmlns:p14="http://schemas.microsoft.com/office/powerpoint/2010/main" val="17423657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Learning Outcomes </a:t>
            </a:r>
            <a:r>
              <a:rPr lang="en-US" dirty="0" smtClean="0"/>
              <a:t>2</a:t>
            </a:r>
            <a:endParaRPr lang="en-US" dirty="0"/>
          </a:p>
        </p:txBody>
      </p:sp>
      <p:sp>
        <p:nvSpPr>
          <p:cNvPr id="6" name="Content Placeholder 5"/>
          <p:cNvSpPr>
            <a:spLocks noGrp="1"/>
          </p:cNvSpPr>
          <p:nvPr>
            <p:ph idx="1"/>
          </p:nvPr>
        </p:nvSpPr>
        <p:spPr/>
        <p:txBody>
          <a:bodyPr/>
          <a:lstStyle/>
          <a:p>
            <a:pPr marL="739775" indent="-739775">
              <a:buNone/>
            </a:pPr>
            <a:r>
              <a:rPr lang="en-US" dirty="0" smtClean="0"/>
              <a:t>15.6	List the types of waived tests that are commonly performed on urine specimens.</a:t>
            </a:r>
          </a:p>
          <a:p>
            <a:pPr marL="739775" indent="-739775">
              <a:buNone/>
            </a:pPr>
            <a:r>
              <a:rPr lang="en-US" dirty="0" smtClean="0"/>
              <a:t>15.7	Explain the purpose of point-of-care testing.</a:t>
            </a:r>
            <a:endParaRPr lang="en-US" altLang="en-US" dirty="0"/>
          </a:p>
        </p:txBody>
      </p:sp>
      <p:sp>
        <p:nvSpPr>
          <p:cNvPr id="9" name="Text Placeholder 8"/>
          <p:cNvSpPr>
            <a:spLocks noGrp="1"/>
          </p:cNvSpPr>
          <p:nvPr>
            <p:ph type="body" sz="quarter" idx="16"/>
          </p:nvPr>
        </p:nvSpPr>
        <p:spPr/>
        <p:txBody>
          <a:bodyPr/>
          <a:lstStyle/>
          <a:p>
            <a:endParaRPr lang="en-US"/>
          </a:p>
        </p:txBody>
      </p:sp>
      <p:sp>
        <p:nvSpPr>
          <p:cNvPr id="8" name="Text Placeholder 7"/>
          <p:cNvSpPr>
            <a:spLocks noGrp="1"/>
          </p:cNvSpPr>
          <p:nvPr>
            <p:ph type="body" sz="quarter" idx="11"/>
          </p:nvPr>
        </p:nvSpPr>
        <p:spPr/>
        <p:txBody>
          <a:bodyPr/>
          <a:lstStyle/>
          <a:p>
            <a:endParaRPr lang="en-US"/>
          </a:p>
        </p:txBody>
      </p:sp>
    </p:spTree>
    <p:extLst>
      <p:ext uri="{BB962C8B-B14F-4D97-AF65-F5344CB8AC3E}">
        <p14:creationId xmlns:p14="http://schemas.microsoft.com/office/powerpoint/2010/main" val="4160372039"/>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Microhematocrit </a:t>
            </a:r>
            <a:r>
              <a:rPr lang="en-US" dirty="0" smtClean="0"/>
              <a:t>Procedure 1</a:t>
            </a:r>
            <a:endParaRPr lang="en-US" dirty="0"/>
          </a:p>
        </p:txBody>
      </p:sp>
      <p:sp>
        <p:nvSpPr>
          <p:cNvPr id="7" name="Content Placeholder 6"/>
          <p:cNvSpPr>
            <a:spLocks noGrp="1"/>
          </p:cNvSpPr>
          <p:nvPr>
            <p:ph idx="1"/>
          </p:nvPr>
        </p:nvSpPr>
        <p:spPr/>
        <p:txBody>
          <a:bodyPr/>
          <a:lstStyle/>
          <a:p>
            <a:pPr marL="457200" indent="-457200">
              <a:buFont typeface="+mj-lt"/>
              <a:buAutoNum type="arabicPeriod"/>
            </a:pPr>
            <a:r>
              <a:rPr lang="en-US" altLang="en-US" dirty="0" smtClean="0"/>
              <a:t>Fill the capillary tubes</a:t>
            </a:r>
            <a:br>
              <a:rPr lang="en-US" altLang="en-US" dirty="0" smtClean="0"/>
            </a:br>
            <a:r>
              <a:rPr lang="en-US" altLang="en-US" i="1" dirty="0" smtClean="0"/>
              <a:t>Directly from dermal puncture:</a:t>
            </a:r>
          </a:p>
          <a:p>
            <a:pPr marL="801688"/>
            <a:r>
              <a:rPr lang="en-US" altLang="en-US" dirty="0" smtClean="0"/>
              <a:t>Wipe away first drop</a:t>
            </a:r>
          </a:p>
          <a:p>
            <a:pPr marL="801688"/>
            <a:r>
              <a:rPr lang="en-US" altLang="en-US" dirty="0" smtClean="0"/>
              <a:t>Touch a red-tipped capillary tube to the edge of the next blood drop without touching the skin</a:t>
            </a:r>
          </a:p>
          <a:p>
            <a:pPr marL="801688"/>
            <a:r>
              <a:rPr lang="en-US" altLang="en-US" dirty="0" smtClean="0"/>
              <a:t>Keep the capillary tube angled upward to avoid air bubbles</a:t>
            </a:r>
          </a:p>
          <a:p>
            <a:endParaRPr lang="en-US" dirty="0"/>
          </a:p>
        </p:txBody>
      </p:sp>
      <p:sp>
        <p:nvSpPr>
          <p:cNvPr id="13" name="Text Placeholder 12"/>
          <p:cNvSpPr>
            <a:spLocks noGrp="1"/>
          </p:cNvSpPr>
          <p:nvPr>
            <p:ph type="body" sz="quarter" idx="16"/>
          </p:nvPr>
        </p:nvSpPr>
        <p:spPr/>
        <p:txBody>
          <a:bodyPr/>
          <a:lstStyle/>
          <a:p>
            <a:endParaRPr lang="en-US"/>
          </a:p>
        </p:txBody>
      </p:sp>
      <p:sp>
        <p:nvSpPr>
          <p:cNvPr id="12" name="Text Placeholder 11"/>
          <p:cNvSpPr>
            <a:spLocks noGrp="1"/>
          </p:cNvSpPr>
          <p:nvPr>
            <p:ph type="body" sz="quarter" idx="11"/>
          </p:nvPr>
        </p:nvSpPr>
        <p:spPr/>
        <p:txBody>
          <a:bodyPr/>
          <a:lstStyle/>
          <a:p>
            <a:endParaRPr lang="en-US"/>
          </a:p>
        </p:txBody>
      </p:sp>
    </p:spTree>
    <p:extLst>
      <p:ext uri="{BB962C8B-B14F-4D97-AF65-F5344CB8AC3E}">
        <p14:creationId xmlns:p14="http://schemas.microsoft.com/office/powerpoint/2010/main" val="2948944193"/>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Microhematocrit Procedure </a:t>
            </a:r>
            <a:r>
              <a:rPr lang="en-US" dirty="0" smtClean="0"/>
              <a:t>2</a:t>
            </a:r>
            <a:endParaRPr lang="en-US" dirty="0"/>
          </a:p>
        </p:txBody>
      </p:sp>
      <p:sp>
        <p:nvSpPr>
          <p:cNvPr id="7" name="Content Placeholder 6"/>
          <p:cNvSpPr>
            <a:spLocks noGrp="1"/>
          </p:cNvSpPr>
          <p:nvPr>
            <p:ph idx="1"/>
          </p:nvPr>
        </p:nvSpPr>
        <p:spPr/>
        <p:txBody>
          <a:bodyPr/>
          <a:lstStyle/>
          <a:p>
            <a:pPr marL="457200" indent="-457200">
              <a:buFont typeface="+mj-lt"/>
              <a:buAutoNum type="arabicPeriod"/>
            </a:pPr>
            <a:r>
              <a:rPr lang="en-US" altLang="en-US" dirty="0" smtClean="0"/>
              <a:t>Fill the capillary tubes</a:t>
            </a:r>
            <a:br>
              <a:rPr lang="en-US" altLang="en-US" dirty="0" smtClean="0"/>
            </a:br>
            <a:r>
              <a:rPr lang="en-US" altLang="en-US" i="1" dirty="0" smtClean="0"/>
              <a:t>From EDTA tube:</a:t>
            </a:r>
          </a:p>
          <a:p>
            <a:pPr marL="800100" lvl="1" indent="-342900">
              <a:spcBef>
                <a:spcPts val="576"/>
              </a:spcBef>
              <a:buFont typeface="Arial" panose="020B0604020202020204" pitchFamily="34" charset="0"/>
              <a:buChar char="•"/>
            </a:pPr>
            <a:r>
              <a:rPr lang="en-US" altLang="en-US" sz="2400" dirty="0"/>
              <a:t>Remove the cap from an EDTA </a:t>
            </a:r>
            <a:r>
              <a:rPr lang="en-US" altLang="en-US" sz="2400" dirty="0" smtClean="0"/>
              <a:t>tube </a:t>
            </a:r>
            <a:r>
              <a:rPr lang="en-US" altLang="en-US" sz="2400" dirty="0"/>
              <a:t>filled with blood</a:t>
            </a:r>
          </a:p>
          <a:p>
            <a:pPr marL="800100" lvl="1" indent="-342900">
              <a:spcBef>
                <a:spcPts val="576"/>
              </a:spcBef>
              <a:buFont typeface="Arial" panose="020B0604020202020204" pitchFamily="34" charset="0"/>
              <a:buChar char="•"/>
            </a:pPr>
            <a:r>
              <a:rPr lang="en-US" altLang="en-US" sz="2400" dirty="0"/>
              <a:t>Tilt the specimen tube slightly </a:t>
            </a:r>
            <a:r>
              <a:rPr lang="en-US" altLang="en-US" sz="2400" dirty="0" smtClean="0"/>
              <a:t>and </a:t>
            </a:r>
            <a:r>
              <a:rPr lang="en-US" altLang="en-US" sz="2400" dirty="0"/>
              <a:t>insert one end of the </a:t>
            </a:r>
            <a:r>
              <a:rPr lang="en-US" altLang="en-US" sz="2400" dirty="0" smtClean="0"/>
              <a:t>capillary </a:t>
            </a:r>
            <a:r>
              <a:rPr lang="en-US" altLang="en-US" sz="2400" dirty="0"/>
              <a:t>tube</a:t>
            </a:r>
          </a:p>
          <a:p>
            <a:pPr marL="800100" lvl="1" indent="-342900">
              <a:spcBef>
                <a:spcPts val="576"/>
              </a:spcBef>
              <a:buFont typeface="Arial" panose="020B0604020202020204" pitchFamily="34" charset="0"/>
              <a:buChar char="•"/>
            </a:pPr>
            <a:r>
              <a:rPr lang="en-US" altLang="en-US" sz="2400" dirty="0"/>
              <a:t>Keep the capillary tube angled </a:t>
            </a:r>
            <a:r>
              <a:rPr lang="en-US" altLang="en-US" sz="2400" dirty="0" smtClean="0"/>
              <a:t>upward </a:t>
            </a:r>
            <a:r>
              <a:rPr lang="en-US" altLang="en-US" sz="2400" dirty="0"/>
              <a:t>to avoid air bubbles</a:t>
            </a:r>
          </a:p>
          <a:p>
            <a:endParaRPr lang="en-US" sz="2800" dirty="0"/>
          </a:p>
        </p:txBody>
      </p:sp>
      <p:sp>
        <p:nvSpPr>
          <p:cNvPr id="13" name="Text Placeholder 12"/>
          <p:cNvSpPr>
            <a:spLocks noGrp="1"/>
          </p:cNvSpPr>
          <p:nvPr>
            <p:ph type="body" sz="quarter" idx="16"/>
          </p:nvPr>
        </p:nvSpPr>
        <p:spPr/>
        <p:txBody>
          <a:bodyPr/>
          <a:lstStyle/>
          <a:p>
            <a:endParaRPr lang="en-US"/>
          </a:p>
        </p:txBody>
      </p:sp>
      <p:sp>
        <p:nvSpPr>
          <p:cNvPr id="12" name="Text Placeholder 11"/>
          <p:cNvSpPr>
            <a:spLocks noGrp="1"/>
          </p:cNvSpPr>
          <p:nvPr>
            <p:ph type="body" sz="quarter" idx="11"/>
          </p:nvPr>
        </p:nvSpPr>
        <p:spPr/>
        <p:txBody>
          <a:bodyPr/>
          <a:lstStyle/>
          <a:p>
            <a:endParaRPr lang="en-US"/>
          </a:p>
        </p:txBody>
      </p:sp>
    </p:spTree>
    <p:extLst>
      <p:ext uri="{BB962C8B-B14F-4D97-AF65-F5344CB8AC3E}">
        <p14:creationId xmlns:p14="http://schemas.microsoft.com/office/powerpoint/2010/main" val="4279764700"/>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Microhematocrit Procedure </a:t>
            </a:r>
            <a:r>
              <a:rPr lang="en-US" dirty="0" smtClean="0"/>
              <a:t>3</a:t>
            </a:r>
            <a:endParaRPr lang="en-US" dirty="0">
              <a:solidFill>
                <a:schemeClr val="bg1"/>
              </a:solidFill>
            </a:endParaRPr>
          </a:p>
        </p:txBody>
      </p:sp>
      <p:sp>
        <p:nvSpPr>
          <p:cNvPr id="7" name="Content Placeholder 6"/>
          <p:cNvSpPr>
            <a:spLocks noGrp="1"/>
          </p:cNvSpPr>
          <p:nvPr>
            <p:ph idx="1"/>
          </p:nvPr>
        </p:nvSpPr>
        <p:spPr/>
        <p:txBody>
          <a:bodyPr/>
          <a:lstStyle/>
          <a:p>
            <a:pPr marL="457200" indent="-457200">
              <a:buFont typeface="+mj-lt"/>
              <a:buAutoNum type="arabicPeriod" startAt="2"/>
            </a:pPr>
            <a:r>
              <a:rPr lang="en-US" altLang="en-US" dirty="0" smtClean="0"/>
              <a:t>Place gloved finger over dry end of capillary tube</a:t>
            </a:r>
          </a:p>
          <a:p>
            <a:pPr marL="457200" indent="-457200">
              <a:buFont typeface="+mj-lt"/>
              <a:buAutoNum type="arabicPeriod" startAt="2"/>
            </a:pPr>
            <a:r>
              <a:rPr lang="en-US" altLang="en-US" dirty="0" smtClean="0"/>
              <a:t>Hold tube horizontal so no blood can spill out</a:t>
            </a:r>
          </a:p>
          <a:p>
            <a:pPr marL="457200" indent="-457200">
              <a:buFont typeface="+mj-lt"/>
              <a:buAutoNum type="arabicPeriod" startAt="2"/>
            </a:pPr>
            <a:r>
              <a:rPr lang="en-US" altLang="en-US" dirty="0" smtClean="0"/>
              <a:t>Embed clean end of tube in clay sealant and remove finger</a:t>
            </a:r>
          </a:p>
          <a:p>
            <a:pPr marL="457200" indent="-457200">
              <a:buFont typeface="+mj-lt"/>
              <a:buAutoNum type="arabicPeriod" startAt="2"/>
            </a:pPr>
            <a:r>
              <a:rPr lang="en-US" altLang="en-US" dirty="0" smtClean="0"/>
              <a:t>Place filled and sealed capillary tubes into microcentrifuge (with sealed end toward outer rim)</a:t>
            </a:r>
          </a:p>
          <a:p>
            <a:pPr marL="457200" indent="-457200">
              <a:buFont typeface="+mj-lt"/>
              <a:buAutoNum type="arabicPeriod" startAt="2"/>
            </a:pPr>
            <a:r>
              <a:rPr lang="en-US" altLang="en-US" dirty="0" smtClean="0"/>
              <a:t>After centrifugation, remove tubes from centrifuge and read on hematocrit scale</a:t>
            </a:r>
          </a:p>
          <a:p>
            <a:endParaRPr lang="en-US" altLang="en-US" dirty="0" smtClean="0"/>
          </a:p>
          <a:p>
            <a:endParaRPr lang="en-US" dirty="0"/>
          </a:p>
        </p:txBody>
      </p:sp>
      <p:sp>
        <p:nvSpPr>
          <p:cNvPr id="11" name="Text Placeholder 10"/>
          <p:cNvSpPr>
            <a:spLocks noGrp="1"/>
          </p:cNvSpPr>
          <p:nvPr>
            <p:ph type="body" sz="quarter" idx="16"/>
          </p:nvPr>
        </p:nvSpPr>
        <p:spPr/>
        <p:txBody>
          <a:bodyPr/>
          <a:lstStyle/>
          <a:p>
            <a:endParaRPr lang="en-US"/>
          </a:p>
        </p:txBody>
      </p:sp>
      <p:sp>
        <p:nvSpPr>
          <p:cNvPr id="10" name="Text Placeholder 9"/>
          <p:cNvSpPr>
            <a:spLocks noGrp="1"/>
          </p:cNvSpPr>
          <p:nvPr>
            <p:ph type="body" sz="quarter" idx="11"/>
          </p:nvPr>
        </p:nvSpPr>
        <p:spPr/>
        <p:txBody>
          <a:bodyPr/>
          <a:lstStyle/>
          <a:p>
            <a:endParaRPr lang="en-US"/>
          </a:p>
        </p:txBody>
      </p:sp>
    </p:spTree>
    <p:extLst>
      <p:ext uri="{BB962C8B-B14F-4D97-AF65-F5344CB8AC3E}">
        <p14:creationId xmlns:p14="http://schemas.microsoft.com/office/powerpoint/2010/main" val="3081331794"/>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smtClean="0"/>
              <a:t>Reading a Microhematocrit</a:t>
            </a:r>
            <a:endParaRPr lang="en-US" dirty="0"/>
          </a:p>
        </p:txBody>
      </p:sp>
      <p:sp>
        <p:nvSpPr>
          <p:cNvPr id="11" name="Content Placeholder 10"/>
          <p:cNvSpPr>
            <a:spLocks noGrp="1"/>
          </p:cNvSpPr>
          <p:nvPr>
            <p:ph idx="1"/>
          </p:nvPr>
        </p:nvSpPr>
        <p:spPr/>
        <p:txBody>
          <a:bodyPr/>
          <a:lstStyle/>
          <a:p>
            <a:r>
              <a:rPr lang="en-US" altLang="en-US" dirty="0" smtClean="0"/>
              <a:t>Place bottom of RBC layer at 0% mark</a:t>
            </a:r>
          </a:p>
          <a:p>
            <a:r>
              <a:rPr lang="en-US" altLang="en-US" dirty="0" smtClean="0"/>
              <a:t>Adjust scale so top of plasma layer is at 100% mark</a:t>
            </a:r>
          </a:p>
          <a:p>
            <a:r>
              <a:rPr lang="en-US" altLang="en-US" dirty="0" smtClean="0"/>
              <a:t>Read hematocrit value at top of RBC layer on scale</a:t>
            </a:r>
          </a:p>
          <a:p>
            <a:endParaRPr lang="en-US" dirty="0"/>
          </a:p>
        </p:txBody>
      </p:sp>
      <p:sp>
        <p:nvSpPr>
          <p:cNvPr id="17" name="Text Placeholder 16"/>
          <p:cNvSpPr>
            <a:spLocks noGrp="1"/>
          </p:cNvSpPr>
          <p:nvPr>
            <p:ph type="body" sz="quarter" idx="16"/>
          </p:nvPr>
        </p:nvSpPr>
        <p:spPr/>
        <p:txBody>
          <a:bodyPr/>
          <a:lstStyle/>
          <a:p>
            <a:endParaRPr lang="en-US"/>
          </a:p>
        </p:txBody>
      </p:sp>
      <p:sp>
        <p:nvSpPr>
          <p:cNvPr id="16" name="Text Placeholder 15"/>
          <p:cNvSpPr>
            <a:spLocks noGrp="1"/>
          </p:cNvSpPr>
          <p:nvPr>
            <p:ph type="body" sz="quarter" idx="11"/>
          </p:nvPr>
        </p:nvSpPr>
        <p:spPr/>
        <p:txBody>
          <a:bodyPr/>
          <a:lstStyle/>
          <a:p>
            <a:endParaRPr lang="en-US"/>
          </a:p>
        </p:txBody>
      </p:sp>
    </p:spTree>
    <p:extLst>
      <p:ext uri="{BB962C8B-B14F-4D97-AF65-F5344CB8AC3E}">
        <p14:creationId xmlns:p14="http://schemas.microsoft.com/office/powerpoint/2010/main" val="3757194292"/>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p:cNvSpPr>
            <a:spLocks noGrp="1"/>
          </p:cNvSpPr>
          <p:nvPr>
            <p:ph type="ctrTitle"/>
          </p:nvPr>
        </p:nvSpPr>
        <p:spPr/>
        <p:txBody>
          <a:bodyPr/>
          <a:lstStyle/>
          <a:p>
            <a:r>
              <a:rPr lang="en-US" dirty="0" smtClean="0"/>
              <a:t>Strep Screening</a:t>
            </a:r>
            <a:endParaRPr lang="en-US" dirty="0"/>
          </a:p>
        </p:txBody>
      </p:sp>
      <p:sp>
        <p:nvSpPr>
          <p:cNvPr id="11" name="Text Placeholder 10"/>
          <p:cNvSpPr>
            <a:spLocks noGrp="1"/>
          </p:cNvSpPr>
          <p:nvPr>
            <p:ph type="body" sz="quarter" idx="10"/>
          </p:nvPr>
        </p:nvSpPr>
        <p:spPr/>
        <p:txBody>
          <a:bodyPr/>
          <a:lstStyle/>
          <a:p>
            <a:r>
              <a:rPr lang="en-US" dirty="0" smtClean="0"/>
              <a:t>Learning Outcome 15.5</a:t>
            </a:r>
            <a:endParaRPr lang="en-US" dirty="0"/>
          </a:p>
        </p:txBody>
      </p:sp>
      <p:sp>
        <p:nvSpPr>
          <p:cNvPr id="12" name="Text Placeholder 11"/>
          <p:cNvSpPr>
            <a:spLocks noGrp="1"/>
          </p:cNvSpPr>
          <p:nvPr>
            <p:ph type="body" sz="quarter" idx="11"/>
          </p:nvPr>
        </p:nvSpPr>
        <p:spPr/>
        <p:txBody>
          <a:bodyPr/>
          <a:lstStyle/>
          <a:p>
            <a:endParaRPr lang="en-US"/>
          </a:p>
        </p:txBody>
      </p:sp>
    </p:spTree>
    <p:extLst>
      <p:ext uri="{BB962C8B-B14F-4D97-AF65-F5344CB8AC3E}">
        <p14:creationId xmlns:p14="http://schemas.microsoft.com/office/powerpoint/2010/main" val="1908332781"/>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Strep Screening</a:t>
            </a:r>
            <a:r>
              <a:rPr lang="en-US" dirty="0" smtClean="0">
                <a:solidFill>
                  <a:schemeClr val="bg1"/>
                </a:solidFill>
              </a:rPr>
              <a:t>2</a:t>
            </a:r>
            <a:endParaRPr lang="en-US" dirty="0">
              <a:solidFill>
                <a:schemeClr val="bg1"/>
              </a:solidFill>
            </a:endParaRPr>
          </a:p>
        </p:txBody>
      </p:sp>
      <p:sp>
        <p:nvSpPr>
          <p:cNvPr id="6" name="Content Placeholder 5"/>
          <p:cNvSpPr>
            <a:spLocks noGrp="1"/>
          </p:cNvSpPr>
          <p:nvPr>
            <p:ph idx="1"/>
          </p:nvPr>
        </p:nvSpPr>
        <p:spPr/>
        <p:txBody>
          <a:bodyPr/>
          <a:lstStyle/>
          <a:p>
            <a:r>
              <a:rPr lang="en-US" altLang="en-US" dirty="0" smtClean="0"/>
              <a:t>Determines presence of Group A Streptococcus</a:t>
            </a:r>
          </a:p>
          <a:p>
            <a:r>
              <a:rPr lang="en-US" altLang="en-US" dirty="0" smtClean="0"/>
              <a:t>Waived testing labs use strep test kits with built-in controls</a:t>
            </a:r>
          </a:p>
          <a:p>
            <a:r>
              <a:rPr lang="en-US" altLang="en-US" dirty="0" smtClean="0"/>
              <a:t>Procedures vary with manufacturer</a:t>
            </a:r>
          </a:p>
          <a:p>
            <a:r>
              <a:rPr lang="en-US" altLang="en-US" dirty="0" smtClean="0"/>
              <a:t>Read instructions carefully</a:t>
            </a:r>
          </a:p>
          <a:p>
            <a:endParaRPr lang="en-US" dirty="0"/>
          </a:p>
        </p:txBody>
      </p:sp>
      <p:sp>
        <p:nvSpPr>
          <p:cNvPr id="16" name="Text Placeholder 15"/>
          <p:cNvSpPr>
            <a:spLocks noGrp="1"/>
          </p:cNvSpPr>
          <p:nvPr>
            <p:ph type="body" sz="quarter" idx="16"/>
          </p:nvPr>
        </p:nvSpPr>
        <p:spPr/>
        <p:txBody>
          <a:bodyPr/>
          <a:lstStyle/>
          <a:p>
            <a:endParaRPr lang="en-US"/>
          </a:p>
        </p:txBody>
      </p:sp>
      <p:sp>
        <p:nvSpPr>
          <p:cNvPr id="15" name="Text Placeholder 14"/>
          <p:cNvSpPr>
            <a:spLocks noGrp="1"/>
          </p:cNvSpPr>
          <p:nvPr>
            <p:ph type="body" sz="quarter" idx="11"/>
          </p:nvPr>
        </p:nvSpPr>
        <p:spPr/>
        <p:txBody>
          <a:bodyPr/>
          <a:lstStyle/>
          <a:p>
            <a:endParaRPr lang="en-US"/>
          </a:p>
        </p:txBody>
      </p:sp>
    </p:spTree>
    <p:extLst>
      <p:ext uri="{BB962C8B-B14F-4D97-AF65-F5344CB8AC3E}">
        <p14:creationId xmlns:p14="http://schemas.microsoft.com/office/powerpoint/2010/main" val="1670338994"/>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p:cNvSpPr>
            <a:spLocks noGrp="1"/>
          </p:cNvSpPr>
          <p:nvPr>
            <p:ph type="ctrTitle"/>
          </p:nvPr>
        </p:nvSpPr>
        <p:spPr/>
        <p:txBody>
          <a:bodyPr/>
          <a:lstStyle/>
          <a:p>
            <a:r>
              <a:rPr lang="en-US" dirty="0" smtClean="0"/>
              <a:t>Urine Testing</a:t>
            </a:r>
            <a:endParaRPr lang="en-US" dirty="0"/>
          </a:p>
        </p:txBody>
      </p:sp>
      <p:sp>
        <p:nvSpPr>
          <p:cNvPr id="11" name="Text Placeholder 10"/>
          <p:cNvSpPr>
            <a:spLocks noGrp="1"/>
          </p:cNvSpPr>
          <p:nvPr>
            <p:ph type="body" sz="quarter" idx="10"/>
          </p:nvPr>
        </p:nvSpPr>
        <p:spPr/>
        <p:txBody>
          <a:bodyPr/>
          <a:lstStyle/>
          <a:p>
            <a:r>
              <a:rPr lang="en-US" dirty="0" smtClean="0"/>
              <a:t>Learning Outcome 15.6</a:t>
            </a:r>
            <a:endParaRPr lang="en-US" dirty="0"/>
          </a:p>
        </p:txBody>
      </p:sp>
      <p:sp>
        <p:nvSpPr>
          <p:cNvPr id="12" name="Text Placeholder 11"/>
          <p:cNvSpPr>
            <a:spLocks noGrp="1"/>
          </p:cNvSpPr>
          <p:nvPr>
            <p:ph type="body" sz="quarter" idx="11"/>
          </p:nvPr>
        </p:nvSpPr>
        <p:spPr/>
        <p:txBody>
          <a:bodyPr/>
          <a:lstStyle/>
          <a:p>
            <a:endParaRPr lang="en-US"/>
          </a:p>
        </p:txBody>
      </p:sp>
    </p:spTree>
    <p:extLst>
      <p:ext uri="{BB962C8B-B14F-4D97-AF65-F5344CB8AC3E}">
        <p14:creationId xmlns:p14="http://schemas.microsoft.com/office/powerpoint/2010/main" val="1569375749"/>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smtClean="0"/>
              <a:t>Urine Pregnancy Test</a:t>
            </a:r>
            <a:endParaRPr lang="en-US" dirty="0"/>
          </a:p>
        </p:txBody>
      </p:sp>
      <p:sp>
        <p:nvSpPr>
          <p:cNvPr id="11" name="Content Placeholder 10"/>
          <p:cNvSpPr>
            <a:spLocks noGrp="1"/>
          </p:cNvSpPr>
          <p:nvPr>
            <p:ph sz="half" idx="1"/>
          </p:nvPr>
        </p:nvSpPr>
        <p:spPr>
          <a:xfrm>
            <a:off x="457200" y="914400"/>
            <a:ext cx="8077200" cy="5615940"/>
          </a:xfrm>
        </p:spPr>
        <p:txBody>
          <a:bodyPr/>
          <a:lstStyle/>
          <a:p>
            <a:r>
              <a:rPr lang="en-US" altLang="en-US" dirty="0" smtClean="0"/>
              <a:t>Confirms or rules out pregnancy</a:t>
            </a:r>
          </a:p>
          <a:p>
            <a:r>
              <a:rPr lang="en-US" altLang="en-US" dirty="0" smtClean="0"/>
              <a:t>Tests for human chorionic gonadotropin (hCG)</a:t>
            </a:r>
          </a:p>
          <a:p>
            <a:r>
              <a:rPr lang="en-US" altLang="en-US" dirty="0" smtClean="0"/>
              <a:t>Tests vary by manufacturer</a:t>
            </a:r>
          </a:p>
          <a:p>
            <a:endParaRPr lang="en-US" dirty="0"/>
          </a:p>
        </p:txBody>
      </p:sp>
      <p:pic>
        <p:nvPicPr>
          <p:cNvPr id="3" name="Picture 2" descr="Woman smiling while looking at positive urine pregnancy test indicato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37718" y="2668853"/>
            <a:ext cx="5716163" cy="3808147"/>
          </a:xfrm>
          <a:prstGeom prst="rect">
            <a:avLst/>
          </a:prstGeom>
        </p:spPr>
      </p:pic>
      <p:sp>
        <p:nvSpPr>
          <p:cNvPr id="19" name="Text Placeholder 18"/>
          <p:cNvSpPr>
            <a:spLocks noGrp="1"/>
          </p:cNvSpPr>
          <p:nvPr>
            <p:ph type="body" sz="quarter" idx="12"/>
          </p:nvPr>
        </p:nvSpPr>
        <p:spPr/>
        <p:txBody>
          <a:bodyPr/>
          <a:lstStyle/>
          <a:p>
            <a:endParaRPr lang="en-US"/>
          </a:p>
        </p:txBody>
      </p:sp>
      <p:sp>
        <p:nvSpPr>
          <p:cNvPr id="18" name="Text Placeholder 17"/>
          <p:cNvSpPr>
            <a:spLocks noGrp="1"/>
          </p:cNvSpPr>
          <p:nvPr>
            <p:ph type="body" sz="quarter" idx="11"/>
          </p:nvPr>
        </p:nvSpPr>
        <p:spPr/>
        <p:txBody>
          <a:bodyPr/>
          <a:lstStyle/>
          <a:p>
            <a:r>
              <a:rPr lang="en-US" dirty="0"/>
              <a:t>©Getty Images RF</a:t>
            </a:r>
          </a:p>
        </p:txBody>
      </p:sp>
    </p:spTree>
    <p:extLst>
      <p:ext uri="{BB962C8B-B14F-4D97-AF65-F5344CB8AC3E}">
        <p14:creationId xmlns:p14="http://schemas.microsoft.com/office/powerpoint/2010/main" val="2711631275"/>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smtClean="0"/>
              <a:t>Urine Chemical Screening: </a:t>
            </a:r>
            <a:br>
              <a:rPr lang="en-US" dirty="0" smtClean="0"/>
            </a:br>
            <a:r>
              <a:rPr lang="en-US" dirty="0" smtClean="0"/>
              <a:t>Part of a Complete </a:t>
            </a:r>
            <a:r>
              <a:rPr lang="en-US" dirty="0" smtClean="0"/>
              <a:t>Urinalysis 1</a:t>
            </a:r>
            <a:endParaRPr lang="en-US" dirty="0"/>
          </a:p>
        </p:txBody>
      </p:sp>
      <p:sp>
        <p:nvSpPr>
          <p:cNvPr id="8" name="Text Placeholder 7"/>
          <p:cNvSpPr>
            <a:spLocks noGrp="1"/>
          </p:cNvSpPr>
          <p:nvPr>
            <p:ph type="body" idx="1"/>
          </p:nvPr>
        </p:nvSpPr>
        <p:spPr>
          <a:xfrm>
            <a:off x="457201" y="1570038"/>
            <a:ext cx="4040188" cy="639762"/>
          </a:xfrm>
          <a:solidFill>
            <a:srgbClr val="002060"/>
          </a:solidFill>
        </p:spPr>
        <p:txBody>
          <a:bodyPr anchor="ctr"/>
          <a:lstStyle/>
          <a:p>
            <a:pPr algn="ctr"/>
            <a:r>
              <a:rPr lang="en-US" dirty="0" smtClean="0">
                <a:solidFill>
                  <a:schemeClr val="bg1"/>
                </a:solidFill>
              </a:rPr>
              <a:t>Physical Components</a:t>
            </a:r>
            <a:endParaRPr lang="en-US" dirty="0">
              <a:solidFill>
                <a:schemeClr val="bg1"/>
              </a:solidFill>
            </a:endParaRPr>
          </a:p>
        </p:txBody>
      </p:sp>
      <p:sp>
        <p:nvSpPr>
          <p:cNvPr id="9" name="Content Placeholder 8"/>
          <p:cNvSpPr>
            <a:spLocks noGrp="1"/>
          </p:cNvSpPr>
          <p:nvPr>
            <p:ph sz="half" idx="2"/>
          </p:nvPr>
        </p:nvSpPr>
        <p:spPr>
          <a:xfrm>
            <a:off x="457201" y="2332038"/>
            <a:ext cx="4040188" cy="2468562"/>
          </a:xfrm>
          <a:ln w="57150">
            <a:solidFill>
              <a:schemeClr val="bg2"/>
            </a:solidFill>
          </a:ln>
        </p:spPr>
        <p:txBody>
          <a:bodyPr/>
          <a:lstStyle/>
          <a:p>
            <a:r>
              <a:rPr lang="en-US" dirty="0" smtClean="0"/>
              <a:t>Color</a:t>
            </a:r>
          </a:p>
          <a:p>
            <a:r>
              <a:rPr lang="en-US" dirty="0" smtClean="0"/>
              <a:t>Clarity</a:t>
            </a:r>
            <a:endParaRPr lang="en-US" dirty="0"/>
          </a:p>
        </p:txBody>
      </p:sp>
      <p:sp>
        <p:nvSpPr>
          <p:cNvPr id="10" name="Text Placeholder 9"/>
          <p:cNvSpPr>
            <a:spLocks noGrp="1"/>
          </p:cNvSpPr>
          <p:nvPr>
            <p:ph type="body" sz="quarter" idx="3"/>
          </p:nvPr>
        </p:nvSpPr>
        <p:spPr>
          <a:xfrm>
            <a:off x="4645026" y="1570038"/>
            <a:ext cx="4041775" cy="639762"/>
          </a:xfrm>
          <a:solidFill>
            <a:srgbClr val="002060"/>
          </a:solidFill>
        </p:spPr>
        <p:txBody>
          <a:bodyPr anchor="ctr"/>
          <a:lstStyle/>
          <a:p>
            <a:pPr algn="ctr"/>
            <a:r>
              <a:rPr lang="en-US" dirty="0" smtClean="0">
                <a:solidFill>
                  <a:schemeClr val="bg1"/>
                </a:solidFill>
              </a:rPr>
              <a:t>Microscopic Components</a:t>
            </a:r>
            <a:endParaRPr lang="en-US" dirty="0">
              <a:solidFill>
                <a:schemeClr val="bg1"/>
              </a:solidFill>
            </a:endParaRPr>
          </a:p>
        </p:txBody>
      </p:sp>
      <p:sp>
        <p:nvSpPr>
          <p:cNvPr id="11" name="Content Placeholder 10"/>
          <p:cNvSpPr>
            <a:spLocks noGrp="1"/>
          </p:cNvSpPr>
          <p:nvPr>
            <p:ph sz="quarter" idx="4"/>
          </p:nvPr>
        </p:nvSpPr>
        <p:spPr>
          <a:xfrm>
            <a:off x="4645026" y="2332038"/>
            <a:ext cx="4041775" cy="2468562"/>
          </a:xfrm>
          <a:ln w="57150">
            <a:solidFill>
              <a:schemeClr val="bg2"/>
            </a:solidFill>
          </a:ln>
        </p:spPr>
        <p:txBody>
          <a:bodyPr/>
          <a:lstStyle/>
          <a:p>
            <a:r>
              <a:rPr lang="en-US" dirty="0" smtClean="0"/>
              <a:t>Casts</a:t>
            </a:r>
          </a:p>
          <a:p>
            <a:r>
              <a:rPr lang="en-US" dirty="0" smtClean="0"/>
              <a:t>Cells</a:t>
            </a:r>
          </a:p>
          <a:p>
            <a:r>
              <a:rPr lang="en-US" dirty="0" smtClean="0"/>
              <a:t>Crystals</a:t>
            </a:r>
            <a:endParaRPr lang="en-US" dirty="0"/>
          </a:p>
        </p:txBody>
      </p:sp>
      <p:sp>
        <p:nvSpPr>
          <p:cNvPr id="13" name="Text Placeholder 12"/>
          <p:cNvSpPr>
            <a:spLocks noGrp="1"/>
          </p:cNvSpPr>
          <p:nvPr>
            <p:ph type="body" sz="quarter" idx="12"/>
          </p:nvPr>
        </p:nvSpPr>
        <p:spPr/>
        <p:txBody>
          <a:bodyPr/>
          <a:lstStyle/>
          <a:p>
            <a:endParaRPr lang="en-US"/>
          </a:p>
        </p:txBody>
      </p:sp>
    </p:spTree>
    <p:extLst>
      <p:ext uri="{BB962C8B-B14F-4D97-AF65-F5344CB8AC3E}">
        <p14:creationId xmlns:p14="http://schemas.microsoft.com/office/powerpoint/2010/main" val="164735775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20713" y="228600"/>
            <a:ext cx="9185426" cy="1143000"/>
          </a:xfrm>
        </p:spPr>
        <p:txBody>
          <a:bodyPr/>
          <a:lstStyle/>
          <a:p>
            <a:r>
              <a:rPr lang="en-US" dirty="0" smtClean="0"/>
              <a:t>Urine Chemical Screening: </a:t>
            </a:r>
            <a:br>
              <a:rPr lang="en-US" dirty="0" smtClean="0"/>
            </a:br>
            <a:r>
              <a:rPr lang="en-US" dirty="0" smtClean="0"/>
              <a:t>Part of a Complete Urinalysis </a:t>
            </a:r>
            <a:r>
              <a:rPr lang="en-US" dirty="0" smtClean="0"/>
              <a:t>2</a:t>
            </a:r>
            <a:endParaRPr lang="en-US" dirty="0"/>
          </a:p>
        </p:txBody>
      </p:sp>
      <p:sp>
        <p:nvSpPr>
          <p:cNvPr id="8" name="Text Placeholder 7"/>
          <p:cNvSpPr>
            <a:spLocks noGrp="1"/>
          </p:cNvSpPr>
          <p:nvPr>
            <p:ph type="body" idx="1"/>
          </p:nvPr>
        </p:nvSpPr>
        <p:spPr>
          <a:xfrm>
            <a:off x="457201" y="1570038"/>
            <a:ext cx="8229600" cy="639762"/>
          </a:xfrm>
          <a:solidFill>
            <a:srgbClr val="002060"/>
          </a:solidFill>
        </p:spPr>
        <p:txBody>
          <a:bodyPr anchor="ctr"/>
          <a:lstStyle/>
          <a:p>
            <a:pPr algn="ctr"/>
            <a:r>
              <a:rPr lang="en-US" dirty="0" smtClean="0">
                <a:solidFill>
                  <a:schemeClr val="bg1"/>
                </a:solidFill>
              </a:rPr>
              <a:t>Chemical Components</a:t>
            </a:r>
            <a:endParaRPr lang="en-US" dirty="0">
              <a:solidFill>
                <a:schemeClr val="bg1"/>
              </a:solidFill>
            </a:endParaRPr>
          </a:p>
        </p:txBody>
      </p:sp>
      <p:sp>
        <p:nvSpPr>
          <p:cNvPr id="9" name="Content Placeholder 8"/>
          <p:cNvSpPr>
            <a:spLocks noGrp="1"/>
          </p:cNvSpPr>
          <p:nvPr>
            <p:ph sz="half" idx="2"/>
          </p:nvPr>
        </p:nvSpPr>
        <p:spPr>
          <a:xfrm>
            <a:off x="457201" y="2332038"/>
            <a:ext cx="4040188" cy="2849562"/>
          </a:xfrm>
          <a:ln w="57150">
            <a:solidFill>
              <a:schemeClr val="bg2"/>
            </a:solidFill>
          </a:ln>
        </p:spPr>
        <p:txBody>
          <a:bodyPr/>
          <a:lstStyle/>
          <a:p>
            <a:r>
              <a:rPr lang="en-US" dirty="0" smtClean="0"/>
              <a:t>pH</a:t>
            </a:r>
          </a:p>
          <a:p>
            <a:r>
              <a:rPr lang="en-US" dirty="0" smtClean="0"/>
              <a:t>Specific gravity</a:t>
            </a:r>
          </a:p>
          <a:p>
            <a:r>
              <a:rPr lang="en-US" dirty="0" smtClean="0"/>
              <a:t>Blood</a:t>
            </a:r>
          </a:p>
          <a:p>
            <a:r>
              <a:rPr lang="en-US" dirty="0" smtClean="0"/>
              <a:t>Bilirubin</a:t>
            </a:r>
          </a:p>
          <a:p>
            <a:r>
              <a:rPr lang="en-US" dirty="0" smtClean="0"/>
              <a:t>Glucose</a:t>
            </a:r>
            <a:endParaRPr lang="en-US" dirty="0"/>
          </a:p>
        </p:txBody>
      </p:sp>
      <p:sp>
        <p:nvSpPr>
          <p:cNvPr id="11" name="Content Placeholder 10"/>
          <p:cNvSpPr>
            <a:spLocks noGrp="1"/>
          </p:cNvSpPr>
          <p:nvPr>
            <p:ph sz="quarter" idx="4"/>
          </p:nvPr>
        </p:nvSpPr>
        <p:spPr>
          <a:xfrm>
            <a:off x="4497390" y="2332038"/>
            <a:ext cx="4189412" cy="2849562"/>
          </a:xfrm>
          <a:ln w="57150">
            <a:solidFill>
              <a:schemeClr val="bg2"/>
            </a:solidFill>
          </a:ln>
        </p:spPr>
        <p:txBody>
          <a:bodyPr/>
          <a:lstStyle/>
          <a:p>
            <a:r>
              <a:rPr lang="en-US" dirty="0" smtClean="0"/>
              <a:t>Ketones</a:t>
            </a:r>
          </a:p>
          <a:p>
            <a:r>
              <a:rPr lang="en-US" dirty="0" smtClean="0"/>
              <a:t>Leukocytes</a:t>
            </a:r>
          </a:p>
          <a:p>
            <a:r>
              <a:rPr lang="en-US" dirty="0" smtClean="0"/>
              <a:t>Nitrite</a:t>
            </a:r>
          </a:p>
          <a:p>
            <a:r>
              <a:rPr lang="en-US" dirty="0" smtClean="0"/>
              <a:t>Protein</a:t>
            </a:r>
          </a:p>
          <a:p>
            <a:r>
              <a:rPr lang="en-US" dirty="0" smtClean="0"/>
              <a:t>Urobilinogen</a:t>
            </a:r>
            <a:endParaRPr lang="en-US" dirty="0"/>
          </a:p>
        </p:txBody>
      </p:sp>
      <p:sp>
        <p:nvSpPr>
          <p:cNvPr id="13" name="Text Placeholder 12"/>
          <p:cNvSpPr>
            <a:spLocks noGrp="1"/>
          </p:cNvSpPr>
          <p:nvPr>
            <p:ph type="body" sz="quarter" idx="12"/>
          </p:nvPr>
        </p:nvSpPr>
        <p:spPr/>
        <p:txBody>
          <a:bodyPr/>
          <a:lstStyle/>
          <a:p>
            <a:endParaRPr lang="en-US"/>
          </a:p>
        </p:txBody>
      </p:sp>
      <p:sp>
        <p:nvSpPr>
          <p:cNvPr id="12" name="Text Placeholder 11"/>
          <p:cNvSpPr>
            <a:spLocks noGrp="1"/>
          </p:cNvSpPr>
          <p:nvPr>
            <p:ph type="body" sz="quarter" idx="11"/>
          </p:nvPr>
        </p:nvSpPr>
        <p:spPr/>
        <p:txBody>
          <a:bodyPr/>
          <a:lstStyle/>
          <a:p>
            <a:endParaRPr lang="en-US"/>
          </a:p>
        </p:txBody>
      </p:sp>
    </p:spTree>
    <p:extLst>
      <p:ext uri="{BB962C8B-B14F-4D97-AF65-F5344CB8AC3E}">
        <p14:creationId xmlns:p14="http://schemas.microsoft.com/office/powerpoint/2010/main" val="115410901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dirty="0" smtClean="0"/>
              <a:t>NAACLS </a:t>
            </a:r>
            <a:r>
              <a:rPr lang="en-US" dirty="0" smtClean="0"/>
              <a:t>Competencies 1</a:t>
            </a:r>
            <a:endParaRPr lang="en-US" dirty="0"/>
          </a:p>
        </p:txBody>
      </p:sp>
      <p:sp>
        <p:nvSpPr>
          <p:cNvPr id="11" name="Content Placeholder 10"/>
          <p:cNvSpPr>
            <a:spLocks noGrp="1"/>
          </p:cNvSpPr>
          <p:nvPr>
            <p:ph idx="1"/>
          </p:nvPr>
        </p:nvSpPr>
        <p:spPr/>
        <p:txBody>
          <a:bodyPr/>
          <a:lstStyle/>
          <a:p>
            <a:pPr marL="688975" indent="-688975">
              <a:buNone/>
            </a:pPr>
            <a:r>
              <a:rPr lang="en-US" altLang="en-US" dirty="0" smtClean="0"/>
              <a:t>4.2	Describe the types of patient specimens that are analyzed in the clinical laboratory.</a:t>
            </a:r>
          </a:p>
          <a:p>
            <a:pPr marL="688975" indent="-688975">
              <a:buNone/>
            </a:pPr>
            <a:r>
              <a:rPr lang="en-US" altLang="en-US" dirty="0" smtClean="0"/>
              <a:t>4.5	Explain the importance of timed, fasting, and stat specimens, as related to specimen integrity and patient care.</a:t>
            </a:r>
          </a:p>
          <a:p>
            <a:pPr marL="688975" indent="-688975">
              <a:buNone/>
            </a:pPr>
            <a:r>
              <a:rPr lang="en-US" dirty="0" smtClean="0"/>
              <a:t>5.00	</a:t>
            </a:r>
            <a:r>
              <a:rPr lang="en-US" altLang="en-US" dirty="0" smtClean="0"/>
              <a:t>Demonstrate knowledge of collection equipment, various types of additives used, special precautions necessary, and substances that can interfere in clinical analysis of blood constituents.</a:t>
            </a:r>
          </a:p>
          <a:p>
            <a:pPr marL="688975" indent="-688975">
              <a:buNone/>
            </a:pPr>
            <a:r>
              <a:rPr lang="en-US" altLang="en-US" dirty="0" smtClean="0"/>
              <a:t>5.1	Identify the various types of additives used in blood collection, and explain the reasons for their use.</a:t>
            </a:r>
          </a:p>
          <a:p>
            <a:endParaRPr lang="en-US" altLang="en-US" dirty="0" smtClean="0"/>
          </a:p>
        </p:txBody>
      </p:sp>
      <p:sp>
        <p:nvSpPr>
          <p:cNvPr id="7" name="Text Placeholder 6"/>
          <p:cNvSpPr>
            <a:spLocks noGrp="1"/>
          </p:cNvSpPr>
          <p:nvPr>
            <p:ph type="body" sz="quarter" idx="16"/>
          </p:nvPr>
        </p:nvSpPr>
        <p:spPr/>
        <p:txBody>
          <a:bodyPr/>
          <a:lstStyle/>
          <a:p>
            <a:endParaRPr lang="en-US"/>
          </a:p>
        </p:txBody>
      </p:sp>
      <p:sp>
        <p:nvSpPr>
          <p:cNvPr id="6" name="Text Placeholder 5"/>
          <p:cNvSpPr>
            <a:spLocks noGrp="1"/>
          </p:cNvSpPr>
          <p:nvPr>
            <p:ph type="body" sz="quarter" idx="11"/>
          </p:nvPr>
        </p:nvSpPr>
        <p:spPr/>
        <p:txBody>
          <a:bodyPr/>
          <a:lstStyle/>
          <a:p>
            <a:endParaRPr lang="en-US"/>
          </a:p>
        </p:txBody>
      </p:sp>
    </p:spTree>
    <p:extLst>
      <p:ext uri="{BB962C8B-B14F-4D97-AF65-F5344CB8AC3E}">
        <p14:creationId xmlns:p14="http://schemas.microsoft.com/office/powerpoint/2010/main" val="197131361"/>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a:xfrm>
            <a:off x="-1" y="228600"/>
            <a:ext cx="9144001" cy="1196340"/>
          </a:xfrm>
          <a:solidFill>
            <a:schemeClr val="accent1">
              <a:lumMod val="50000"/>
            </a:schemeClr>
          </a:solidFill>
        </p:spPr>
        <p:txBody>
          <a:bodyPr/>
          <a:lstStyle/>
          <a:p>
            <a:r>
              <a:rPr lang="en-US" dirty="0" smtClean="0">
                <a:solidFill>
                  <a:schemeClr val="bg1"/>
                </a:solidFill>
              </a:rPr>
              <a:t>Check Your Competency 15-2:</a:t>
            </a:r>
            <a:br>
              <a:rPr lang="en-US" dirty="0" smtClean="0">
                <a:solidFill>
                  <a:schemeClr val="bg1"/>
                </a:solidFill>
              </a:rPr>
            </a:br>
            <a:r>
              <a:rPr lang="en-US" dirty="0" smtClean="0">
                <a:solidFill>
                  <a:schemeClr val="bg1"/>
                </a:solidFill>
              </a:rPr>
              <a:t>Urine Chemical </a:t>
            </a:r>
            <a:r>
              <a:rPr lang="en-US" dirty="0" smtClean="0">
                <a:solidFill>
                  <a:schemeClr val="bg1"/>
                </a:solidFill>
              </a:rPr>
              <a:t>Screening 1</a:t>
            </a:r>
            <a:endParaRPr lang="en-US" dirty="0">
              <a:solidFill>
                <a:schemeClr val="bg1"/>
              </a:solidFill>
            </a:endParaRPr>
          </a:p>
        </p:txBody>
      </p:sp>
      <p:sp>
        <p:nvSpPr>
          <p:cNvPr id="10" name="Content Placeholder 9"/>
          <p:cNvSpPr>
            <a:spLocks noGrp="1"/>
          </p:cNvSpPr>
          <p:nvPr>
            <p:ph sz="half" idx="1"/>
          </p:nvPr>
        </p:nvSpPr>
        <p:spPr>
          <a:xfrm>
            <a:off x="457200" y="1524000"/>
            <a:ext cx="6172200" cy="5006340"/>
          </a:xfrm>
        </p:spPr>
        <p:txBody>
          <a:bodyPr/>
          <a:lstStyle/>
          <a:p>
            <a:pPr marL="457200" indent="-457200">
              <a:buFont typeface="+mj-lt"/>
              <a:buAutoNum type="arabicPeriod"/>
            </a:pPr>
            <a:r>
              <a:rPr lang="en-US" altLang="en-US" dirty="0" smtClean="0"/>
              <a:t>Double check that the specimen is correctly identified and matches the chart where you will record the results.</a:t>
            </a:r>
          </a:p>
          <a:p>
            <a:pPr marL="457200" indent="-457200">
              <a:buFont typeface="+mj-lt"/>
              <a:buAutoNum type="arabicPeriod"/>
            </a:pPr>
            <a:r>
              <a:rPr lang="en-US" altLang="en-US" dirty="0" smtClean="0"/>
              <a:t>Allow the urine to come to room temperature; then mix the urine thoroughly.</a:t>
            </a:r>
          </a:p>
          <a:p>
            <a:pPr marL="457200" indent="-457200">
              <a:buFont typeface="+mj-lt"/>
              <a:buAutoNum type="arabicPeriod"/>
            </a:pPr>
            <a:r>
              <a:rPr lang="en-US" altLang="en-US" dirty="0" smtClean="0"/>
              <a:t>Remove the reagent strip from the bottle and replace the cap.</a:t>
            </a:r>
          </a:p>
          <a:p>
            <a:pPr marL="457200" indent="-457200">
              <a:buFont typeface="+mj-lt"/>
              <a:buAutoNum type="arabicPeriod"/>
            </a:pPr>
            <a:r>
              <a:rPr lang="en-US" altLang="en-US" dirty="0" smtClean="0"/>
              <a:t>Remove the cap from the urine container and dip the reagent strip into the urine, making sure that all the reagent pads come into contact with the urine.</a:t>
            </a:r>
          </a:p>
          <a:p>
            <a:pPr marL="457200" indent="-457200">
              <a:buFont typeface="+mj-lt"/>
              <a:buAutoNum type="arabicPeriod"/>
            </a:pPr>
            <a:endParaRPr lang="en-US" dirty="0"/>
          </a:p>
        </p:txBody>
      </p:sp>
      <p:pic>
        <p:nvPicPr>
          <p:cNvPr id="3" name="Picture 2" descr="Gloved hand dipping reagent strip into a specimen tube containing urine"/>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571265" y="2057400"/>
            <a:ext cx="2572735" cy="3731075"/>
          </a:xfrm>
          <a:prstGeom prst="rect">
            <a:avLst/>
          </a:prstGeom>
        </p:spPr>
      </p:pic>
      <p:sp>
        <p:nvSpPr>
          <p:cNvPr id="20" name="Text Placeholder 19"/>
          <p:cNvSpPr>
            <a:spLocks noGrp="1"/>
          </p:cNvSpPr>
          <p:nvPr>
            <p:ph type="body" sz="quarter" idx="12"/>
          </p:nvPr>
        </p:nvSpPr>
        <p:spPr/>
        <p:txBody>
          <a:bodyPr/>
          <a:lstStyle/>
          <a:p>
            <a:endParaRPr lang="en-US"/>
          </a:p>
        </p:txBody>
      </p:sp>
      <p:sp>
        <p:nvSpPr>
          <p:cNvPr id="19" name="Text Placeholder 18"/>
          <p:cNvSpPr>
            <a:spLocks noGrp="1"/>
          </p:cNvSpPr>
          <p:nvPr>
            <p:ph type="body" sz="quarter" idx="11"/>
          </p:nvPr>
        </p:nvSpPr>
        <p:spPr/>
        <p:txBody>
          <a:bodyPr/>
          <a:lstStyle/>
          <a:p>
            <a:r>
              <a:rPr lang="en-US" dirty="0" smtClean="0"/>
              <a:t>©Lillian Mundt</a:t>
            </a:r>
            <a:endParaRPr lang="en-US" dirty="0"/>
          </a:p>
        </p:txBody>
      </p:sp>
    </p:spTree>
    <p:extLst>
      <p:ext uri="{BB962C8B-B14F-4D97-AF65-F5344CB8AC3E}">
        <p14:creationId xmlns:p14="http://schemas.microsoft.com/office/powerpoint/2010/main" val="143053515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a:xfrm>
            <a:off x="-1" y="228600"/>
            <a:ext cx="9144001" cy="1196340"/>
          </a:xfrm>
          <a:solidFill>
            <a:schemeClr val="accent1">
              <a:lumMod val="50000"/>
            </a:schemeClr>
          </a:solidFill>
        </p:spPr>
        <p:txBody>
          <a:bodyPr/>
          <a:lstStyle/>
          <a:p>
            <a:r>
              <a:rPr lang="en-US" dirty="0" smtClean="0">
                <a:solidFill>
                  <a:schemeClr val="bg1"/>
                </a:solidFill>
              </a:rPr>
              <a:t>Check Your Competency 15-2:</a:t>
            </a:r>
            <a:br>
              <a:rPr lang="en-US" dirty="0" smtClean="0">
                <a:solidFill>
                  <a:schemeClr val="bg1"/>
                </a:solidFill>
              </a:rPr>
            </a:br>
            <a:r>
              <a:rPr lang="en-US" dirty="0" smtClean="0">
                <a:solidFill>
                  <a:schemeClr val="bg1"/>
                </a:solidFill>
              </a:rPr>
              <a:t>Urine Chemical Screening </a:t>
            </a:r>
            <a:r>
              <a:rPr lang="en-US" dirty="0" smtClean="0">
                <a:solidFill>
                  <a:schemeClr val="bg1"/>
                </a:solidFill>
              </a:rPr>
              <a:t>2</a:t>
            </a:r>
            <a:endParaRPr lang="en-US" dirty="0">
              <a:solidFill>
                <a:schemeClr val="bg1"/>
              </a:solidFill>
            </a:endParaRPr>
          </a:p>
        </p:txBody>
      </p:sp>
      <p:sp>
        <p:nvSpPr>
          <p:cNvPr id="10" name="Content Placeholder 9"/>
          <p:cNvSpPr>
            <a:spLocks noGrp="1"/>
          </p:cNvSpPr>
          <p:nvPr>
            <p:ph sz="half" idx="1"/>
          </p:nvPr>
        </p:nvSpPr>
        <p:spPr>
          <a:xfrm>
            <a:off x="457200" y="1524000"/>
            <a:ext cx="8229600" cy="4419600"/>
          </a:xfrm>
        </p:spPr>
        <p:txBody>
          <a:bodyPr/>
          <a:lstStyle/>
          <a:p>
            <a:pPr marL="457200" indent="-457200">
              <a:spcBef>
                <a:spcPts val="1200"/>
              </a:spcBef>
              <a:buClrTx/>
              <a:buSzTx/>
              <a:buFont typeface="+mj-lt"/>
              <a:buAutoNum type="arabicPeriod" startAt="5"/>
            </a:pPr>
            <a:r>
              <a:rPr lang="en-US" altLang="en-US" dirty="0"/>
              <a:t>Remove the reagent strip by dragging it across the top of the container and/or touching the side edge to an absorbent material to prevent dripping. Never blot the tops of the pads on the strip and do not allow </a:t>
            </a:r>
            <a:r>
              <a:rPr lang="en-US" altLang="en-US" dirty="0" smtClean="0"/>
              <a:t>urine </a:t>
            </a:r>
            <a:r>
              <a:rPr lang="en-US" altLang="en-US" dirty="0"/>
              <a:t>from one pad to run over </a:t>
            </a:r>
            <a:br>
              <a:rPr lang="en-US" altLang="en-US" dirty="0"/>
            </a:br>
            <a:r>
              <a:rPr lang="en-US" altLang="en-US" dirty="0"/>
              <a:t>onto another.</a:t>
            </a:r>
          </a:p>
          <a:p>
            <a:pPr marL="457200" indent="-457200">
              <a:spcBef>
                <a:spcPts val="1200"/>
              </a:spcBef>
              <a:buClrTx/>
              <a:buSzTx/>
              <a:buFont typeface="+mj-lt"/>
              <a:buAutoNum type="arabicPeriod" startAt="5"/>
            </a:pPr>
            <a:r>
              <a:rPr lang="en-US" altLang="en-US" dirty="0"/>
              <a:t>Begin timing immediately.</a:t>
            </a:r>
          </a:p>
          <a:p>
            <a:pPr marL="457200" indent="-457200">
              <a:buFont typeface="+mj-lt"/>
              <a:buAutoNum type="arabicPeriod"/>
            </a:pPr>
            <a:endParaRPr lang="en-US" dirty="0"/>
          </a:p>
        </p:txBody>
      </p:sp>
      <p:pic>
        <p:nvPicPr>
          <p:cNvPr id="5" name="Picture 4" descr="Gloved hand touching the side edge of the reagent strip to the absorbent disposable towel that holds the specimen rack"/>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181257" y="3143761"/>
            <a:ext cx="3962743" cy="3542083"/>
          </a:xfrm>
          <a:prstGeom prst="rect">
            <a:avLst/>
          </a:prstGeom>
        </p:spPr>
      </p:pic>
      <p:sp>
        <p:nvSpPr>
          <p:cNvPr id="20" name="Text Placeholder 19"/>
          <p:cNvSpPr>
            <a:spLocks noGrp="1"/>
          </p:cNvSpPr>
          <p:nvPr>
            <p:ph type="body" sz="quarter" idx="12"/>
          </p:nvPr>
        </p:nvSpPr>
        <p:spPr/>
        <p:txBody>
          <a:bodyPr/>
          <a:lstStyle/>
          <a:p>
            <a:endParaRPr lang="en-US"/>
          </a:p>
        </p:txBody>
      </p:sp>
      <p:sp>
        <p:nvSpPr>
          <p:cNvPr id="19" name="Text Placeholder 18"/>
          <p:cNvSpPr>
            <a:spLocks noGrp="1"/>
          </p:cNvSpPr>
          <p:nvPr>
            <p:ph type="body" sz="quarter" idx="11"/>
          </p:nvPr>
        </p:nvSpPr>
        <p:spPr/>
        <p:txBody>
          <a:bodyPr/>
          <a:lstStyle/>
          <a:p>
            <a:r>
              <a:rPr lang="en-US" dirty="0" smtClean="0"/>
              <a:t>©Lillian Mundt</a:t>
            </a:r>
            <a:endParaRPr lang="en-US" dirty="0"/>
          </a:p>
        </p:txBody>
      </p:sp>
    </p:spTree>
    <p:extLst>
      <p:ext uri="{BB962C8B-B14F-4D97-AF65-F5344CB8AC3E}">
        <p14:creationId xmlns:p14="http://schemas.microsoft.com/office/powerpoint/2010/main" val="141225309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a:xfrm>
            <a:off x="-1" y="228600"/>
            <a:ext cx="9144001" cy="1196340"/>
          </a:xfrm>
          <a:solidFill>
            <a:schemeClr val="accent1">
              <a:lumMod val="50000"/>
            </a:schemeClr>
          </a:solidFill>
        </p:spPr>
        <p:txBody>
          <a:bodyPr/>
          <a:lstStyle/>
          <a:p>
            <a:r>
              <a:rPr lang="en-US" dirty="0" smtClean="0">
                <a:solidFill>
                  <a:schemeClr val="bg1"/>
                </a:solidFill>
              </a:rPr>
              <a:t>Check Your Competency 15-2:</a:t>
            </a:r>
            <a:br>
              <a:rPr lang="en-US" dirty="0" smtClean="0">
                <a:solidFill>
                  <a:schemeClr val="bg1"/>
                </a:solidFill>
              </a:rPr>
            </a:br>
            <a:r>
              <a:rPr lang="en-US" dirty="0" smtClean="0">
                <a:solidFill>
                  <a:schemeClr val="bg1"/>
                </a:solidFill>
              </a:rPr>
              <a:t>Urine Chemical Screening </a:t>
            </a:r>
            <a:r>
              <a:rPr lang="en-US" dirty="0" smtClean="0">
                <a:solidFill>
                  <a:schemeClr val="bg1"/>
                </a:solidFill>
              </a:rPr>
              <a:t>3</a:t>
            </a:r>
            <a:endParaRPr lang="en-US" dirty="0">
              <a:solidFill>
                <a:schemeClr val="bg1"/>
              </a:solidFill>
            </a:endParaRPr>
          </a:p>
        </p:txBody>
      </p:sp>
      <p:sp>
        <p:nvSpPr>
          <p:cNvPr id="10" name="Content Placeholder 9"/>
          <p:cNvSpPr>
            <a:spLocks noGrp="1"/>
          </p:cNvSpPr>
          <p:nvPr>
            <p:ph sz="half" idx="1"/>
          </p:nvPr>
        </p:nvSpPr>
        <p:spPr>
          <a:xfrm>
            <a:off x="457200" y="1524000"/>
            <a:ext cx="4419600" cy="5006340"/>
          </a:xfrm>
        </p:spPr>
        <p:txBody>
          <a:bodyPr/>
          <a:lstStyle/>
          <a:p>
            <a:pPr marL="457200" indent="-457200">
              <a:spcBef>
                <a:spcPts val="1200"/>
              </a:spcBef>
              <a:buClrTx/>
              <a:buSzTx/>
              <a:buFont typeface="+mj-lt"/>
              <a:buAutoNum type="arabicPeriod" startAt="7"/>
            </a:pPr>
            <a:r>
              <a:rPr lang="en-US" altLang="en-US" dirty="0"/>
              <a:t>Compare the colors of the reagent pads to those of the color chart on the reagent strip bottle at the time designated by the manufacturer to avoid erroneous results.</a:t>
            </a:r>
          </a:p>
          <a:p>
            <a:pPr marL="457200" indent="-457200">
              <a:spcBef>
                <a:spcPts val="1200"/>
              </a:spcBef>
              <a:buClrTx/>
              <a:buSzTx/>
              <a:buFont typeface="+mj-lt"/>
              <a:buAutoNum type="arabicPeriod" startAt="7"/>
            </a:pPr>
            <a:r>
              <a:rPr lang="en-US" altLang="en-US" dirty="0"/>
              <a:t>Record the test result for each chemical component in the patient’s medical record.</a:t>
            </a:r>
          </a:p>
          <a:p>
            <a:pPr marL="457200" indent="-457200">
              <a:buFont typeface="+mj-lt"/>
              <a:buAutoNum type="arabicPeriod"/>
            </a:pPr>
            <a:endParaRPr lang="en-US" dirty="0"/>
          </a:p>
        </p:txBody>
      </p:sp>
      <p:pic>
        <p:nvPicPr>
          <p:cNvPr id="3" name="Picture 2" descr="Gloved hands comparing the reagent strip to the chart on the reagent bottle"/>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181600" y="1599325"/>
            <a:ext cx="3732781" cy="4755740"/>
          </a:xfrm>
          <a:prstGeom prst="rect">
            <a:avLst/>
          </a:prstGeom>
        </p:spPr>
      </p:pic>
      <p:sp>
        <p:nvSpPr>
          <p:cNvPr id="20" name="Text Placeholder 19"/>
          <p:cNvSpPr>
            <a:spLocks noGrp="1"/>
          </p:cNvSpPr>
          <p:nvPr>
            <p:ph type="body" sz="quarter" idx="12"/>
          </p:nvPr>
        </p:nvSpPr>
        <p:spPr/>
        <p:txBody>
          <a:bodyPr/>
          <a:lstStyle/>
          <a:p>
            <a:endParaRPr lang="en-US"/>
          </a:p>
        </p:txBody>
      </p:sp>
      <p:sp>
        <p:nvSpPr>
          <p:cNvPr id="19" name="Text Placeholder 18"/>
          <p:cNvSpPr>
            <a:spLocks noGrp="1"/>
          </p:cNvSpPr>
          <p:nvPr>
            <p:ph type="body" sz="quarter" idx="11"/>
          </p:nvPr>
        </p:nvSpPr>
        <p:spPr/>
        <p:txBody>
          <a:bodyPr/>
          <a:lstStyle/>
          <a:p>
            <a:r>
              <a:rPr lang="en-US" dirty="0" smtClean="0"/>
              <a:t>©Lillian Mundt</a:t>
            </a:r>
            <a:endParaRPr lang="en-US" dirty="0"/>
          </a:p>
        </p:txBody>
      </p:sp>
    </p:spTree>
    <p:extLst>
      <p:ext uri="{BB962C8B-B14F-4D97-AF65-F5344CB8AC3E}">
        <p14:creationId xmlns:p14="http://schemas.microsoft.com/office/powerpoint/2010/main" val="148175519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ctrTitle"/>
          </p:nvPr>
        </p:nvSpPr>
        <p:spPr/>
        <p:txBody>
          <a:bodyPr/>
          <a:lstStyle/>
          <a:p>
            <a:r>
              <a:rPr lang="en-US" dirty="0" smtClean="0"/>
              <a:t>Point-of-Care Testing</a:t>
            </a:r>
            <a:endParaRPr lang="en-US" dirty="0"/>
          </a:p>
        </p:txBody>
      </p:sp>
      <p:sp>
        <p:nvSpPr>
          <p:cNvPr id="8" name="Text Placeholder 7"/>
          <p:cNvSpPr>
            <a:spLocks noGrp="1"/>
          </p:cNvSpPr>
          <p:nvPr>
            <p:ph type="body" sz="quarter" idx="10"/>
          </p:nvPr>
        </p:nvSpPr>
        <p:spPr/>
        <p:txBody>
          <a:bodyPr/>
          <a:lstStyle/>
          <a:p>
            <a:r>
              <a:rPr lang="en-US" dirty="0" smtClean="0"/>
              <a:t>Learning Outcome 15.7</a:t>
            </a:r>
            <a:endParaRPr lang="en-US" dirty="0"/>
          </a:p>
        </p:txBody>
      </p:sp>
      <p:sp>
        <p:nvSpPr>
          <p:cNvPr id="9" name="Text Placeholder 8"/>
          <p:cNvSpPr>
            <a:spLocks noGrp="1"/>
          </p:cNvSpPr>
          <p:nvPr>
            <p:ph type="body" sz="quarter" idx="11"/>
          </p:nvPr>
        </p:nvSpPr>
        <p:spPr/>
        <p:txBody>
          <a:bodyPr/>
          <a:lstStyle/>
          <a:p>
            <a:endParaRPr lang="en-US"/>
          </a:p>
        </p:txBody>
      </p:sp>
    </p:spTree>
    <p:extLst>
      <p:ext uri="{BB962C8B-B14F-4D97-AF65-F5344CB8AC3E}">
        <p14:creationId xmlns:p14="http://schemas.microsoft.com/office/powerpoint/2010/main" val="272717811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smtClean="0"/>
              <a:t>Point-of-Care Testing (POCT)</a:t>
            </a:r>
            <a:endParaRPr lang="en-US" dirty="0"/>
          </a:p>
        </p:txBody>
      </p:sp>
      <p:sp>
        <p:nvSpPr>
          <p:cNvPr id="6" name="Content Placeholder 5"/>
          <p:cNvSpPr>
            <a:spLocks noGrp="1"/>
          </p:cNvSpPr>
          <p:nvPr>
            <p:ph idx="1"/>
          </p:nvPr>
        </p:nvSpPr>
        <p:spPr/>
        <p:txBody>
          <a:bodyPr/>
          <a:lstStyle/>
          <a:p>
            <a:pPr marL="0" indent="0">
              <a:buNone/>
            </a:pPr>
            <a:r>
              <a:rPr lang="en-US" altLang="en-US" dirty="0" smtClean="0"/>
              <a:t>Designed to:</a:t>
            </a:r>
          </a:p>
          <a:p>
            <a:r>
              <a:rPr lang="en-US" altLang="en-US" dirty="0" smtClean="0"/>
              <a:t>Reduce healthcare costs</a:t>
            </a:r>
          </a:p>
          <a:p>
            <a:r>
              <a:rPr lang="en-US" altLang="en-US" dirty="0" smtClean="0"/>
              <a:t>Enhance patient care</a:t>
            </a:r>
          </a:p>
          <a:p>
            <a:pPr marL="0" indent="0">
              <a:spcBef>
                <a:spcPts val="3600"/>
              </a:spcBef>
              <a:buNone/>
            </a:pPr>
            <a:r>
              <a:rPr lang="en-US" altLang="en-US" dirty="0" smtClean="0"/>
              <a:t>Sample tested immediately after collection at patient’s side</a:t>
            </a:r>
          </a:p>
          <a:p>
            <a:pPr marL="0" indent="0">
              <a:spcBef>
                <a:spcPts val="3600"/>
              </a:spcBef>
              <a:buNone/>
            </a:pPr>
            <a:r>
              <a:rPr lang="en-US" altLang="en-US" dirty="0" smtClean="0"/>
              <a:t>Typically requires small amount of blood from dermal puncture</a:t>
            </a:r>
          </a:p>
          <a:p>
            <a:endParaRPr lang="en-US" dirty="0"/>
          </a:p>
        </p:txBody>
      </p:sp>
      <p:sp>
        <p:nvSpPr>
          <p:cNvPr id="12" name="Text Placeholder 11"/>
          <p:cNvSpPr>
            <a:spLocks noGrp="1"/>
          </p:cNvSpPr>
          <p:nvPr>
            <p:ph type="body" sz="quarter" idx="16"/>
          </p:nvPr>
        </p:nvSpPr>
        <p:spPr/>
        <p:txBody>
          <a:bodyPr/>
          <a:lstStyle/>
          <a:p>
            <a:endParaRPr lang="en-US"/>
          </a:p>
        </p:txBody>
      </p:sp>
      <p:sp>
        <p:nvSpPr>
          <p:cNvPr id="11" name="Text Placeholder 10"/>
          <p:cNvSpPr>
            <a:spLocks noGrp="1"/>
          </p:cNvSpPr>
          <p:nvPr>
            <p:ph type="body" sz="quarter" idx="11"/>
          </p:nvPr>
        </p:nvSpPr>
        <p:spPr/>
        <p:txBody>
          <a:bodyPr/>
          <a:lstStyle/>
          <a:p>
            <a:endParaRPr lang="en-US"/>
          </a:p>
        </p:txBody>
      </p:sp>
    </p:spTree>
    <p:extLst>
      <p:ext uri="{BB962C8B-B14F-4D97-AF65-F5344CB8AC3E}">
        <p14:creationId xmlns:p14="http://schemas.microsoft.com/office/powerpoint/2010/main" val="3383944942"/>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p:cNvSpPr>
            <a:spLocks noGrp="1"/>
          </p:cNvSpPr>
          <p:nvPr>
            <p:ph type="title"/>
          </p:nvPr>
        </p:nvSpPr>
        <p:spPr>
          <a:xfrm>
            <a:off x="-1" y="228600"/>
            <a:ext cx="9144001" cy="1219200"/>
          </a:xfrm>
          <a:solidFill>
            <a:schemeClr val="accent1">
              <a:lumMod val="50000"/>
            </a:schemeClr>
          </a:solidFill>
        </p:spPr>
        <p:txBody>
          <a:bodyPr/>
          <a:lstStyle/>
          <a:p>
            <a:r>
              <a:rPr lang="en-US" dirty="0" smtClean="0">
                <a:solidFill>
                  <a:schemeClr val="bg1"/>
                </a:solidFill>
              </a:rPr>
              <a:t>Check Your Competency 15-3:</a:t>
            </a:r>
            <a:br>
              <a:rPr lang="en-US" dirty="0" smtClean="0">
                <a:solidFill>
                  <a:schemeClr val="bg1"/>
                </a:solidFill>
              </a:rPr>
            </a:br>
            <a:r>
              <a:rPr lang="en-US" dirty="0" smtClean="0">
                <a:solidFill>
                  <a:schemeClr val="bg1"/>
                </a:solidFill>
              </a:rPr>
              <a:t>Glucose Point-of-Care </a:t>
            </a:r>
            <a:r>
              <a:rPr lang="en-US" dirty="0" smtClean="0">
                <a:solidFill>
                  <a:schemeClr val="bg1"/>
                </a:solidFill>
              </a:rPr>
              <a:t>Testing 1</a:t>
            </a:r>
            <a:endParaRPr lang="en-US" dirty="0">
              <a:solidFill>
                <a:schemeClr val="bg1"/>
              </a:solidFill>
            </a:endParaRPr>
          </a:p>
        </p:txBody>
      </p:sp>
      <p:sp>
        <p:nvSpPr>
          <p:cNvPr id="11" name="Content Placeholder 10"/>
          <p:cNvSpPr>
            <a:spLocks noGrp="1"/>
          </p:cNvSpPr>
          <p:nvPr>
            <p:ph sz="half" idx="1"/>
          </p:nvPr>
        </p:nvSpPr>
        <p:spPr>
          <a:xfrm>
            <a:off x="457200" y="1447800"/>
            <a:ext cx="7543800" cy="5082540"/>
          </a:xfrm>
        </p:spPr>
        <p:txBody>
          <a:bodyPr/>
          <a:lstStyle/>
          <a:p>
            <a:pPr marL="457200" indent="-457200">
              <a:buFont typeface="+mj-lt"/>
              <a:buAutoNum type="arabicPeriod"/>
            </a:pPr>
            <a:r>
              <a:rPr lang="en-US" altLang="en-US" dirty="0" smtClean="0"/>
              <a:t>Properly identify the patient.</a:t>
            </a:r>
          </a:p>
          <a:p>
            <a:pPr marL="457200" indent="-457200">
              <a:buFont typeface="+mj-lt"/>
              <a:buAutoNum type="arabicPeriod"/>
            </a:pPr>
            <a:r>
              <a:rPr lang="en-US" altLang="en-US" dirty="0" smtClean="0"/>
              <a:t>Use PPE appropriate to the procedure and as required by your facility.</a:t>
            </a:r>
          </a:p>
          <a:p>
            <a:pPr marL="457200" indent="-457200">
              <a:buFont typeface="+mj-lt"/>
              <a:buAutoNum type="arabicPeriod"/>
            </a:pPr>
            <a:r>
              <a:rPr lang="en-US" altLang="en-US" dirty="0" smtClean="0"/>
              <a:t>Assemble the dermal/capillary puncture equipment.</a:t>
            </a:r>
          </a:p>
          <a:p>
            <a:pPr marL="457200" indent="-457200">
              <a:buFont typeface="+mj-lt"/>
              <a:buAutoNum type="arabicPeriod"/>
            </a:pPr>
            <a:r>
              <a:rPr lang="en-US" altLang="en-US" dirty="0" smtClean="0"/>
              <a:t>Verify that controls have been run on the glucose instrument and are in range.</a:t>
            </a:r>
          </a:p>
          <a:p>
            <a:pPr marL="457200" indent="-457200">
              <a:buFont typeface="+mj-lt"/>
              <a:buAutoNum type="arabicPeriod"/>
            </a:pPr>
            <a:r>
              <a:rPr lang="en-US" altLang="en-US" dirty="0" smtClean="0"/>
              <a:t>Prepare the glucose instrument </a:t>
            </a:r>
            <a:br>
              <a:rPr lang="en-US" altLang="en-US" dirty="0" smtClean="0"/>
            </a:br>
            <a:r>
              <a:rPr lang="en-US" altLang="en-US" dirty="0" smtClean="0"/>
              <a:t>for testing (insert strip).</a:t>
            </a:r>
          </a:p>
          <a:p>
            <a:pPr marL="457200" indent="-457200">
              <a:buFont typeface="+mj-lt"/>
              <a:buAutoNum type="arabicPeriod"/>
            </a:pPr>
            <a:r>
              <a:rPr lang="en-US" altLang="en-US" dirty="0" smtClean="0"/>
              <a:t>Perform a routine </a:t>
            </a:r>
            <a:br>
              <a:rPr lang="en-US" altLang="en-US" dirty="0" smtClean="0"/>
            </a:br>
            <a:r>
              <a:rPr lang="en-US" altLang="en-US" dirty="0" smtClean="0"/>
              <a:t>dermal/capillary puncture.</a:t>
            </a:r>
          </a:p>
          <a:p>
            <a:pPr marL="457200" indent="-457200">
              <a:buFont typeface="+mj-lt"/>
              <a:buAutoNum type="arabicPeriod"/>
            </a:pPr>
            <a:endParaRPr lang="en-US" dirty="0"/>
          </a:p>
        </p:txBody>
      </p:sp>
      <p:pic>
        <p:nvPicPr>
          <p:cNvPr id="3" name="Picture 2" descr="Gloved hands performing capillary puncture on patient's third finge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108098" y="4135054"/>
            <a:ext cx="4035902" cy="2219136"/>
          </a:xfrm>
          <a:prstGeom prst="rect">
            <a:avLst/>
          </a:prstGeom>
        </p:spPr>
      </p:pic>
      <p:sp>
        <p:nvSpPr>
          <p:cNvPr id="19" name="Text Placeholder 18"/>
          <p:cNvSpPr>
            <a:spLocks noGrp="1"/>
          </p:cNvSpPr>
          <p:nvPr>
            <p:ph type="body" sz="quarter" idx="12"/>
          </p:nvPr>
        </p:nvSpPr>
        <p:spPr/>
        <p:txBody>
          <a:bodyPr/>
          <a:lstStyle/>
          <a:p>
            <a:endParaRPr lang="en-US"/>
          </a:p>
        </p:txBody>
      </p:sp>
      <p:sp>
        <p:nvSpPr>
          <p:cNvPr id="18" name="Text Placeholder 17"/>
          <p:cNvSpPr>
            <a:spLocks noGrp="1"/>
          </p:cNvSpPr>
          <p:nvPr>
            <p:ph type="body" sz="quarter" idx="11"/>
          </p:nvPr>
        </p:nvSpPr>
        <p:spPr/>
        <p:txBody>
          <a:bodyPr/>
          <a:lstStyle/>
          <a:p>
            <a:r>
              <a:rPr lang="en-US" dirty="0"/>
              <a:t>©McGraw-Hill Education/Take One Digital Media, photographer</a:t>
            </a:r>
          </a:p>
        </p:txBody>
      </p:sp>
    </p:spTree>
    <p:extLst>
      <p:ext uri="{BB962C8B-B14F-4D97-AF65-F5344CB8AC3E}">
        <p14:creationId xmlns:p14="http://schemas.microsoft.com/office/powerpoint/2010/main" val="387647491"/>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p:cNvSpPr>
            <a:spLocks noGrp="1"/>
          </p:cNvSpPr>
          <p:nvPr>
            <p:ph type="title"/>
          </p:nvPr>
        </p:nvSpPr>
        <p:spPr>
          <a:xfrm>
            <a:off x="-1" y="228600"/>
            <a:ext cx="9144001" cy="1219200"/>
          </a:xfrm>
          <a:solidFill>
            <a:schemeClr val="accent1">
              <a:lumMod val="50000"/>
            </a:schemeClr>
          </a:solidFill>
        </p:spPr>
        <p:txBody>
          <a:bodyPr/>
          <a:lstStyle/>
          <a:p>
            <a:r>
              <a:rPr lang="en-US" dirty="0" smtClean="0">
                <a:solidFill>
                  <a:schemeClr val="bg1"/>
                </a:solidFill>
              </a:rPr>
              <a:t>Check Your Competency 15-3:</a:t>
            </a:r>
            <a:br>
              <a:rPr lang="en-US" dirty="0" smtClean="0">
                <a:solidFill>
                  <a:schemeClr val="bg1"/>
                </a:solidFill>
              </a:rPr>
            </a:br>
            <a:r>
              <a:rPr lang="en-US" dirty="0" smtClean="0">
                <a:solidFill>
                  <a:schemeClr val="bg1"/>
                </a:solidFill>
              </a:rPr>
              <a:t>Glucose Point-of-Care Testing </a:t>
            </a:r>
            <a:r>
              <a:rPr lang="en-US" dirty="0" smtClean="0">
                <a:solidFill>
                  <a:schemeClr val="bg1"/>
                </a:solidFill>
              </a:rPr>
              <a:t>2</a:t>
            </a:r>
            <a:endParaRPr lang="en-US" dirty="0">
              <a:solidFill>
                <a:schemeClr val="bg1"/>
              </a:solidFill>
            </a:endParaRPr>
          </a:p>
        </p:txBody>
      </p:sp>
      <p:sp>
        <p:nvSpPr>
          <p:cNvPr id="11" name="Content Placeholder 10"/>
          <p:cNvSpPr>
            <a:spLocks noGrp="1"/>
          </p:cNvSpPr>
          <p:nvPr>
            <p:ph sz="half" idx="1"/>
          </p:nvPr>
        </p:nvSpPr>
        <p:spPr>
          <a:xfrm>
            <a:off x="457200" y="1447800"/>
            <a:ext cx="7543800" cy="5082540"/>
          </a:xfrm>
        </p:spPr>
        <p:txBody>
          <a:bodyPr/>
          <a:lstStyle/>
          <a:p>
            <a:pPr marL="457200" indent="-457200">
              <a:spcBef>
                <a:spcPts val="1200"/>
              </a:spcBef>
              <a:buClrTx/>
              <a:buSzTx/>
              <a:buFont typeface="+mj-lt"/>
              <a:buAutoNum type="arabicPeriod" startAt="7"/>
            </a:pPr>
            <a:r>
              <a:rPr lang="en-US" altLang="en-US" dirty="0"/>
              <a:t>Wipe away the first drop (the first drop may contain fluid from the tissue and give elevated results).</a:t>
            </a:r>
          </a:p>
          <a:p>
            <a:pPr marL="457200" indent="-457200">
              <a:spcBef>
                <a:spcPts val="1200"/>
              </a:spcBef>
              <a:buClrTx/>
              <a:buSzTx/>
              <a:buFont typeface="+mj-lt"/>
              <a:buAutoNum type="arabicPeriod" startAt="7"/>
            </a:pPr>
            <a:r>
              <a:rPr lang="en-US" altLang="en-US" dirty="0"/>
              <a:t>Apply a drop of blood to the test strip (following the manufacturer’s requirements).</a:t>
            </a:r>
          </a:p>
          <a:p>
            <a:pPr marL="457200" indent="-457200">
              <a:spcBef>
                <a:spcPts val="1200"/>
              </a:spcBef>
              <a:buClrTx/>
              <a:buSzTx/>
              <a:buFont typeface="+mj-lt"/>
              <a:buAutoNum type="arabicPeriod" startAt="7"/>
            </a:pPr>
            <a:r>
              <a:rPr lang="en-US" altLang="en-US" dirty="0"/>
              <a:t>Testing should begin </a:t>
            </a:r>
            <a:r>
              <a:rPr lang="en-US" altLang="en-US" dirty="0" smtClean="0"/>
              <a:t/>
            </a:r>
            <a:br>
              <a:rPr lang="en-US" altLang="en-US" dirty="0" smtClean="0"/>
            </a:br>
            <a:r>
              <a:rPr lang="en-US" altLang="en-US" dirty="0" smtClean="0"/>
              <a:t>automatically</a:t>
            </a:r>
            <a:r>
              <a:rPr lang="en-US" altLang="en-US" dirty="0"/>
              <a:t>.</a:t>
            </a:r>
          </a:p>
          <a:p>
            <a:pPr marL="457200" indent="-457200">
              <a:spcBef>
                <a:spcPts val="1200"/>
              </a:spcBef>
              <a:buClrTx/>
              <a:buSzTx/>
              <a:buFont typeface="+mj-lt"/>
              <a:buAutoNum type="arabicPeriod" startAt="7"/>
            </a:pPr>
            <a:r>
              <a:rPr lang="en-US" altLang="en-US" dirty="0"/>
              <a:t>Provide post-puncture </a:t>
            </a:r>
            <a:r>
              <a:rPr lang="en-US" altLang="en-US" dirty="0" smtClean="0"/>
              <a:t/>
            </a:r>
            <a:br>
              <a:rPr lang="en-US" altLang="en-US" dirty="0" smtClean="0"/>
            </a:br>
            <a:r>
              <a:rPr lang="en-US" altLang="en-US" dirty="0" smtClean="0"/>
              <a:t>patient care.</a:t>
            </a:r>
            <a:endParaRPr lang="en-US" altLang="en-US" dirty="0"/>
          </a:p>
        </p:txBody>
      </p:sp>
      <p:pic>
        <p:nvPicPr>
          <p:cNvPr id="4" name="Picture 3" descr="Gloved hands applying a drop of blood from the patient's third finger to the test strip in the testing device"/>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108268" y="3352800"/>
            <a:ext cx="5035732" cy="2847079"/>
          </a:xfrm>
          <a:prstGeom prst="rect">
            <a:avLst/>
          </a:prstGeom>
        </p:spPr>
      </p:pic>
      <p:sp>
        <p:nvSpPr>
          <p:cNvPr id="19" name="Text Placeholder 18"/>
          <p:cNvSpPr>
            <a:spLocks noGrp="1"/>
          </p:cNvSpPr>
          <p:nvPr>
            <p:ph type="body" sz="quarter" idx="12"/>
          </p:nvPr>
        </p:nvSpPr>
        <p:spPr/>
        <p:txBody>
          <a:bodyPr/>
          <a:lstStyle/>
          <a:p>
            <a:endParaRPr lang="en-US"/>
          </a:p>
        </p:txBody>
      </p:sp>
      <p:sp>
        <p:nvSpPr>
          <p:cNvPr id="18" name="Text Placeholder 17"/>
          <p:cNvSpPr>
            <a:spLocks noGrp="1"/>
          </p:cNvSpPr>
          <p:nvPr>
            <p:ph type="body" sz="quarter" idx="11"/>
          </p:nvPr>
        </p:nvSpPr>
        <p:spPr/>
        <p:txBody>
          <a:bodyPr/>
          <a:lstStyle/>
          <a:p>
            <a:r>
              <a:rPr lang="en-US" dirty="0"/>
              <a:t>©McGraw-Hill Education/Take One Digital Media, photographer</a:t>
            </a:r>
          </a:p>
        </p:txBody>
      </p:sp>
    </p:spTree>
    <p:extLst>
      <p:ext uri="{BB962C8B-B14F-4D97-AF65-F5344CB8AC3E}">
        <p14:creationId xmlns:p14="http://schemas.microsoft.com/office/powerpoint/2010/main" val="385788737"/>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p:cNvSpPr>
            <a:spLocks noGrp="1"/>
          </p:cNvSpPr>
          <p:nvPr>
            <p:ph type="title"/>
          </p:nvPr>
        </p:nvSpPr>
        <p:spPr>
          <a:xfrm>
            <a:off x="-1" y="228600"/>
            <a:ext cx="9144001" cy="1219200"/>
          </a:xfrm>
          <a:solidFill>
            <a:schemeClr val="accent1">
              <a:lumMod val="50000"/>
            </a:schemeClr>
          </a:solidFill>
        </p:spPr>
        <p:txBody>
          <a:bodyPr/>
          <a:lstStyle/>
          <a:p>
            <a:r>
              <a:rPr lang="en-US" dirty="0" smtClean="0">
                <a:solidFill>
                  <a:schemeClr val="bg1"/>
                </a:solidFill>
              </a:rPr>
              <a:t>Check Your Competency 15-3:</a:t>
            </a:r>
            <a:br>
              <a:rPr lang="en-US" dirty="0" smtClean="0">
                <a:solidFill>
                  <a:schemeClr val="bg1"/>
                </a:solidFill>
              </a:rPr>
            </a:br>
            <a:r>
              <a:rPr lang="en-US" dirty="0" smtClean="0">
                <a:solidFill>
                  <a:schemeClr val="bg1"/>
                </a:solidFill>
              </a:rPr>
              <a:t>Glucose Point-of-Care Testing </a:t>
            </a:r>
            <a:r>
              <a:rPr lang="en-US" dirty="0" smtClean="0">
                <a:solidFill>
                  <a:schemeClr val="bg1"/>
                </a:solidFill>
              </a:rPr>
              <a:t>3</a:t>
            </a:r>
            <a:endParaRPr lang="en-US" dirty="0">
              <a:solidFill>
                <a:schemeClr val="bg1"/>
              </a:solidFill>
            </a:endParaRPr>
          </a:p>
        </p:txBody>
      </p:sp>
      <p:sp>
        <p:nvSpPr>
          <p:cNvPr id="11" name="Content Placeholder 10"/>
          <p:cNvSpPr>
            <a:spLocks noGrp="1"/>
          </p:cNvSpPr>
          <p:nvPr>
            <p:ph sz="half" idx="1"/>
          </p:nvPr>
        </p:nvSpPr>
        <p:spPr>
          <a:xfrm>
            <a:off x="457200" y="1600200"/>
            <a:ext cx="7543800" cy="4930140"/>
          </a:xfrm>
        </p:spPr>
        <p:txBody>
          <a:bodyPr/>
          <a:lstStyle/>
          <a:p>
            <a:pPr marL="457200" indent="-457200">
              <a:spcBef>
                <a:spcPts val="1200"/>
              </a:spcBef>
              <a:buClrTx/>
              <a:buSzTx/>
              <a:buFont typeface="+mj-lt"/>
              <a:buAutoNum type="arabicPeriod" startAt="11"/>
            </a:pPr>
            <a:r>
              <a:rPr lang="en-US" altLang="en-US" dirty="0" smtClean="0"/>
              <a:t>Properly </a:t>
            </a:r>
            <a:r>
              <a:rPr lang="en-US" altLang="en-US" dirty="0"/>
              <a:t>dispose of biohazards.</a:t>
            </a:r>
          </a:p>
          <a:p>
            <a:pPr marL="457200" indent="-457200">
              <a:spcBef>
                <a:spcPts val="1200"/>
              </a:spcBef>
              <a:buClrTx/>
              <a:buSzTx/>
              <a:buFont typeface="+mj-lt"/>
              <a:buAutoNum type="arabicPeriod" startAt="11"/>
            </a:pPr>
            <a:r>
              <a:rPr lang="en-US" altLang="en-US" dirty="0"/>
              <a:t>After the test is complete, read and record the results.</a:t>
            </a:r>
          </a:p>
          <a:p>
            <a:pPr marL="457200" indent="-457200">
              <a:buFont typeface="+mj-lt"/>
              <a:buAutoNum type="arabicPeriod"/>
            </a:pPr>
            <a:endParaRPr lang="en-US" dirty="0"/>
          </a:p>
        </p:txBody>
      </p:sp>
      <p:pic>
        <p:nvPicPr>
          <p:cNvPr id="3" name="Picture 2" descr="Gloved hand holding the glucose testing device showing a result of 121 mg/dL at 1:04 PM on June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79196" y="2971800"/>
            <a:ext cx="5785605" cy="3279932"/>
          </a:xfrm>
          <a:prstGeom prst="rect">
            <a:avLst/>
          </a:prstGeom>
        </p:spPr>
      </p:pic>
      <p:sp>
        <p:nvSpPr>
          <p:cNvPr id="19" name="Text Placeholder 18"/>
          <p:cNvSpPr>
            <a:spLocks noGrp="1"/>
          </p:cNvSpPr>
          <p:nvPr>
            <p:ph type="body" sz="quarter" idx="12"/>
          </p:nvPr>
        </p:nvSpPr>
        <p:spPr/>
        <p:txBody>
          <a:bodyPr/>
          <a:lstStyle/>
          <a:p>
            <a:endParaRPr lang="en-US"/>
          </a:p>
        </p:txBody>
      </p:sp>
      <p:sp>
        <p:nvSpPr>
          <p:cNvPr id="18" name="Text Placeholder 17"/>
          <p:cNvSpPr>
            <a:spLocks noGrp="1"/>
          </p:cNvSpPr>
          <p:nvPr>
            <p:ph type="body" sz="quarter" idx="11"/>
          </p:nvPr>
        </p:nvSpPr>
        <p:spPr/>
        <p:txBody>
          <a:bodyPr/>
          <a:lstStyle/>
          <a:p>
            <a:r>
              <a:rPr lang="en-US" dirty="0"/>
              <a:t>©McGraw-Hill Education/Take One Digital Media, photographer</a:t>
            </a:r>
          </a:p>
        </p:txBody>
      </p:sp>
    </p:spTree>
    <p:extLst>
      <p:ext uri="{BB962C8B-B14F-4D97-AF65-F5344CB8AC3E}">
        <p14:creationId xmlns:p14="http://schemas.microsoft.com/office/powerpoint/2010/main" val="2250425173"/>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smtClean="0"/>
              <a:t>Chapter </a:t>
            </a:r>
            <a:r>
              <a:rPr lang="en-US" dirty="0" smtClean="0"/>
              <a:t>Summary 1</a:t>
            </a:r>
            <a:endParaRPr lang="en-US" dirty="0"/>
          </a:p>
        </p:txBody>
      </p:sp>
      <p:sp>
        <p:nvSpPr>
          <p:cNvPr id="8" name="Content Placeholder 7"/>
          <p:cNvSpPr>
            <a:spLocks noGrp="1"/>
          </p:cNvSpPr>
          <p:nvPr>
            <p:ph idx="1"/>
          </p:nvPr>
        </p:nvSpPr>
        <p:spPr/>
        <p:txBody>
          <a:bodyPr/>
          <a:lstStyle/>
          <a:p>
            <a:r>
              <a:rPr lang="en-US" altLang="en-US" dirty="0" smtClean="0"/>
              <a:t>The Clinical Laboratory Improvement Amendments of 1988 (CLIA ’88) identified three levels of complexity for medical laboratory tests: waived tests, moderately complex tests, and high complexity tests. A subcategory of provider-performed microscopy procedures was later added to the moderately complex level.</a:t>
            </a:r>
          </a:p>
          <a:p>
            <a:r>
              <a:rPr lang="en-US" altLang="en-US" dirty="0" smtClean="0"/>
              <a:t>A Certificate of Waiver is needed for facilities wishing to perform waived testing.</a:t>
            </a:r>
          </a:p>
          <a:p>
            <a:r>
              <a:rPr lang="en-US" altLang="en-US" dirty="0" smtClean="0"/>
              <a:t>Methods of performing an erythrocyte sedimentation rate include Wintrobe, Westergren, and Modified Westergren.</a:t>
            </a:r>
          </a:p>
          <a:p>
            <a:r>
              <a:rPr lang="en-US" altLang="en-US" dirty="0"/>
              <a:t>The waived method of testing stool for occult blood is done using guaiac, a chemical that turns blue when blood is present.</a:t>
            </a:r>
          </a:p>
          <a:p>
            <a:endParaRPr lang="en-US" altLang="en-US" dirty="0" smtClean="0"/>
          </a:p>
          <a:p>
            <a:endParaRPr lang="en-US" altLang="en-US" dirty="0" smtClean="0"/>
          </a:p>
          <a:p>
            <a:endParaRPr lang="en-US" dirty="0"/>
          </a:p>
        </p:txBody>
      </p:sp>
      <p:sp>
        <p:nvSpPr>
          <p:cNvPr id="18" name="Text Placeholder 17"/>
          <p:cNvSpPr>
            <a:spLocks noGrp="1"/>
          </p:cNvSpPr>
          <p:nvPr>
            <p:ph type="body" sz="quarter" idx="16"/>
          </p:nvPr>
        </p:nvSpPr>
        <p:spPr/>
        <p:txBody>
          <a:bodyPr/>
          <a:lstStyle/>
          <a:p>
            <a:endParaRPr lang="en-US"/>
          </a:p>
        </p:txBody>
      </p:sp>
      <p:sp>
        <p:nvSpPr>
          <p:cNvPr id="17" name="Text Placeholder 16"/>
          <p:cNvSpPr>
            <a:spLocks noGrp="1"/>
          </p:cNvSpPr>
          <p:nvPr>
            <p:ph type="body" sz="quarter" idx="11"/>
          </p:nvPr>
        </p:nvSpPr>
        <p:spPr/>
        <p:txBody>
          <a:bodyPr/>
          <a:lstStyle/>
          <a:p>
            <a:endParaRPr lang="en-US"/>
          </a:p>
        </p:txBody>
      </p:sp>
    </p:spTree>
    <p:extLst>
      <p:ext uri="{BB962C8B-B14F-4D97-AF65-F5344CB8AC3E}">
        <p14:creationId xmlns:p14="http://schemas.microsoft.com/office/powerpoint/2010/main" val="3760649798"/>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smtClean="0"/>
              <a:t>Chapter Summary </a:t>
            </a:r>
            <a:r>
              <a:rPr lang="en-US" dirty="0" smtClean="0"/>
              <a:t>2</a:t>
            </a:r>
            <a:endParaRPr lang="en-US" dirty="0"/>
          </a:p>
        </p:txBody>
      </p:sp>
      <p:sp>
        <p:nvSpPr>
          <p:cNvPr id="8" name="Content Placeholder 7"/>
          <p:cNvSpPr>
            <a:spLocks noGrp="1"/>
          </p:cNvSpPr>
          <p:nvPr>
            <p:ph idx="1"/>
          </p:nvPr>
        </p:nvSpPr>
        <p:spPr/>
        <p:txBody>
          <a:bodyPr/>
          <a:lstStyle/>
          <a:p>
            <a:r>
              <a:rPr lang="en-US" altLang="en-US" dirty="0" smtClean="0"/>
              <a:t>Microhematocrit testing, which involves centrifuging capillary tubes of blood to determine packed cell volume, is performed to screen for anemia.</a:t>
            </a:r>
          </a:p>
          <a:p>
            <a:r>
              <a:rPr lang="en-US" altLang="en-US" dirty="0" smtClean="0"/>
              <a:t>Kit tests for Group A Streptococcus screening are used to test for strep throat, rheumatic fever, and autoimmune disease.</a:t>
            </a:r>
          </a:p>
          <a:p>
            <a:r>
              <a:rPr lang="en-US" altLang="en-US" dirty="0" smtClean="0"/>
              <a:t>Tests are performed on urine to determine pregnancy and to identify various chemical and physical components.</a:t>
            </a:r>
          </a:p>
          <a:p>
            <a:r>
              <a:rPr lang="en-US" altLang="en-US" dirty="0" smtClean="0"/>
              <a:t>Point-of-care testing (POCT) is designed to reduce healthcare costs while enhancing patient care by making results available quickly.</a:t>
            </a:r>
          </a:p>
          <a:p>
            <a:endParaRPr lang="en-US" altLang="en-US" dirty="0" smtClean="0"/>
          </a:p>
          <a:p>
            <a:endParaRPr lang="en-US" dirty="0"/>
          </a:p>
        </p:txBody>
      </p:sp>
      <p:sp>
        <p:nvSpPr>
          <p:cNvPr id="11" name="Text Placeholder 10"/>
          <p:cNvSpPr>
            <a:spLocks noGrp="1"/>
          </p:cNvSpPr>
          <p:nvPr>
            <p:ph type="body" sz="quarter" idx="16"/>
          </p:nvPr>
        </p:nvSpPr>
        <p:spPr/>
        <p:txBody>
          <a:bodyPr/>
          <a:lstStyle/>
          <a:p>
            <a:endParaRPr lang="en-US"/>
          </a:p>
        </p:txBody>
      </p:sp>
      <p:sp>
        <p:nvSpPr>
          <p:cNvPr id="10" name="Text Placeholder 9"/>
          <p:cNvSpPr>
            <a:spLocks noGrp="1"/>
          </p:cNvSpPr>
          <p:nvPr>
            <p:ph type="body" sz="quarter" idx="11"/>
          </p:nvPr>
        </p:nvSpPr>
        <p:spPr/>
        <p:txBody>
          <a:bodyPr/>
          <a:lstStyle/>
          <a:p>
            <a:endParaRPr lang="en-US"/>
          </a:p>
        </p:txBody>
      </p:sp>
    </p:spTree>
    <p:extLst>
      <p:ext uri="{BB962C8B-B14F-4D97-AF65-F5344CB8AC3E}">
        <p14:creationId xmlns:p14="http://schemas.microsoft.com/office/powerpoint/2010/main" val="3649364749"/>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dirty="0" smtClean="0"/>
              <a:t>NAACLS Competencies </a:t>
            </a:r>
            <a:r>
              <a:rPr lang="en-US" dirty="0" smtClean="0"/>
              <a:t>2</a:t>
            </a:r>
            <a:endParaRPr lang="en-US" dirty="0"/>
          </a:p>
        </p:txBody>
      </p:sp>
      <p:sp>
        <p:nvSpPr>
          <p:cNvPr id="11" name="Content Placeholder 10"/>
          <p:cNvSpPr>
            <a:spLocks noGrp="1"/>
          </p:cNvSpPr>
          <p:nvPr>
            <p:ph idx="1"/>
          </p:nvPr>
        </p:nvSpPr>
        <p:spPr/>
        <p:txBody>
          <a:bodyPr/>
          <a:lstStyle/>
          <a:p>
            <a:pPr marL="685800" indent="-685800">
              <a:buNone/>
            </a:pPr>
            <a:r>
              <a:rPr lang="en-US" altLang="en-US" dirty="0"/>
              <a:t>5.4	Describe substances that can interfere in clinical analysis of blood constituents and ways in which the phlebotomist can help to avoid these occurrences.</a:t>
            </a:r>
          </a:p>
          <a:p>
            <a:pPr marL="685800" indent="-685800">
              <a:buNone/>
            </a:pPr>
            <a:r>
              <a:rPr lang="en-US" altLang="en-US" dirty="0" smtClean="0"/>
              <a:t>7.00	Demonstrate understanding of requisitioning, specimen transport, and specimen processing.</a:t>
            </a:r>
          </a:p>
          <a:p>
            <a:pPr marL="685800" indent="-685800">
              <a:buNone/>
            </a:pPr>
            <a:r>
              <a:rPr lang="en-US" altLang="en-US" dirty="0" smtClean="0"/>
              <a:t>7.2	Instruct patients in the proper collection and preservation of various samples, including blood, sputum, and stools.</a:t>
            </a:r>
          </a:p>
        </p:txBody>
      </p:sp>
      <p:sp>
        <p:nvSpPr>
          <p:cNvPr id="7" name="Text Placeholder 6"/>
          <p:cNvSpPr>
            <a:spLocks noGrp="1"/>
          </p:cNvSpPr>
          <p:nvPr>
            <p:ph type="body" sz="quarter" idx="16"/>
          </p:nvPr>
        </p:nvSpPr>
        <p:spPr/>
        <p:txBody>
          <a:bodyPr/>
          <a:lstStyle/>
          <a:p>
            <a:endParaRPr lang="en-US"/>
          </a:p>
        </p:txBody>
      </p:sp>
      <p:sp>
        <p:nvSpPr>
          <p:cNvPr id="6" name="Text Placeholder 5"/>
          <p:cNvSpPr>
            <a:spLocks noGrp="1"/>
          </p:cNvSpPr>
          <p:nvPr>
            <p:ph type="body" sz="quarter" idx="11"/>
          </p:nvPr>
        </p:nvSpPr>
        <p:spPr/>
        <p:txBody>
          <a:bodyPr/>
          <a:lstStyle/>
          <a:p>
            <a:endParaRPr lang="en-US"/>
          </a:p>
        </p:txBody>
      </p:sp>
    </p:spTree>
    <p:extLst>
      <p:ext uri="{BB962C8B-B14F-4D97-AF65-F5344CB8AC3E}">
        <p14:creationId xmlns:p14="http://schemas.microsoft.com/office/powerpoint/2010/main" val="3580774777"/>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dirty="0" smtClean="0"/>
              <a:t>Key </a:t>
            </a:r>
            <a:r>
              <a:rPr lang="en-US" dirty="0" smtClean="0"/>
              <a:t>Terms 1</a:t>
            </a:r>
            <a:endParaRPr lang="en-US" dirty="0"/>
          </a:p>
        </p:txBody>
      </p:sp>
      <p:sp>
        <p:nvSpPr>
          <p:cNvPr id="2" name="Content Placeholder 1"/>
          <p:cNvSpPr>
            <a:spLocks noGrp="1"/>
          </p:cNvSpPr>
          <p:nvPr>
            <p:ph sz="half" idx="1"/>
          </p:nvPr>
        </p:nvSpPr>
        <p:spPr/>
        <p:txBody>
          <a:bodyPr/>
          <a:lstStyle/>
          <a:p>
            <a:pPr marL="0" indent="0">
              <a:buNone/>
            </a:pPr>
            <a:r>
              <a:rPr lang="en-US" dirty="0" smtClean="0"/>
              <a:t>Certificate of Waiver</a:t>
            </a:r>
          </a:p>
          <a:p>
            <a:pPr marL="0" indent="0">
              <a:buNone/>
            </a:pPr>
            <a:r>
              <a:rPr lang="en-US" dirty="0" smtClean="0"/>
              <a:t>Clinical Laboratory Improvement Advisory Committee (CLIAC)</a:t>
            </a:r>
          </a:p>
          <a:p>
            <a:pPr marL="0" indent="0">
              <a:buNone/>
            </a:pPr>
            <a:r>
              <a:rPr lang="en-US" dirty="0" smtClean="0"/>
              <a:t>Clinical Laboratory Improvement Amendments (CLIA ’88)</a:t>
            </a:r>
          </a:p>
          <a:p>
            <a:pPr marL="0" indent="0">
              <a:buNone/>
            </a:pPr>
            <a:r>
              <a:rPr lang="en-US" dirty="0"/>
              <a:t>D</a:t>
            </a:r>
            <a:r>
              <a:rPr lang="en-US" dirty="0" smtClean="0"/>
              <a:t>ipstick </a:t>
            </a:r>
            <a:r>
              <a:rPr lang="en-US" dirty="0" smtClean="0"/>
              <a:t>test</a:t>
            </a:r>
          </a:p>
          <a:p>
            <a:pPr marL="0" indent="0">
              <a:buNone/>
            </a:pPr>
            <a:r>
              <a:rPr lang="en-US" dirty="0"/>
              <a:t>E</a:t>
            </a:r>
            <a:r>
              <a:rPr lang="en-US" dirty="0" smtClean="0"/>
              <a:t>rythrocyte </a:t>
            </a:r>
            <a:r>
              <a:rPr lang="en-US" dirty="0" smtClean="0"/>
              <a:t>sedimentation rate (ESR)</a:t>
            </a:r>
          </a:p>
          <a:p>
            <a:pPr marL="0" indent="0">
              <a:buNone/>
            </a:pPr>
            <a:r>
              <a:rPr lang="en-US" dirty="0"/>
              <a:t>G</a:t>
            </a:r>
            <a:r>
              <a:rPr lang="en-US" dirty="0" smtClean="0"/>
              <a:t>lucose </a:t>
            </a:r>
            <a:r>
              <a:rPr lang="en-US" dirty="0" smtClean="0"/>
              <a:t>testing</a:t>
            </a:r>
          </a:p>
          <a:p>
            <a:pPr marL="0" indent="0">
              <a:buNone/>
            </a:pPr>
            <a:r>
              <a:rPr lang="en-US" dirty="0"/>
              <a:t>H</a:t>
            </a:r>
            <a:r>
              <a:rPr lang="en-US" dirty="0" smtClean="0"/>
              <a:t>ematocrit</a:t>
            </a:r>
            <a:endParaRPr lang="en-US" dirty="0" smtClean="0"/>
          </a:p>
          <a:p>
            <a:endParaRPr lang="en-US" dirty="0"/>
          </a:p>
        </p:txBody>
      </p:sp>
      <p:sp>
        <p:nvSpPr>
          <p:cNvPr id="5" name="Content Placeholder 4"/>
          <p:cNvSpPr>
            <a:spLocks noGrp="1"/>
          </p:cNvSpPr>
          <p:nvPr>
            <p:ph sz="half" idx="2"/>
          </p:nvPr>
        </p:nvSpPr>
        <p:spPr/>
        <p:txBody>
          <a:bodyPr/>
          <a:lstStyle/>
          <a:p>
            <a:pPr marL="0" indent="0">
              <a:buNone/>
            </a:pPr>
            <a:r>
              <a:rPr lang="en-US" dirty="0"/>
              <a:t>H</a:t>
            </a:r>
            <a:r>
              <a:rPr lang="en-US" dirty="0" smtClean="0"/>
              <a:t>igh </a:t>
            </a:r>
            <a:r>
              <a:rPr lang="en-US" dirty="0" smtClean="0"/>
              <a:t>complexity</a:t>
            </a:r>
          </a:p>
          <a:p>
            <a:pPr marL="0" indent="0">
              <a:buNone/>
            </a:pPr>
            <a:r>
              <a:rPr lang="en-US" dirty="0"/>
              <a:t>H</a:t>
            </a:r>
            <a:r>
              <a:rPr lang="en-US" dirty="0" smtClean="0"/>
              <a:t>uman </a:t>
            </a:r>
            <a:r>
              <a:rPr lang="en-US" dirty="0" smtClean="0"/>
              <a:t>chorionic gonadotropin (hCG)</a:t>
            </a:r>
          </a:p>
          <a:p>
            <a:pPr marL="0" indent="0">
              <a:buNone/>
            </a:pPr>
            <a:r>
              <a:rPr lang="en-US" dirty="0"/>
              <a:t>M</a:t>
            </a:r>
            <a:r>
              <a:rPr lang="en-US" dirty="0" smtClean="0"/>
              <a:t>icrohematocrit</a:t>
            </a:r>
            <a:endParaRPr lang="en-US" dirty="0" smtClean="0"/>
          </a:p>
          <a:p>
            <a:pPr marL="0" indent="0">
              <a:buNone/>
            </a:pPr>
            <a:r>
              <a:rPr lang="en-US" dirty="0"/>
              <a:t>M</a:t>
            </a:r>
            <a:r>
              <a:rPr lang="en-US" dirty="0" smtClean="0"/>
              <a:t>oderate </a:t>
            </a:r>
            <a:r>
              <a:rPr lang="en-US" dirty="0" smtClean="0"/>
              <a:t>complexity</a:t>
            </a:r>
          </a:p>
          <a:p>
            <a:pPr marL="0" indent="0">
              <a:buNone/>
            </a:pPr>
            <a:r>
              <a:rPr lang="en-US" dirty="0"/>
              <a:t>P</a:t>
            </a:r>
            <a:r>
              <a:rPr lang="en-US" dirty="0" smtClean="0"/>
              <a:t>acked </a:t>
            </a:r>
            <a:r>
              <a:rPr lang="en-US" dirty="0" smtClean="0"/>
              <a:t>cell volume (PCV)</a:t>
            </a:r>
          </a:p>
          <a:p>
            <a:pPr marL="0" indent="0">
              <a:buNone/>
            </a:pPr>
            <a:r>
              <a:rPr lang="en-US" dirty="0"/>
              <a:t>P</a:t>
            </a:r>
            <a:r>
              <a:rPr lang="en-US" dirty="0" smtClean="0"/>
              <a:t>oint-of-care </a:t>
            </a:r>
            <a:r>
              <a:rPr lang="en-US" dirty="0" smtClean="0"/>
              <a:t>testing (POCT)</a:t>
            </a:r>
          </a:p>
          <a:p>
            <a:pPr marL="0" indent="0">
              <a:buNone/>
            </a:pPr>
            <a:r>
              <a:rPr lang="en-US" dirty="0"/>
              <a:t>P</a:t>
            </a:r>
            <a:r>
              <a:rPr lang="en-US" dirty="0" smtClean="0"/>
              <a:t>rovider-performed </a:t>
            </a:r>
            <a:r>
              <a:rPr lang="en-US" dirty="0" smtClean="0"/>
              <a:t>microscopy procedures (PPMP)</a:t>
            </a:r>
          </a:p>
          <a:p>
            <a:pPr marL="0" indent="0">
              <a:buNone/>
            </a:pPr>
            <a:r>
              <a:rPr lang="en-US" dirty="0"/>
              <a:t>R</a:t>
            </a:r>
            <a:r>
              <a:rPr lang="en-US" dirty="0" smtClean="0"/>
              <a:t>eagents</a:t>
            </a:r>
            <a:endParaRPr lang="en-US" dirty="0" smtClean="0"/>
          </a:p>
          <a:p>
            <a:pPr marL="0" indent="0">
              <a:buNone/>
            </a:pPr>
            <a:endParaRPr lang="en-US" dirty="0"/>
          </a:p>
        </p:txBody>
      </p:sp>
      <p:sp>
        <p:nvSpPr>
          <p:cNvPr id="16" name="Text Placeholder 15"/>
          <p:cNvSpPr>
            <a:spLocks noGrp="1"/>
          </p:cNvSpPr>
          <p:nvPr>
            <p:ph type="body" sz="quarter" idx="12"/>
          </p:nvPr>
        </p:nvSpPr>
        <p:spPr/>
        <p:txBody>
          <a:bodyPr/>
          <a:lstStyle/>
          <a:p>
            <a:endParaRPr lang="en-US"/>
          </a:p>
        </p:txBody>
      </p:sp>
      <p:sp>
        <p:nvSpPr>
          <p:cNvPr id="15" name="Text Placeholder 14"/>
          <p:cNvSpPr>
            <a:spLocks noGrp="1"/>
          </p:cNvSpPr>
          <p:nvPr>
            <p:ph type="body" sz="quarter" idx="11"/>
          </p:nvPr>
        </p:nvSpPr>
        <p:spPr/>
        <p:txBody>
          <a:bodyPr/>
          <a:lstStyle/>
          <a:p>
            <a:endParaRPr lang="en-US"/>
          </a:p>
        </p:txBody>
      </p:sp>
    </p:spTree>
    <p:extLst>
      <p:ext uri="{BB962C8B-B14F-4D97-AF65-F5344CB8AC3E}">
        <p14:creationId xmlns:p14="http://schemas.microsoft.com/office/powerpoint/2010/main" val="36333407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dirty="0" smtClean="0"/>
              <a:t>Key Terms </a:t>
            </a:r>
            <a:r>
              <a:rPr lang="en-US" dirty="0" smtClean="0"/>
              <a:t>2</a:t>
            </a:r>
            <a:endParaRPr lang="en-US" dirty="0"/>
          </a:p>
        </p:txBody>
      </p:sp>
      <p:sp>
        <p:nvSpPr>
          <p:cNvPr id="2" name="Content Placeholder 1"/>
          <p:cNvSpPr>
            <a:spLocks noGrp="1"/>
          </p:cNvSpPr>
          <p:nvPr>
            <p:ph sz="half" idx="1"/>
          </p:nvPr>
        </p:nvSpPr>
        <p:spPr>
          <a:xfrm>
            <a:off x="457200" y="914400"/>
            <a:ext cx="3810000" cy="5615940"/>
          </a:xfrm>
        </p:spPr>
        <p:txBody>
          <a:bodyPr/>
          <a:lstStyle/>
          <a:p>
            <a:pPr marL="0" indent="0">
              <a:buNone/>
            </a:pPr>
            <a:r>
              <a:rPr lang="en-US" dirty="0"/>
              <a:t>R</a:t>
            </a:r>
            <a:r>
              <a:rPr lang="en-US" dirty="0" smtClean="0"/>
              <a:t>ouleaux </a:t>
            </a:r>
            <a:r>
              <a:rPr lang="en-US" dirty="0" smtClean="0"/>
              <a:t>formation</a:t>
            </a:r>
          </a:p>
          <a:p>
            <a:pPr marL="0" indent="0">
              <a:buNone/>
            </a:pPr>
            <a:r>
              <a:rPr lang="en-US" dirty="0"/>
              <a:t>S</a:t>
            </a:r>
            <a:r>
              <a:rPr lang="en-US" dirty="0" smtClean="0"/>
              <a:t>tandard </a:t>
            </a:r>
            <a:r>
              <a:rPr lang="en-US" dirty="0" smtClean="0"/>
              <a:t>operating procedures (SOP)</a:t>
            </a:r>
          </a:p>
          <a:p>
            <a:pPr marL="0" indent="0">
              <a:buNone/>
            </a:pPr>
            <a:r>
              <a:rPr lang="en-US" dirty="0"/>
              <a:t>S</a:t>
            </a:r>
            <a:r>
              <a:rPr lang="en-US" dirty="0" smtClean="0"/>
              <a:t>trep </a:t>
            </a:r>
            <a:r>
              <a:rPr lang="en-US" dirty="0" smtClean="0"/>
              <a:t>screening</a:t>
            </a:r>
          </a:p>
          <a:p>
            <a:pPr marL="0" indent="0">
              <a:buNone/>
            </a:pPr>
            <a:r>
              <a:rPr lang="en-US" dirty="0"/>
              <a:t>U</a:t>
            </a:r>
            <a:r>
              <a:rPr lang="en-US" dirty="0" smtClean="0"/>
              <a:t>rinalysis</a:t>
            </a:r>
            <a:endParaRPr lang="en-US" dirty="0" smtClean="0"/>
          </a:p>
          <a:p>
            <a:endParaRPr lang="en-US" dirty="0"/>
          </a:p>
        </p:txBody>
      </p:sp>
      <p:sp>
        <p:nvSpPr>
          <p:cNvPr id="5" name="Content Placeholder 4"/>
          <p:cNvSpPr>
            <a:spLocks noGrp="1"/>
          </p:cNvSpPr>
          <p:nvPr>
            <p:ph sz="half" idx="2"/>
          </p:nvPr>
        </p:nvSpPr>
        <p:spPr/>
        <p:txBody>
          <a:bodyPr/>
          <a:lstStyle/>
          <a:p>
            <a:pPr marL="0" indent="0">
              <a:buNone/>
            </a:pPr>
            <a:r>
              <a:rPr lang="en-US" dirty="0"/>
              <a:t>U</a:t>
            </a:r>
            <a:r>
              <a:rPr lang="en-US" dirty="0" smtClean="0"/>
              <a:t>rine </a:t>
            </a:r>
            <a:r>
              <a:rPr lang="en-US" dirty="0" smtClean="0"/>
              <a:t>chemical screening</a:t>
            </a:r>
          </a:p>
          <a:p>
            <a:pPr marL="0" indent="0">
              <a:buNone/>
            </a:pPr>
            <a:r>
              <a:rPr lang="en-US" dirty="0"/>
              <a:t>U</a:t>
            </a:r>
            <a:r>
              <a:rPr lang="en-US" dirty="0" smtClean="0"/>
              <a:t>rine </a:t>
            </a:r>
            <a:r>
              <a:rPr lang="en-US" dirty="0" smtClean="0"/>
              <a:t>pregnancy tests</a:t>
            </a:r>
          </a:p>
          <a:p>
            <a:pPr marL="0" indent="0">
              <a:buNone/>
            </a:pPr>
            <a:r>
              <a:rPr lang="en-US" dirty="0"/>
              <a:t>W</a:t>
            </a:r>
            <a:r>
              <a:rPr lang="en-US" dirty="0" smtClean="0"/>
              <a:t>aived </a:t>
            </a:r>
            <a:r>
              <a:rPr lang="en-US" dirty="0" smtClean="0"/>
              <a:t>tests</a:t>
            </a:r>
          </a:p>
          <a:p>
            <a:endParaRPr lang="en-US" dirty="0"/>
          </a:p>
        </p:txBody>
      </p:sp>
      <p:sp>
        <p:nvSpPr>
          <p:cNvPr id="8" name="Text Placeholder 7"/>
          <p:cNvSpPr>
            <a:spLocks noGrp="1"/>
          </p:cNvSpPr>
          <p:nvPr>
            <p:ph type="body" sz="quarter" idx="12"/>
          </p:nvPr>
        </p:nvSpPr>
        <p:spPr/>
        <p:txBody>
          <a:bodyPr/>
          <a:lstStyle/>
          <a:p>
            <a:endParaRPr lang="en-US"/>
          </a:p>
        </p:txBody>
      </p:sp>
      <p:sp>
        <p:nvSpPr>
          <p:cNvPr id="7" name="Text Placeholder 6"/>
          <p:cNvSpPr>
            <a:spLocks noGrp="1"/>
          </p:cNvSpPr>
          <p:nvPr>
            <p:ph type="body" sz="quarter" idx="11"/>
          </p:nvPr>
        </p:nvSpPr>
        <p:spPr/>
        <p:txBody>
          <a:bodyPr/>
          <a:lstStyle/>
          <a:p>
            <a:endParaRPr lang="en-US"/>
          </a:p>
        </p:txBody>
      </p:sp>
    </p:spTree>
    <p:extLst>
      <p:ext uri="{BB962C8B-B14F-4D97-AF65-F5344CB8AC3E}">
        <p14:creationId xmlns:p14="http://schemas.microsoft.com/office/powerpoint/2010/main" val="196145453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ctrTitle"/>
          </p:nvPr>
        </p:nvSpPr>
        <p:spPr/>
        <p:txBody>
          <a:bodyPr/>
          <a:lstStyle/>
          <a:p>
            <a:r>
              <a:rPr lang="en-US" dirty="0" smtClean="0"/>
              <a:t>Levels of Laboratory Testing</a:t>
            </a:r>
            <a:endParaRPr lang="en-US" dirty="0"/>
          </a:p>
        </p:txBody>
      </p:sp>
      <p:sp>
        <p:nvSpPr>
          <p:cNvPr id="8" name="Text Placeholder 7"/>
          <p:cNvSpPr>
            <a:spLocks noGrp="1"/>
          </p:cNvSpPr>
          <p:nvPr>
            <p:ph type="body" sz="quarter" idx="10"/>
          </p:nvPr>
        </p:nvSpPr>
        <p:spPr/>
        <p:txBody>
          <a:bodyPr/>
          <a:lstStyle/>
          <a:p>
            <a:r>
              <a:rPr lang="en-US" dirty="0" smtClean="0"/>
              <a:t>Learning Outcome 15.1</a:t>
            </a:r>
            <a:endParaRPr lang="en-US" dirty="0"/>
          </a:p>
        </p:txBody>
      </p:sp>
      <p:sp>
        <p:nvSpPr>
          <p:cNvPr id="9" name="Text Placeholder 8"/>
          <p:cNvSpPr>
            <a:spLocks noGrp="1"/>
          </p:cNvSpPr>
          <p:nvPr>
            <p:ph type="body" sz="quarter" idx="11"/>
          </p:nvPr>
        </p:nvSpPr>
        <p:spPr/>
        <p:txBody>
          <a:bodyPr/>
          <a:lstStyle/>
          <a:p>
            <a:endParaRPr lang="en-US"/>
          </a:p>
        </p:txBody>
      </p:sp>
    </p:spTree>
    <p:extLst>
      <p:ext uri="{BB962C8B-B14F-4D97-AF65-F5344CB8AC3E}">
        <p14:creationId xmlns:p14="http://schemas.microsoft.com/office/powerpoint/2010/main" val="336103618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smtClean="0"/>
              <a:t>Clinical Laboratory Improvement Act of 1988</a:t>
            </a:r>
            <a:endParaRPr lang="en-US" dirty="0"/>
          </a:p>
        </p:txBody>
      </p:sp>
      <p:sp>
        <p:nvSpPr>
          <p:cNvPr id="6" name="Content Placeholder 5"/>
          <p:cNvSpPr>
            <a:spLocks noGrp="1"/>
          </p:cNvSpPr>
          <p:nvPr>
            <p:ph idx="1"/>
          </p:nvPr>
        </p:nvSpPr>
        <p:spPr/>
        <p:txBody>
          <a:bodyPr/>
          <a:lstStyle/>
          <a:p>
            <a:pPr marL="0" indent="0">
              <a:spcBef>
                <a:spcPts val="3000"/>
              </a:spcBef>
              <a:buNone/>
            </a:pPr>
            <a:r>
              <a:rPr lang="en-US" altLang="en-US" dirty="0" smtClean="0"/>
              <a:t>High complexity tests</a:t>
            </a:r>
          </a:p>
          <a:p>
            <a:pPr marL="0" indent="0">
              <a:spcBef>
                <a:spcPts val="3000"/>
              </a:spcBef>
              <a:buNone/>
            </a:pPr>
            <a:r>
              <a:rPr lang="en-US" altLang="en-US" dirty="0" smtClean="0"/>
              <a:t>Moderate complexity tests</a:t>
            </a:r>
          </a:p>
          <a:p>
            <a:r>
              <a:rPr lang="en-US" altLang="en-US" dirty="0" smtClean="0"/>
              <a:t>Provider-performed microscopy procedures (PPMP)</a:t>
            </a:r>
          </a:p>
          <a:p>
            <a:pPr marL="0" indent="0">
              <a:spcBef>
                <a:spcPts val="3000"/>
              </a:spcBef>
              <a:buNone/>
            </a:pPr>
            <a:r>
              <a:rPr lang="en-US" altLang="en-US" dirty="0" smtClean="0"/>
              <a:t>Waived tests</a:t>
            </a:r>
          </a:p>
          <a:p>
            <a:endParaRPr lang="en-US" dirty="0"/>
          </a:p>
        </p:txBody>
      </p:sp>
      <p:sp>
        <p:nvSpPr>
          <p:cNvPr id="12" name="Text Placeholder 11"/>
          <p:cNvSpPr>
            <a:spLocks noGrp="1"/>
          </p:cNvSpPr>
          <p:nvPr>
            <p:ph type="body" sz="quarter" idx="16"/>
          </p:nvPr>
        </p:nvSpPr>
        <p:spPr/>
        <p:txBody>
          <a:bodyPr/>
          <a:lstStyle/>
          <a:p>
            <a:endParaRPr lang="en-US"/>
          </a:p>
        </p:txBody>
      </p:sp>
      <p:sp>
        <p:nvSpPr>
          <p:cNvPr id="11" name="Text Placeholder 10"/>
          <p:cNvSpPr>
            <a:spLocks noGrp="1"/>
          </p:cNvSpPr>
          <p:nvPr>
            <p:ph type="body" sz="quarter" idx="11"/>
          </p:nvPr>
        </p:nvSpPr>
        <p:spPr/>
        <p:txBody>
          <a:bodyPr/>
          <a:lstStyle/>
          <a:p>
            <a:endParaRPr lang="en-US"/>
          </a:p>
        </p:txBody>
      </p:sp>
    </p:spTree>
    <p:extLst>
      <p:ext uri="{BB962C8B-B14F-4D97-AF65-F5344CB8AC3E}">
        <p14:creationId xmlns:p14="http://schemas.microsoft.com/office/powerpoint/2010/main" val="1278698495"/>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par>
    </p:tnLst>
  </p:timing>
</p:sld>
</file>

<file path=ppt/theme/theme1.xml><?xml version="1.0" encoding="utf-8"?>
<a:theme xmlns:a="http://schemas.openxmlformats.org/drawingml/2006/main" name="FIRST, BREAK, LAST slides ">
  <a:themeElements>
    <a:clrScheme name="MHHE Branding">
      <a:dk1>
        <a:sysClr val="windowText" lastClr="000000"/>
      </a:dk1>
      <a:lt1>
        <a:sysClr val="window" lastClr="FFFFFF"/>
      </a:lt1>
      <a:dk2>
        <a:srgbClr val="E6E4CC"/>
      </a:dk2>
      <a:lt2>
        <a:srgbClr val="C30C20"/>
      </a:lt2>
      <a:accent1>
        <a:srgbClr val="7AC1AC"/>
      </a:accent1>
      <a:accent2>
        <a:srgbClr val="802754"/>
      </a:accent2>
      <a:accent3>
        <a:srgbClr val="777777"/>
      </a:accent3>
      <a:accent4>
        <a:srgbClr val="DC5A20"/>
      </a:accent4>
      <a:accent5>
        <a:srgbClr val="39858E"/>
      </a:accent5>
      <a:accent6>
        <a:srgbClr val="FFCE00"/>
      </a:accent6>
      <a:hlink>
        <a:srgbClr val="39858E"/>
      </a:hlink>
      <a:folHlink>
        <a:srgbClr val="39858E"/>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10.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Alternate FIRST, BREAK, LAST slides">
  <a:themeElements>
    <a:clrScheme name="MHHE Branding">
      <a:dk1>
        <a:sysClr val="windowText" lastClr="000000"/>
      </a:dk1>
      <a:lt1>
        <a:sysClr val="window" lastClr="FFFFFF"/>
      </a:lt1>
      <a:dk2>
        <a:srgbClr val="E6E4CC"/>
      </a:dk2>
      <a:lt2>
        <a:srgbClr val="C30C20"/>
      </a:lt2>
      <a:accent1>
        <a:srgbClr val="7AC1AC"/>
      </a:accent1>
      <a:accent2>
        <a:srgbClr val="802754"/>
      </a:accent2>
      <a:accent3>
        <a:srgbClr val="777777"/>
      </a:accent3>
      <a:accent4>
        <a:srgbClr val="DC5A20"/>
      </a:accent4>
      <a:accent5>
        <a:srgbClr val="39858E"/>
      </a:accent5>
      <a:accent6>
        <a:srgbClr val="FFCE00"/>
      </a:accent6>
      <a:hlink>
        <a:srgbClr val="39858E"/>
      </a:hlink>
      <a:folHlink>
        <a:srgbClr val="39858E"/>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Plain BODY/MAIN CONTENT">
  <a:themeElements>
    <a:clrScheme name="MHHE Branding">
      <a:dk1>
        <a:sysClr val="windowText" lastClr="000000"/>
      </a:dk1>
      <a:lt1>
        <a:sysClr val="window" lastClr="FFFFFF"/>
      </a:lt1>
      <a:dk2>
        <a:srgbClr val="E6E4CC"/>
      </a:dk2>
      <a:lt2>
        <a:srgbClr val="C30C20"/>
      </a:lt2>
      <a:accent1>
        <a:srgbClr val="7AC1AC"/>
      </a:accent1>
      <a:accent2>
        <a:srgbClr val="802754"/>
      </a:accent2>
      <a:accent3>
        <a:srgbClr val="777777"/>
      </a:accent3>
      <a:accent4>
        <a:srgbClr val="DC5A20"/>
      </a:accent4>
      <a:accent5>
        <a:srgbClr val="39858E"/>
      </a:accent5>
      <a:accent6>
        <a:srgbClr val="FFCE00"/>
      </a:accent6>
      <a:hlink>
        <a:srgbClr val="39858E"/>
      </a:hlink>
      <a:folHlink>
        <a:srgbClr val="39858E"/>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Red bar footer BODY/MAIN CONTENT">
  <a:themeElements>
    <a:clrScheme name="MHHE Branding">
      <a:dk1>
        <a:sysClr val="windowText" lastClr="000000"/>
      </a:dk1>
      <a:lt1>
        <a:sysClr val="window" lastClr="FFFFFF"/>
      </a:lt1>
      <a:dk2>
        <a:srgbClr val="E6E4CC"/>
      </a:dk2>
      <a:lt2>
        <a:srgbClr val="C30C20"/>
      </a:lt2>
      <a:accent1>
        <a:srgbClr val="7AC1AC"/>
      </a:accent1>
      <a:accent2>
        <a:srgbClr val="802754"/>
      </a:accent2>
      <a:accent3>
        <a:srgbClr val="777777"/>
      </a:accent3>
      <a:accent4>
        <a:srgbClr val="DC5A20"/>
      </a:accent4>
      <a:accent5>
        <a:srgbClr val="39858E"/>
      </a:accent5>
      <a:accent6>
        <a:srgbClr val="FFCE00"/>
      </a:accent6>
      <a:hlink>
        <a:srgbClr val="39858E"/>
      </a:hlink>
      <a:folHlink>
        <a:srgbClr val="39858E"/>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5.xml><?xml version="1.0" encoding="utf-8"?>
<a:theme xmlns:a="http://schemas.openxmlformats.org/drawingml/2006/main" name="PLAIN Section Divider, Quotes, Callouts">
  <a:themeElements>
    <a:clrScheme name="MHHE Branding">
      <a:dk1>
        <a:sysClr val="windowText" lastClr="000000"/>
      </a:dk1>
      <a:lt1>
        <a:sysClr val="window" lastClr="FFFFFF"/>
      </a:lt1>
      <a:dk2>
        <a:srgbClr val="E6E4CC"/>
      </a:dk2>
      <a:lt2>
        <a:srgbClr val="C30C20"/>
      </a:lt2>
      <a:accent1>
        <a:srgbClr val="7AC1AC"/>
      </a:accent1>
      <a:accent2>
        <a:srgbClr val="802754"/>
      </a:accent2>
      <a:accent3>
        <a:srgbClr val="777777"/>
      </a:accent3>
      <a:accent4>
        <a:srgbClr val="DC5A20"/>
      </a:accent4>
      <a:accent5>
        <a:srgbClr val="39858E"/>
      </a:accent5>
      <a:accent6>
        <a:srgbClr val="FFCE00"/>
      </a:accent6>
      <a:hlink>
        <a:srgbClr val="39858E"/>
      </a:hlink>
      <a:folHlink>
        <a:srgbClr val="39858E"/>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RED FOOTER Section Divider, Quotes, Callouts">
  <a:themeElements>
    <a:clrScheme name="MHHE Branding">
      <a:dk1>
        <a:sysClr val="windowText" lastClr="000000"/>
      </a:dk1>
      <a:lt1>
        <a:sysClr val="window" lastClr="FFFFFF"/>
      </a:lt1>
      <a:dk2>
        <a:srgbClr val="E6E4CC"/>
      </a:dk2>
      <a:lt2>
        <a:srgbClr val="C30C20"/>
      </a:lt2>
      <a:accent1>
        <a:srgbClr val="7AC1AC"/>
      </a:accent1>
      <a:accent2>
        <a:srgbClr val="802754"/>
      </a:accent2>
      <a:accent3>
        <a:srgbClr val="777777"/>
      </a:accent3>
      <a:accent4>
        <a:srgbClr val="DC5A20"/>
      </a:accent4>
      <a:accent5>
        <a:srgbClr val="39858E"/>
      </a:accent5>
      <a:accent6>
        <a:srgbClr val="FFCE00"/>
      </a:accent6>
      <a:hlink>
        <a:srgbClr val="39858E"/>
      </a:hlink>
      <a:folHlink>
        <a:srgbClr val="39858E"/>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BLUE Section Divider, Quotes, Callouts">
  <a:themeElements>
    <a:clrScheme name="MHHE Branding">
      <a:dk1>
        <a:sysClr val="windowText" lastClr="000000"/>
      </a:dk1>
      <a:lt1>
        <a:sysClr val="window" lastClr="FFFFFF"/>
      </a:lt1>
      <a:dk2>
        <a:srgbClr val="E6E4CC"/>
      </a:dk2>
      <a:lt2>
        <a:srgbClr val="C30C20"/>
      </a:lt2>
      <a:accent1>
        <a:srgbClr val="7AC1AC"/>
      </a:accent1>
      <a:accent2>
        <a:srgbClr val="802754"/>
      </a:accent2>
      <a:accent3>
        <a:srgbClr val="777777"/>
      </a:accent3>
      <a:accent4>
        <a:srgbClr val="DC5A20"/>
      </a:accent4>
      <a:accent5>
        <a:srgbClr val="39858E"/>
      </a:accent5>
      <a:accent6>
        <a:srgbClr val="FFCE00"/>
      </a:accent6>
      <a:hlink>
        <a:srgbClr val="39858E"/>
      </a:hlink>
      <a:folHlink>
        <a:srgbClr val="39858E"/>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8.xml><?xml version="1.0" encoding="utf-8"?>
<a:theme xmlns:a="http://schemas.openxmlformats.org/drawingml/2006/main" name="Plain_APPENDIX">
  <a:themeElements>
    <a:clrScheme name="MHHE Branding">
      <a:dk1>
        <a:sysClr val="windowText" lastClr="000000"/>
      </a:dk1>
      <a:lt1>
        <a:sysClr val="window" lastClr="FFFFFF"/>
      </a:lt1>
      <a:dk2>
        <a:srgbClr val="E6E4CC"/>
      </a:dk2>
      <a:lt2>
        <a:srgbClr val="C30C20"/>
      </a:lt2>
      <a:accent1>
        <a:srgbClr val="7AC1AC"/>
      </a:accent1>
      <a:accent2>
        <a:srgbClr val="802754"/>
      </a:accent2>
      <a:accent3>
        <a:srgbClr val="777777"/>
      </a:accent3>
      <a:accent4>
        <a:srgbClr val="DC5A20"/>
      </a:accent4>
      <a:accent5>
        <a:srgbClr val="39858E"/>
      </a:accent5>
      <a:accent6>
        <a:srgbClr val="FFCE00"/>
      </a:accent6>
      <a:hlink>
        <a:srgbClr val="39858E"/>
      </a:hlink>
      <a:folHlink>
        <a:srgbClr val="39858E"/>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9.xml><?xml version="1.0" encoding="utf-8"?>
<a:theme xmlns:a="http://schemas.openxmlformats.org/drawingml/2006/main" name="Red Bar Footer_APPENDIX">
  <a:themeElements>
    <a:clrScheme name="MHHE Branding">
      <a:dk1>
        <a:sysClr val="windowText" lastClr="000000"/>
      </a:dk1>
      <a:lt1>
        <a:sysClr val="window" lastClr="FFFFFF"/>
      </a:lt1>
      <a:dk2>
        <a:srgbClr val="E6E4CC"/>
      </a:dk2>
      <a:lt2>
        <a:srgbClr val="C30C20"/>
      </a:lt2>
      <a:accent1>
        <a:srgbClr val="7AC1AC"/>
      </a:accent1>
      <a:accent2>
        <a:srgbClr val="802754"/>
      </a:accent2>
      <a:accent3>
        <a:srgbClr val="777777"/>
      </a:accent3>
      <a:accent4>
        <a:srgbClr val="DC5A20"/>
      </a:accent4>
      <a:accent5>
        <a:srgbClr val="39858E"/>
      </a:accent5>
      <a:accent6>
        <a:srgbClr val="FFCE00"/>
      </a:accent6>
      <a:hlink>
        <a:srgbClr val="39858E"/>
      </a:hlink>
      <a:folHlink>
        <a:srgbClr val="39858E"/>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MHHE_Accessible_PPT_Template-v3</Template>
  <TotalTime>4497</TotalTime>
  <Words>3782</Words>
  <Application>Microsoft Office PowerPoint</Application>
  <PresentationFormat>On-screen Show (4:3)</PresentationFormat>
  <Paragraphs>572</Paragraphs>
  <Slides>49</Slides>
  <Notes>40</Notes>
  <HiddenSlides>0</HiddenSlides>
  <MMClips>0</MMClips>
  <ScaleCrop>false</ScaleCrop>
  <HeadingPairs>
    <vt:vector size="6" baseType="variant">
      <vt:variant>
        <vt:lpstr>Fonts Used</vt:lpstr>
      </vt:variant>
      <vt:variant>
        <vt:i4>6</vt:i4>
      </vt:variant>
      <vt:variant>
        <vt:lpstr>Theme</vt:lpstr>
      </vt:variant>
      <vt:variant>
        <vt:i4>9</vt:i4>
      </vt:variant>
      <vt:variant>
        <vt:lpstr>Slide Titles</vt:lpstr>
      </vt:variant>
      <vt:variant>
        <vt:i4>49</vt:i4>
      </vt:variant>
    </vt:vector>
  </HeadingPairs>
  <TitlesOfParts>
    <vt:vector size="64" baseType="lpstr">
      <vt:lpstr>Albertus Medium</vt:lpstr>
      <vt:lpstr>Arial</vt:lpstr>
      <vt:lpstr>ArumSans Bold</vt:lpstr>
      <vt:lpstr>ArumSans Regular</vt:lpstr>
      <vt:lpstr>Calibri</vt:lpstr>
      <vt:lpstr>Vectipede Rg</vt:lpstr>
      <vt:lpstr>FIRST, BREAK, LAST slides </vt:lpstr>
      <vt:lpstr>Alternate FIRST, BREAK, LAST slides</vt:lpstr>
      <vt:lpstr>Plain BODY/MAIN CONTENT</vt:lpstr>
      <vt:lpstr>Red bar footer BODY/MAIN CONTENT</vt:lpstr>
      <vt:lpstr>PLAIN Section Divider, Quotes, Callouts</vt:lpstr>
      <vt:lpstr>RED FOOTER Section Divider, Quotes, Callouts</vt:lpstr>
      <vt:lpstr>BLUE Section Divider, Quotes, Callouts</vt:lpstr>
      <vt:lpstr>Plain_APPENDIX</vt:lpstr>
      <vt:lpstr>Red Bar Footer_APPENDIX</vt:lpstr>
      <vt:lpstr>Waived Testing</vt:lpstr>
      <vt:lpstr>Learning Outcomes 1</vt:lpstr>
      <vt:lpstr>Learning Outcomes 2</vt:lpstr>
      <vt:lpstr>NAACLS Competencies 1</vt:lpstr>
      <vt:lpstr>NAACLS Competencies 2</vt:lpstr>
      <vt:lpstr>Key Terms 1</vt:lpstr>
      <vt:lpstr>Key Terms 2</vt:lpstr>
      <vt:lpstr>Levels of Laboratory Testing</vt:lpstr>
      <vt:lpstr>Clinical Laboratory Improvement Act of 1988</vt:lpstr>
      <vt:lpstr>High Complexity Tests</vt:lpstr>
      <vt:lpstr>Moderate Complexity Tests</vt:lpstr>
      <vt:lpstr>Provider-Performed Microscopy Procedures</vt:lpstr>
      <vt:lpstr>Waived Tests</vt:lpstr>
      <vt:lpstr>Regulatory Compliance</vt:lpstr>
      <vt:lpstr>Waived Testing Regulations</vt:lpstr>
      <vt:lpstr>Standard Operating Procedure</vt:lpstr>
      <vt:lpstr>SOP: Pre-Examination</vt:lpstr>
      <vt:lpstr>SOP: Examination</vt:lpstr>
      <vt:lpstr>SOP: Post-Examination</vt:lpstr>
      <vt:lpstr>Erythrocyte Sedimentation Rate</vt:lpstr>
      <vt:lpstr>Erythrocyte Sedimentation Rate (ESR)</vt:lpstr>
      <vt:lpstr>Check Your Competency 15-1: Erythrocyte Sedimentation Rate Testing 1</vt:lpstr>
      <vt:lpstr>Check Your Competency 15-1: Erythrocyte Sedimentation  Rate Testing 2</vt:lpstr>
      <vt:lpstr>Check Your Competency 15-1: Erythrocyte Sedimentation  Rate Testing 3</vt:lpstr>
      <vt:lpstr>Factors Affecting ESR Results</vt:lpstr>
      <vt:lpstr>Fecal Occult Blood Testing</vt:lpstr>
      <vt:lpstr>Testing for Fecal Occult Blood</vt:lpstr>
      <vt:lpstr>Microhematocrit</vt:lpstr>
      <vt:lpstr>Microhematocrit2</vt:lpstr>
      <vt:lpstr>Microhematocrit Procedure 1</vt:lpstr>
      <vt:lpstr>Microhematocrit Procedure 2</vt:lpstr>
      <vt:lpstr>Microhematocrit Procedure 3</vt:lpstr>
      <vt:lpstr>Reading a Microhematocrit</vt:lpstr>
      <vt:lpstr>Strep Screening</vt:lpstr>
      <vt:lpstr>Strep Screening2</vt:lpstr>
      <vt:lpstr>Urine Testing</vt:lpstr>
      <vt:lpstr>Urine Pregnancy Test</vt:lpstr>
      <vt:lpstr>Urine Chemical Screening:  Part of a Complete Urinalysis 1</vt:lpstr>
      <vt:lpstr>Urine Chemical Screening:  Part of a Complete Urinalysis 2</vt:lpstr>
      <vt:lpstr>Check Your Competency 15-2: Urine Chemical Screening 1</vt:lpstr>
      <vt:lpstr>Check Your Competency 15-2: Urine Chemical Screening 2</vt:lpstr>
      <vt:lpstr>Check Your Competency 15-2: Urine Chemical Screening 3</vt:lpstr>
      <vt:lpstr>Point-of-Care Testing</vt:lpstr>
      <vt:lpstr>Point-of-Care Testing (POCT)</vt:lpstr>
      <vt:lpstr>Check Your Competency 15-3: Glucose Point-of-Care Testing 1</vt:lpstr>
      <vt:lpstr>Check Your Competency 15-3: Glucose Point-of-Care Testing 2</vt:lpstr>
      <vt:lpstr>Check Your Competency 15-3: Glucose Point-of-Care Testing 3</vt:lpstr>
      <vt:lpstr>Chapter Summary 1</vt:lpstr>
      <vt:lpstr>Chapter Summary 2</vt:lpstr>
    </vt:vector>
  </TitlesOfParts>
  <Company>The McGraw-Hill Companies</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Jody James;Kathryn A Booth</dc:creator>
  <cp:lastModifiedBy>Jody James</cp:lastModifiedBy>
  <cp:revision>447</cp:revision>
  <dcterms:created xsi:type="dcterms:W3CDTF">2017-03-30T19:54:13Z</dcterms:created>
  <dcterms:modified xsi:type="dcterms:W3CDTF">2017-10-04T19:30:21Z</dcterms:modified>
</cp:coreProperties>
</file>