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png" ContentType="image/png"/>
  <Default Extension="rels" ContentType="application/vnd.openxmlformats-package.relationships+xml"/>
  <Default Extension="vml" ContentType="application/vnd.openxmlformats-officedocument.vmlDrawing"/>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slideLayouts/slideLayout22.xml" ContentType="application/vnd.openxmlformats-officedocument.presentationml.slideLayout+xml"/>
  <Override PartName="/ppt/theme/theme3.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4.xml" ContentType="application/vnd.openxmlformats-officedocument.theme+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5.xml" ContentType="application/vnd.openxmlformats-officedocument.theme+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9" r:id="rId1"/>
    <p:sldMasterId id="2147483691" r:id="rId2"/>
    <p:sldMasterId id="2147483684" r:id="rId3"/>
    <p:sldMasterId id="2147483686" r:id="rId4"/>
    <p:sldMasterId id="2147483701" r:id="rId5"/>
    <p:sldMasterId id="2147483793" r:id="rId6"/>
  </p:sldMasterIdLst>
  <p:notesMasterIdLst>
    <p:notesMasterId r:id="rId51"/>
  </p:notesMasterIdLst>
  <p:sldIdLst>
    <p:sldId id="1517" r:id="rId7"/>
    <p:sldId id="1468" r:id="rId8"/>
    <p:sldId id="1469" r:id="rId9"/>
    <p:sldId id="1424" r:id="rId10"/>
    <p:sldId id="1423" r:id="rId11"/>
    <p:sldId id="1466" r:id="rId12"/>
    <p:sldId id="1471" r:id="rId13"/>
    <p:sldId id="1472" r:id="rId14"/>
    <p:sldId id="1473" r:id="rId15"/>
    <p:sldId id="1474" r:id="rId16"/>
    <p:sldId id="1428" r:id="rId17"/>
    <p:sldId id="1475" r:id="rId18"/>
    <p:sldId id="1476" r:id="rId19"/>
    <p:sldId id="1478" r:id="rId20"/>
    <p:sldId id="1479" r:id="rId21"/>
    <p:sldId id="1480" r:id="rId22"/>
    <p:sldId id="1477" r:id="rId23"/>
    <p:sldId id="1482" r:id="rId24"/>
    <p:sldId id="1483" r:id="rId25"/>
    <p:sldId id="1484" r:id="rId26"/>
    <p:sldId id="1485" r:id="rId27"/>
    <p:sldId id="1486" r:id="rId28"/>
    <p:sldId id="1488" r:id="rId29"/>
    <p:sldId id="1490" r:id="rId30"/>
    <p:sldId id="1491" r:id="rId31"/>
    <p:sldId id="1492" r:id="rId32"/>
    <p:sldId id="1493" r:id="rId33"/>
    <p:sldId id="1494" r:id="rId34"/>
    <p:sldId id="1495" r:id="rId35"/>
    <p:sldId id="1496" r:id="rId36"/>
    <p:sldId id="1489" r:id="rId37"/>
    <p:sldId id="1497" r:id="rId38"/>
    <p:sldId id="1498" r:id="rId39"/>
    <p:sldId id="1499" r:id="rId40"/>
    <p:sldId id="1500" r:id="rId41"/>
    <p:sldId id="1501" r:id="rId42"/>
    <p:sldId id="1502" r:id="rId43"/>
    <p:sldId id="1503" r:id="rId44"/>
    <p:sldId id="1504" r:id="rId45"/>
    <p:sldId id="1505" r:id="rId46"/>
    <p:sldId id="1506" r:id="rId47"/>
    <p:sldId id="1507" r:id="rId48"/>
    <p:sldId id="1508" r:id="rId49"/>
    <p:sldId id="1509" r:id="rId5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Main Content" id="{5973D931-3BAC-4F30-9C16-B7461F574E40}">
          <p14:sldIdLst>
            <p14:sldId id="1517"/>
            <p14:sldId id="1468"/>
            <p14:sldId id="1469"/>
            <p14:sldId id="1424"/>
            <p14:sldId id="1423"/>
            <p14:sldId id="1466"/>
            <p14:sldId id="1471"/>
            <p14:sldId id="1472"/>
            <p14:sldId id="1473"/>
            <p14:sldId id="1474"/>
            <p14:sldId id="1428"/>
            <p14:sldId id="1475"/>
            <p14:sldId id="1476"/>
            <p14:sldId id="1478"/>
            <p14:sldId id="1479"/>
            <p14:sldId id="1480"/>
            <p14:sldId id="1477"/>
            <p14:sldId id="1482"/>
            <p14:sldId id="1483"/>
            <p14:sldId id="1484"/>
            <p14:sldId id="1485"/>
            <p14:sldId id="1486"/>
            <p14:sldId id="1488"/>
            <p14:sldId id="1490"/>
            <p14:sldId id="1491"/>
            <p14:sldId id="1492"/>
            <p14:sldId id="1493"/>
            <p14:sldId id="1494"/>
            <p14:sldId id="1495"/>
            <p14:sldId id="1496"/>
            <p14:sldId id="1489"/>
            <p14:sldId id="1497"/>
            <p14:sldId id="1498"/>
            <p14:sldId id="1499"/>
            <p14:sldId id="1500"/>
            <p14:sldId id="1501"/>
            <p14:sldId id="1502"/>
            <p14:sldId id="1503"/>
            <p14:sldId id="1504"/>
            <p14:sldId id="1505"/>
            <p14:sldId id="1506"/>
            <p14:sldId id="1507"/>
            <p14:sldId id="1508"/>
            <p14:sldId id="1509"/>
          </p14:sldIdLst>
        </p14:section>
        <p14:section name="Appendix: Image Descriptions for Unsighted Students" id="{9E859B0B-078E-463E-89A6-21C20DD280C4}">
          <p14:sldIdLst/>
        </p14:section>
      </p14:sectionLst>
    </p:ext>
    <p:ext uri="{EFAFB233-063F-42B5-8137-9DF3F51BA10A}">
      <p15:sldGuideLst xmlns:p15="http://schemas.microsoft.com/office/powerpoint/2012/main">
        <p15:guide id="2" pos="2856" userDrawn="1">
          <p15:clr>
            <a:srgbClr val="A4A3A4"/>
          </p15:clr>
        </p15:guide>
        <p15:guide id="3" orient="horz" pos="2208" userDrawn="1">
          <p15:clr>
            <a:srgbClr val="A4A3A4"/>
          </p15:clr>
        </p15:guide>
        <p15:guide id="4" pos="5664" userDrawn="1">
          <p15:clr>
            <a:srgbClr val="A4A3A4"/>
          </p15:clr>
        </p15:guide>
        <p15:guide id="5" pos="456" userDrawn="1">
          <p15:clr>
            <a:srgbClr val="A4A3A4"/>
          </p15:clr>
        </p15:guide>
        <p15:guide id="6" orient="horz" pos="794"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Ciporen, Laura" initials="CL" lastIdx="4" clrIdx="0">
    <p:extLst>
      <p:ext uri="{19B8F6BF-5375-455C-9EA6-DF929625EA0E}">
        <p15:presenceInfo xmlns:p15="http://schemas.microsoft.com/office/powerpoint/2012/main" userId="S-1-5-21-1645522239-1123561945-839522115-1006658" providerId="AD"/>
      </p:ext>
    </p:extLst>
  </p:cmAuthor>
  <p:cmAuthor id="2" name="Ciporen, Laura" initials="CL [2]" lastIdx="2" clrIdx="1">
    <p:extLst>
      <p:ext uri="{19B8F6BF-5375-455C-9EA6-DF929625EA0E}">
        <p15:presenceInfo xmlns:p15="http://schemas.microsoft.com/office/powerpoint/2012/main" userId="S::laura.ciporen@mheducation.com::567f631f-0624-4179-9d16-569ddce48823" providerId="AD"/>
      </p:ext>
    </p:extLst>
  </p:cmAuthor>
  <p:cmAuthor id="3" name="1769" initials="1" lastIdx="2" clrIdx="2">
    <p:extLst>
      <p:ext uri="{19B8F6BF-5375-455C-9EA6-DF929625EA0E}">
        <p15:presenceInfo xmlns:p15="http://schemas.microsoft.com/office/powerpoint/2012/main" userId="1769"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2060"/>
    <a:srgbClr val="008000"/>
    <a:srgbClr val="A9131A"/>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412" autoAdjust="0"/>
    <p:restoredTop sz="93679" autoAdjust="0"/>
  </p:normalViewPr>
  <p:slideViewPr>
    <p:cSldViewPr snapToGrid="0" showGuides="1">
      <p:cViewPr varScale="1">
        <p:scale>
          <a:sx n="107" d="100"/>
          <a:sy n="107" d="100"/>
        </p:scale>
        <p:origin x="1632" y="84"/>
      </p:cViewPr>
      <p:guideLst>
        <p:guide pos="2856"/>
        <p:guide orient="horz" pos="2208"/>
        <p:guide pos="5664"/>
        <p:guide pos="456"/>
        <p:guide orient="horz" pos="794"/>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22308"/>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slide" Target="slides/slide33.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slide" Target="slides/slide36.xml"/><Relationship Id="rId47" Type="http://schemas.openxmlformats.org/officeDocument/2006/relationships/slide" Target="slides/slide41.xml"/><Relationship Id="rId50" Type="http://schemas.openxmlformats.org/officeDocument/2006/relationships/slide" Target="slides/slide44.xml"/><Relationship Id="rId55" Type="http://schemas.openxmlformats.org/officeDocument/2006/relationships/theme" Target="theme/theme1.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slide" Target="slides/slide40.xml"/><Relationship Id="rId2" Type="http://schemas.openxmlformats.org/officeDocument/2006/relationships/slideMaster" Target="slideMasters/slideMaster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41" Type="http://schemas.openxmlformats.org/officeDocument/2006/relationships/slide" Target="slides/slide35.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slide" Target="slides/slide34.xml"/><Relationship Id="rId45" Type="http://schemas.openxmlformats.org/officeDocument/2006/relationships/slide" Target="slides/slide39.xml"/><Relationship Id="rId53" Type="http://schemas.openxmlformats.org/officeDocument/2006/relationships/presProps" Target="presProps.xml"/><Relationship Id="rId5" Type="http://schemas.openxmlformats.org/officeDocument/2006/relationships/slideMaster" Target="slideMasters/slideMaster5.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49" Type="http://schemas.openxmlformats.org/officeDocument/2006/relationships/slide" Target="slides/slide43.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4" Type="http://schemas.openxmlformats.org/officeDocument/2006/relationships/slide" Target="slides/slide38.xml"/><Relationship Id="rId52" Type="http://schemas.openxmlformats.org/officeDocument/2006/relationships/commentAuthors" Target="commentAuthors.xml"/><Relationship Id="rId4" Type="http://schemas.openxmlformats.org/officeDocument/2006/relationships/slideMaster" Target="slideMasters/slideMaster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slide" Target="slides/slide37.xml"/><Relationship Id="rId48" Type="http://schemas.openxmlformats.org/officeDocument/2006/relationships/slide" Target="slides/slide42.xml"/><Relationship Id="rId56" Type="http://schemas.openxmlformats.org/officeDocument/2006/relationships/tableStyles" Target="tableStyles.xml"/><Relationship Id="rId8" Type="http://schemas.openxmlformats.org/officeDocument/2006/relationships/slide" Target="slides/slide2.xml"/><Relationship Id="rId51" Type="http://schemas.openxmlformats.org/officeDocument/2006/relationships/notesMaster" Target="notesMasters/notesMaster1.xml"/><Relationship Id="rId3" Type="http://schemas.openxmlformats.org/officeDocument/2006/relationships/slideMaster" Target="slideMasters/slideMaster3.xml"/></Relationships>
</file>

<file path=ppt/drawings/_rels/vmlDrawing1.vml.rels><?xml version="1.0" encoding="UTF-8" standalone="yes"?>
<Relationships xmlns="http://schemas.openxmlformats.org/package/2006/relationships"><Relationship Id="rId3" Type="http://schemas.openxmlformats.org/officeDocument/2006/relationships/image" Target="../media/image16.wmf"/><Relationship Id="rId2" Type="http://schemas.openxmlformats.org/officeDocument/2006/relationships/image" Target="../media/image15.wmf"/><Relationship Id="rId1" Type="http://schemas.openxmlformats.org/officeDocument/2006/relationships/image" Target="../media/image14.wmf"/><Relationship Id="rId4" Type="http://schemas.openxmlformats.org/officeDocument/2006/relationships/image" Target="../media/image17.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8.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21.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22.wmf"/></Relationships>
</file>

<file path=ppt/drawings/_rels/vmlDrawing5.vml.rels><?xml version="1.0" encoding="UTF-8" standalone="yes"?>
<Relationships xmlns="http://schemas.openxmlformats.org/package/2006/relationships"><Relationship Id="rId2" Type="http://schemas.openxmlformats.org/officeDocument/2006/relationships/image" Target="../media/image26.wmf"/><Relationship Id="rId1" Type="http://schemas.openxmlformats.org/officeDocument/2006/relationships/image" Target="../media/image25.w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27.w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28.wmf"/></Relationships>
</file>

<file path=ppt/drawings/_rels/vmlDrawing8.vml.rels><?xml version="1.0" encoding="UTF-8" standalone="yes"?>
<Relationships xmlns="http://schemas.openxmlformats.org/package/2006/relationships"><Relationship Id="rId2" Type="http://schemas.openxmlformats.org/officeDocument/2006/relationships/image" Target="../media/image33.wmf"/><Relationship Id="rId1" Type="http://schemas.openxmlformats.org/officeDocument/2006/relationships/image" Target="../media/image32.wmf"/></Relationships>
</file>

<file path=ppt/drawings/_rels/vmlDrawing9.vml.rels><?xml version="1.0" encoding="UTF-8" standalone="yes"?>
<Relationships xmlns="http://schemas.openxmlformats.org/package/2006/relationships"><Relationship Id="rId2" Type="http://schemas.openxmlformats.org/officeDocument/2006/relationships/image" Target="../media/image35.wmf"/><Relationship Id="rId1" Type="http://schemas.openxmlformats.org/officeDocument/2006/relationships/image" Target="../media/image34.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D0C1A02-B94D-44D6-8AA3-0DD14C84C13F}" type="datetimeFigureOut">
              <a:rPr lang="en-US" smtClean="0"/>
              <a:pPr/>
              <a:t>10/29/2024</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69E8D09-9492-4554-9C8F-456CB81F32A8}" type="slidenum">
              <a:rPr lang="en-US" smtClean="0"/>
              <a:pPr/>
              <a:t>‹#›</a:t>
            </a:fld>
            <a:endParaRPr lang="en-US"/>
          </a:p>
        </p:txBody>
      </p:sp>
    </p:spTree>
    <p:extLst>
      <p:ext uri="{BB962C8B-B14F-4D97-AF65-F5344CB8AC3E}">
        <p14:creationId xmlns:p14="http://schemas.microsoft.com/office/powerpoint/2010/main" val="302017120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3" Type="http://schemas.openxmlformats.org/officeDocument/2006/relationships/slide" Target="../slides/slide16.xml"/><Relationship Id="rId2" Type="http://schemas.openxmlformats.org/officeDocument/2006/relationships/notesMaster" Target="../notesMasters/notesMaster1.xml"/><Relationship Id="rId1" Type="http://schemas.openxmlformats.org/officeDocument/2006/relationships/vmlDrawing" Target="../drawings/vmlDrawing2.vml"/><Relationship Id="rId5" Type="http://schemas.openxmlformats.org/officeDocument/2006/relationships/image" Target="../media/image18.wmf"/><Relationship Id="rId4" Type="http://schemas.openxmlformats.org/officeDocument/2006/relationships/oleObject" Target="../embeddings/oleObject5.bin"/></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spcBef>
                <a:spcPts val="0"/>
              </a:spcBef>
              <a:spcAft>
                <a:spcPts val="0"/>
              </a:spcAft>
              <a:buNone/>
            </a:pPr>
            <a:r>
              <a:rPr lang="en-US" dirty="0"/>
              <a:t>LO 9.1:  Describe the various heart block dysrhythmias.</a:t>
            </a:r>
          </a:p>
          <a:p>
            <a:pPr marL="0" lvl="0" indent="0" algn="l" rtl="0">
              <a:spcBef>
                <a:spcPts val="0"/>
              </a:spcBef>
              <a:spcAft>
                <a:spcPts val="0"/>
              </a:spcAft>
              <a:buNone/>
            </a:pPr>
            <a:r>
              <a:rPr lang="en-US" dirty="0"/>
              <a:t>-----</a:t>
            </a:r>
          </a:p>
          <a:p>
            <a:pPr marL="0" lvl="0" indent="0" algn="l" rtl="0">
              <a:lnSpc>
                <a:spcPct val="90000"/>
              </a:lnSpc>
              <a:spcBef>
                <a:spcPts val="0"/>
              </a:spcBef>
              <a:spcAft>
                <a:spcPts val="0"/>
              </a:spcAft>
              <a:buNone/>
            </a:pPr>
            <a:r>
              <a:rPr lang="en-US" dirty="0"/>
              <a:t>Three levels of heart block:</a:t>
            </a:r>
          </a:p>
          <a:p>
            <a:pPr marL="457200" lvl="1" indent="0" algn="l" rtl="0">
              <a:lnSpc>
                <a:spcPct val="90000"/>
              </a:lnSpc>
              <a:spcBef>
                <a:spcPts val="0"/>
              </a:spcBef>
              <a:spcAft>
                <a:spcPts val="0"/>
              </a:spcAft>
              <a:buNone/>
            </a:pPr>
            <a:r>
              <a:rPr lang="en-US" dirty="0"/>
              <a:t>1</a:t>
            </a:r>
            <a:r>
              <a:rPr lang="en-US" baseline="30000" dirty="0"/>
              <a:t>st</a:t>
            </a:r>
            <a:r>
              <a:rPr lang="en-US" dirty="0"/>
              <a:t>  degree heart block</a:t>
            </a:r>
          </a:p>
          <a:p>
            <a:pPr marL="457200" lvl="1" indent="0" algn="l" rtl="0">
              <a:lnSpc>
                <a:spcPct val="90000"/>
              </a:lnSpc>
              <a:spcBef>
                <a:spcPts val="0"/>
              </a:spcBef>
              <a:spcAft>
                <a:spcPts val="0"/>
              </a:spcAft>
              <a:buNone/>
            </a:pPr>
            <a:r>
              <a:rPr lang="en-US" dirty="0"/>
              <a:t>2</a:t>
            </a:r>
            <a:r>
              <a:rPr lang="en-US" baseline="30000" dirty="0"/>
              <a:t>nd</a:t>
            </a:r>
            <a:r>
              <a:rPr lang="en-US" dirty="0"/>
              <a:t> degree AV block, Mobitz I (Wenckebach)</a:t>
            </a:r>
          </a:p>
          <a:p>
            <a:pPr marL="457200" lvl="1" indent="0" algn="l" rtl="0">
              <a:lnSpc>
                <a:spcPct val="90000"/>
              </a:lnSpc>
              <a:spcBef>
                <a:spcPts val="0"/>
              </a:spcBef>
              <a:spcAft>
                <a:spcPts val="0"/>
              </a:spcAft>
              <a:buNone/>
            </a:pPr>
            <a:r>
              <a:rPr lang="en-US" dirty="0"/>
              <a:t>2</a:t>
            </a:r>
            <a:r>
              <a:rPr lang="en-US" baseline="30000" dirty="0"/>
              <a:t>nd</a:t>
            </a:r>
            <a:r>
              <a:rPr lang="en-US" dirty="0"/>
              <a:t> degree AV block, Mobitz II</a:t>
            </a:r>
          </a:p>
          <a:p>
            <a:pPr marL="457200" lvl="1" indent="0" algn="l" rtl="0">
              <a:lnSpc>
                <a:spcPct val="90000"/>
              </a:lnSpc>
              <a:spcBef>
                <a:spcPts val="0"/>
              </a:spcBef>
              <a:spcAft>
                <a:spcPts val="0"/>
              </a:spcAft>
              <a:buNone/>
            </a:pPr>
            <a:r>
              <a:rPr lang="en-US" dirty="0"/>
              <a:t>3</a:t>
            </a:r>
            <a:r>
              <a:rPr lang="en-US" baseline="30000" dirty="0"/>
              <a:t>rd</a:t>
            </a:r>
            <a:r>
              <a:rPr lang="en-US" dirty="0"/>
              <a:t> degree block</a:t>
            </a:r>
            <a:endParaRPr lang="en-IN" dirty="0"/>
          </a:p>
        </p:txBody>
      </p:sp>
      <p:sp>
        <p:nvSpPr>
          <p:cNvPr id="4" name="Slide Number Placeholder 3"/>
          <p:cNvSpPr>
            <a:spLocks noGrp="1"/>
          </p:cNvSpPr>
          <p:nvPr>
            <p:ph type="sldNum" sz="quarter" idx="5"/>
          </p:nvPr>
        </p:nvSpPr>
        <p:spPr/>
        <p:txBody>
          <a:bodyPr/>
          <a:lstStyle/>
          <a:p>
            <a:fld id="{969E8D09-9492-4554-9C8F-456CB81F32A8}" type="slidenum">
              <a:rPr lang="en-US" smtClean="0"/>
              <a:pPr/>
              <a:t>2</a:t>
            </a:fld>
            <a:endParaRPr lang="en-US"/>
          </a:p>
        </p:txBody>
      </p:sp>
    </p:spTree>
    <p:extLst>
      <p:ext uri="{BB962C8B-B14F-4D97-AF65-F5344CB8AC3E}">
        <p14:creationId xmlns:p14="http://schemas.microsoft.com/office/powerpoint/2010/main" val="304894044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spcBef>
                <a:spcPts val="0"/>
              </a:spcBef>
              <a:spcAft>
                <a:spcPts val="0"/>
              </a:spcAft>
              <a:buNone/>
            </a:pPr>
            <a:r>
              <a:rPr lang="en-US" dirty="0"/>
              <a:t>LO 9.2:  </a:t>
            </a:r>
            <a:r>
              <a:rPr lang="en-US" sz="1200" dirty="0">
                <a:solidFill>
                  <a:schemeClr val="dk1"/>
                </a:solidFill>
                <a:latin typeface="Calibri"/>
                <a:ea typeface="Calibri"/>
                <a:cs typeface="Calibri"/>
                <a:sym typeface="Calibri"/>
              </a:rPr>
              <a:t>Analyze first degree atrioventricular (AV) block and its effect on the patient, including basic patient care and treatment.</a:t>
            </a:r>
            <a:endParaRPr lang="en-US" dirty="0"/>
          </a:p>
          <a:p>
            <a:pPr marL="0" lvl="0" indent="0" algn="l" rtl="0">
              <a:spcBef>
                <a:spcPts val="0"/>
              </a:spcBef>
              <a:spcAft>
                <a:spcPts val="0"/>
              </a:spcAft>
              <a:buNone/>
            </a:pPr>
            <a:r>
              <a:rPr lang="en-US" dirty="0"/>
              <a:t>-----</a:t>
            </a:r>
          </a:p>
        </p:txBody>
      </p:sp>
      <p:sp>
        <p:nvSpPr>
          <p:cNvPr id="4" name="Slide Number Placeholder 3"/>
          <p:cNvSpPr>
            <a:spLocks noGrp="1"/>
          </p:cNvSpPr>
          <p:nvPr>
            <p:ph type="sldNum" sz="quarter" idx="5"/>
          </p:nvPr>
        </p:nvSpPr>
        <p:spPr/>
        <p:txBody>
          <a:bodyPr/>
          <a:lstStyle/>
          <a:p>
            <a:fld id="{969E8D09-9492-4554-9C8F-456CB81F32A8}" type="slidenum">
              <a:rPr lang="en-US" smtClean="0"/>
              <a:pPr/>
              <a:t>11</a:t>
            </a:fld>
            <a:endParaRPr lang="en-US"/>
          </a:p>
        </p:txBody>
      </p:sp>
    </p:spTree>
    <p:extLst>
      <p:ext uri="{BB962C8B-B14F-4D97-AF65-F5344CB8AC3E}">
        <p14:creationId xmlns:p14="http://schemas.microsoft.com/office/powerpoint/2010/main" val="156126193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spcBef>
                <a:spcPts val="0"/>
              </a:spcBef>
              <a:spcAft>
                <a:spcPts val="0"/>
              </a:spcAft>
              <a:buNone/>
            </a:pPr>
            <a:r>
              <a:rPr lang="en-US" dirty="0"/>
              <a:t>LO 9.2:  </a:t>
            </a:r>
            <a:r>
              <a:rPr lang="en-US" sz="1200" dirty="0">
                <a:solidFill>
                  <a:schemeClr val="dk1"/>
                </a:solidFill>
                <a:latin typeface="Calibri"/>
                <a:ea typeface="Calibri"/>
                <a:cs typeface="Calibri"/>
                <a:sym typeface="Calibri"/>
              </a:rPr>
              <a:t>Analyze first degree atrioventricular (AV) block and its effect on the patient, including basic patient care and treatment.</a:t>
            </a:r>
            <a:endParaRPr lang="en-US" dirty="0"/>
          </a:p>
          <a:p>
            <a:pPr marL="0" lvl="0" indent="0" algn="l" rtl="0">
              <a:spcBef>
                <a:spcPts val="0"/>
              </a:spcBef>
              <a:spcAft>
                <a:spcPts val="0"/>
              </a:spcAft>
              <a:buNone/>
            </a:pPr>
            <a:r>
              <a:rPr lang="en-US" dirty="0"/>
              <a:t>-----</a:t>
            </a:r>
            <a:endParaRPr lang="en-IN" dirty="0"/>
          </a:p>
        </p:txBody>
      </p:sp>
      <p:sp>
        <p:nvSpPr>
          <p:cNvPr id="4" name="Slide Number Placeholder 3"/>
          <p:cNvSpPr>
            <a:spLocks noGrp="1"/>
          </p:cNvSpPr>
          <p:nvPr>
            <p:ph type="sldNum" sz="quarter" idx="5"/>
          </p:nvPr>
        </p:nvSpPr>
        <p:spPr/>
        <p:txBody>
          <a:bodyPr/>
          <a:lstStyle/>
          <a:p>
            <a:fld id="{969E8D09-9492-4554-9C8F-456CB81F32A8}" type="slidenum">
              <a:rPr lang="en-US" smtClean="0"/>
              <a:pPr/>
              <a:t>12</a:t>
            </a:fld>
            <a:endParaRPr lang="en-US"/>
          </a:p>
        </p:txBody>
      </p:sp>
    </p:spTree>
    <p:extLst>
      <p:ext uri="{BB962C8B-B14F-4D97-AF65-F5344CB8AC3E}">
        <p14:creationId xmlns:p14="http://schemas.microsoft.com/office/powerpoint/2010/main" val="333145452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spcBef>
                <a:spcPts val="0"/>
              </a:spcBef>
              <a:spcAft>
                <a:spcPts val="0"/>
              </a:spcAft>
              <a:buNone/>
            </a:pPr>
            <a:r>
              <a:rPr lang="en-US" dirty="0"/>
              <a:t>LO 9.2:  </a:t>
            </a:r>
            <a:r>
              <a:rPr lang="en-US" sz="1200" dirty="0">
                <a:solidFill>
                  <a:schemeClr val="dk1"/>
                </a:solidFill>
                <a:latin typeface="Calibri"/>
                <a:ea typeface="Calibri"/>
                <a:cs typeface="Calibri"/>
                <a:sym typeface="Calibri"/>
              </a:rPr>
              <a:t>Analyze first degree atrioventricular (AV) block and its effect on the patient, including basic patient care and treatment.</a:t>
            </a:r>
            <a:endParaRPr lang="en-US" dirty="0"/>
          </a:p>
          <a:p>
            <a:pPr marL="0" lvl="0" indent="0" algn="l" rtl="0">
              <a:spcBef>
                <a:spcPts val="0"/>
              </a:spcBef>
              <a:spcAft>
                <a:spcPts val="0"/>
              </a:spcAft>
              <a:buNone/>
            </a:pPr>
            <a:r>
              <a:rPr lang="en-US" dirty="0"/>
              <a:t>-----</a:t>
            </a:r>
          </a:p>
        </p:txBody>
      </p:sp>
      <p:sp>
        <p:nvSpPr>
          <p:cNvPr id="4" name="Slide Number Placeholder 3"/>
          <p:cNvSpPr>
            <a:spLocks noGrp="1"/>
          </p:cNvSpPr>
          <p:nvPr>
            <p:ph type="sldNum" sz="quarter" idx="5"/>
          </p:nvPr>
        </p:nvSpPr>
        <p:spPr/>
        <p:txBody>
          <a:bodyPr/>
          <a:lstStyle/>
          <a:p>
            <a:fld id="{969E8D09-9492-4554-9C8F-456CB81F32A8}" type="slidenum">
              <a:rPr lang="en-US" smtClean="0"/>
              <a:pPr/>
              <a:t>13</a:t>
            </a:fld>
            <a:endParaRPr lang="en-US"/>
          </a:p>
        </p:txBody>
      </p:sp>
    </p:spTree>
    <p:extLst>
      <p:ext uri="{BB962C8B-B14F-4D97-AF65-F5344CB8AC3E}">
        <p14:creationId xmlns:p14="http://schemas.microsoft.com/office/powerpoint/2010/main" val="334848831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spcBef>
                <a:spcPts val="0"/>
              </a:spcBef>
              <a:spcAft>
                <a:spcPts val="0"/>
              </a:spcAft>
              <a:buNone/>
            </a:pPr>
            <a:r>
              <a:rPr lang="en-US" dirty="0"/>
              <a:t>LO 9.3:  </a:t>
            </a:r>
            <a:r>
              <a:rPr lang="en-US" sz="1400" dirty="0">
                <a:solidFill>
                  <a:schemeClr val="dk1"/>
                </a:solidFill>
                <a:latin typeface="Calibri"/>
                <a:ea typeface="Calibri"/>
                <a:cs typeface="Calibri"/>
                <a:sym typeface="Calibri"/>
              </a:rPr>
              <a:t>Analyze second degree atrioventricular (AV) block, Mobitz I, and its effect on the patient, including basic patient care and treatment.</a:t>
            </a:r>
            <a:endParaRPr lang="en-US" dirty="0"/>
          </a:p>
          <a:p>
            <a:pPr marL="0" lvl="0" indent="0" algn="l" rtl="0">
              <a:spcBef>
                <a:spcPts val="0"/>
              </a:spcBef>
              <a:spcAft>
                <a:spcPts val="0"/>
              </a:spcAft>
              <a:buNone/>
            </a:pPr>
            <a:r>
              <a:rPr lang="en-US" dirty="0"/>
              <a:t>-----</a:t>
            </a:r>
          </a:p>
          <a:p>
            <a:pPr marL="0" lvl="0" indent="0" algn="l" rtl="0">
              <a:spcBef>
                <a:spcPts val="0"/>
              </a:spcBef>
              <a:spcAft>
                <a:spcPts val="0"/>
              </a:spcAft>
              <a:buNone/>
            </a:pPr>
            <a:endParaRPr lang="en-US" dirty="0"/>
          </a:p>
          <a:p>
            <a:pPr marL="0" lvl="0" indent="0" algn="l" rtl="0">
              <a:spcBef>
                <a:spcPts val="0"/>
              </a:spcBef>
              <a:spcAft>
                <a:spcPts val="0"/>
              </a:spcAft>
              <a:buNone/>
            </a:pPr>
            <a:r>
              <a:rPr lang="en-US" b="1" dirty="0"/>
              <a:t>Blocked or nonconducted impulse: </a:t>
            </a:r>
            <a:r>
              <a:rPr lang="en-US" dirty="0"/>
              <a:t>Impulse occurs too soon after the preceding impulse, causing a period when no other impulses can occur in the ventricles.</a:t>
            </a:r>
            <a:endParaRPr lang="en-IN" dirty="0"/>
          </a:p>
        </p:txBody>
      </p:sp>
      <p:sp>
        <p:nvSpPr>
          <p:cNvPr id="4" name="Slide Number Placeholder 3"/>
          <p:cNvSpPr>
            <a:spLocks noGrp="1"/>
          </p:cNvSpPr>
          <p:nvPr>
            <p:ph type="sldNum" sz="quarter" idx="5"/>
          </p:nvPr>
        </p:nvSpPr>
        <p:spPr/>
        <p:txBody>
          <a:bodyPr/>
          <a:lstStyle/>
          <a:p>
            <a:fld id="{969E8D09-9492-4554-9C8F-456CB81F32A8}" type="slidenum">
              <a:rPr lang="en-US" smtClean="0"/>
              <a:pPr/>
              <a:t>14</a:t>
            </a:fld>
            <a:endParaRPr lang="en-US"/>
          </a:p>
        </p:txBody>
      </p:sp>
    </p:spTree>
    <p:extLst>
      <p:ext uri="{BB962C8B-B14F-4D97-AF65-F5344CB8AC3E}">
        <p14:creationId xmlns:p14="http://schemas.microsoft.com/office/powerpoint/2010/main" val="83424504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spcBef>
                <a:spcPts val="0"/>
              </a:spcBef>
              <a:spcAft>
                <a:spcPts val="0"/>
              </a:spcAft>
              <a:buNone/>
            </a:pPr>
            <a:r>
              <a:rPr lang="en-US" dirty="0"/>
              <a:t>LO 9.3:  </a:t>
            </a:r>
            <a:r>
              <a:rPr lang="en-US" sz="1200" dirty="0">
                <a:solidFill>
                  <a:schemeClr val="dk1"/>
                </a:solidFill>
                <a:latin typeface="Calibri"/>
                <a:ea typeface="Calibri"/>
                <a:cs typeface="Calibri"/>
                <a:sym typeface="Calibri"/>
              </a:rPr>
              <a:t>Analyze second degree atrioventricular (AV) block, Mobitz I, and its effect on the patient, including basic patient care and treatment.</a:t>
            </a:r>
            <a:endParaRPr lang="en-US" dirty="0"/>
          </a:p>
          <a:p>
            <a:pPr marL="0" lvl="0" indent="0" algn="l" rtl="0">
              <a:spcBef>
                <a:spcPts val="0"/>
              </a:spcBef>
              <a:spcAft>
                <a:spcPts val="0"/>
              </a:spcAft>
              <a:buNone/>
            </a:pPr>
            <a:r>
              <a:rPr lang="en-US" dirty="0"/>
              <a:t>-----</a:t>
            </a:r>
          </a:p>
          <a:p>
            <a:pPr marL="0" lvl="0" indent="0" algn="l" rtl="0">
              <a:spcBef>
                <a:spcPts val="0"/>
              </a:spcBef>
              <a:spcAft>
                <a:spcPts val="0"/>
              </a:spcAft>
              <a:buNone/>
            </a:pPr>
            <a:endParaRPr lang="en-US" dirty="0"/>
          </a:p>
          <a:p>
            <a:pPr marL="0" lvl="0" indent="0" algn="l" rtl="0">
              <a:spcBef>
                <a:spcPts val="0"/>
              </a:spcBef>
              <a:spcAft>
                <a:spcPts val="0"/>
              </a:spcAft>
              <a:buNone/>
            </a:pPr>
            <a:r>
              <a:rPr lang="en-US" dirty="0"/>
              <a:t>The delay in electrical conduction causes impulses to take longer to reach the ventricular conduction system. After the impulses reach the ventricles, conduction continues normally.</a:t>
            </a:r>
            <a:endParaRPr lang="en-IN" dirty="0"/>
          </a:p>
        </p:txBody>
      </p:sp>
      <p:sp>
        <p:nvSpPr>
          <p:cNvPr id="4" name="Slide Number Placeholder 3"/>
          <p:cNvSpPr>
            <a:spLocks noGrp="1"/>
          </p:cNvSpPr>
          <p:nvPr>
            <p:ph type="sldNum" sz="quarter" idx="5"/>
          </p:nvPr>
        </p:nvSpPr>
        <p:spPr/>
        <p:txBody>
          <a:bodyPr/>
          <a:lstStyle/>
          <a:p>
            <a:fld id="{969E8D09-9492-4554-9C8F-456CB81F32A8}" type="slidenum">
              <a:rPr lang="en-US" smtClean="0"/>
              <a:pPr/>
              <a:t>15</a:t>
            </a:fld>
            <a:endParaRPr lang="en-US"/>
          </a:p>
        </p:txBody>
      </p:sp>
    </p:spTree>
    <p:extLst>
      <p:ext uri="{BB962C8B-B14F-4D97-AF65-F5344CB8AC3E}">
        <p14:creationId xmlns:p14="http://schemas.microsoft.com/office/powerpoint/2010/main" val="53222899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spcBef>
                <a:spcPts val="0"/>
              </a:spcBef>
              <a:spcAft>
                <a:spcPts val="0"/>
              </a:spcAft>
              <a:buNone/>
            </a:pPr>
            <a:r>
              <a:rPr lang="en-US" dirty="0"/>
              <a:t>LO 9.3:  </a:t>
            </a:r>
            <a:r>
              <a:rPr lang="en-US" sz="1200" dirty="0">
                <a:solidFill>
                  <a:schemeClr val="dk1"/>
                </a:solidFill>
                <a:latin typeface="Calibri"/>
                <a:ea typeface="Calibri"/>
                <a:cs typeface="Calibri"/>
                <a:sym typeface="Calibri"/>
              </a:rPr>
              <a:t>Analyze second degree atrioventricular (AV) block, Mobitz I, and its effect on the patient, including basic patient care and treatment.</a:t>
            </a:r>
            <a:endParaRPr lang="en-US" dirty="0"/>
          </a:p>
          <a:p>
            <a:pPr marL="0" lvl="0" indent="0" algn="l" rtl="0">
              <a:spcBef>
                <a:spcPts val="0"/>
              </a:spcBef>
              <a:spcAft>
                <a:spcPts val="0"/>
              </a:spcAft>
              <a:buNone/>
            </a:pPr>
            <a:r>
              <a:rPr lang="en-US" dirty="0"/>
              <a:t>-----</a:t>
            </a:r>
          </a:p>
          <a:p>
            <a:pPr marL="0" lvl="0" indent="0" algn="l" rtl="0">
              <a:spcBef>
                <a:spcPts val="0"/>
              </a:spcBef>
              <a:spcAft>
                <a:spcPts val="0"/>
              </a:spcAft>
              <a:buNone/>
            </a:pPr>
            <a:endParaRPr lang="en-US" dirty="0"/>
          </a:p>
          <a:p>
            <a:pPr marL="0" lvl="0" indent="0" algn="l" rtl="0">
              <a:spcBef>
                <a:spcPts val="0"/>
              </a:spcBef>
              <a:spcAft>
                <a:spcPts val="0"/>
              </a:spcAft>
              <a:buNone/>
            </a:pPr>
            <a:r>
              <a:rPr lang="en-US" dirty="0"/>
              <a:t>If an impulse occurs too soon after the preceding impulse, it is not conducted because repolarization of the ventricles is not yet complete. When the impulse is blocked or nonconducted, the ventricles do not contract, so although the P wave (atrial depolarization) is present on the ECG tracing, there is no corresponding QRS complex.</a:t>
            </a:r>
            <a:endParaRPr lang="en-IN" dirty="0"/>
          </a:p>
        </p:txBody>
      </p:sp>
      <p:sp>
        <p:nvSpPr>
          <p:cNvPr id="4" name="Slide Number Placeholder 3"/>
          <p:cNvSpPr>
            <a:spLocks noGrp="1"/>
          </p:cNvSpPr>
          <p:nvPr>
            <p:ph type="sldNum" sz="quarter" idx="5"/>
          </p:nvPr>
        </p:nvSpPr>
        <p:spPr/>
        <p:txBody>
          <a:bodyPr/>
          <a:lstStyle/>
          <a:p>
            <a:fld id="{969E8D09-9492-4554-9C8F-456CB81F32A8}" type="slidenum">
              <a:rPr lang="en-US" smtClean="0"/>
              <a:pPr/>
              <a:t>16</a:t>
            </a:fld>
            <a:endParaRPr lang="en-US"/>
          </a:p>
        </p:txBody>
      </p:sp>
      <p:graphicFrame>
        <p:nvGraphicFramePr>
          <p:cNvPr id="5" name="Object 4">
            <a:extLst>
              <a:ext uri="{FF2B5EF4-FFF2-40B4-BE49-F238E27FC236}">
                <a16:creationId xmlns:a16="http://schemas.microsoft.com/office/drawing/2014/main" id="{6C03EB3A-B59D-3936-1D67-A48ADDF6AB83}"/>
              </a:ext>
            </a:extLst>
          </p:cNvPr>
          <p:cNvGraphicFramePr>
            <a:graphicFrameLocks noChangeAspect="1"/>
          </p:cNvGraphicFramePr>
          <p:nvPr>
            <p:extLst>
              <p:ext uri="{D42A27DB-BD31-4B8C-83A1-F6EECF244321}">
                <p14:modId xmlns:p14="http://schemas.microsoft.com/office/powerpoint/2010/main" val="560513291"/>
              </p:ext>
            </p:extLst>
          </p:nvPr>
        </p:nvGraphicFramePr>
        <p:xfrm>
          <a:off x="3359150" y="4438650"/>
          <a:ext cx="139700" cy="266700"/>
        </p:xfrm>
        <a:graphic>
          <a:graphicData uri="http://schemas.openxmlformats.org/presentationml/2006/ole">
            <mc:AlternateContent xmlns:mc="http://schemas.openxmlformats.org/markup-compatibility/2006">
              <mc:Choice xmlns:v="urn:schemas-microsoft-com:vml" Requires="v">
                <p:oleObj spid="_x0000_s4108" name="Equation" r:id="rId4" imgW="139680" imgH="266400" progId="">
                  <p:embed/>
                </p:oleObj>
              </mc:Choice>
              <mc:Fallback>
                <p:oleObj name="Equation" r:id="rId4" imgW="139680" imgH="266400" progId="">
                  <p:embed/>
                  <p:pic>
                    <p:nvPicPr>
                      <p:cNvPr id="0" name="Picture 1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359150" y="4438650"/>
                        <a:ext cx="139700" cy="2667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72605945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spcBef>
                <a:spcPts val="0"/>
              </a:spcBef>
              <a:spcAft>
                <a:spcPts val="0"/>
              </a:spcAft>
              <a:buNone/>
            </a:pPr>
            <a:r>
              <a:rPr lang="en-US" dirty="0"/>
              <a:t>LO 9.3:  </a:t>
            </a:r>
            <a:r>
              <a:rPr lang="en-US" sz="1200" dirty="0">
                <a:solidFill>
                  <a:schemeClr val="dk1"/>
                </a:solidFill>
                <a:latin typeface="Calibri"/>
                <a:ea typeface="Calibri"/>
                <a:cs typeface="Calibri"/>
                <a:sym typeface="Calibri"/>
              </a:rPr>
              <a:t>Analyze second degree atrioventricular (AV) block, Mobitz I, and its effect on the patient, including basic patient care and treatment.</a:t>
            </a:r>
            <a:endParaRPr lang="en-US" dirty="0"/>
          </a:p>
          <a:p>
            <a:pPr marL="0" lvl="0" indent="0" algn="l" rtl="0">
              <a:spcBef>
                <a:spcPts val="0"/>
              </a:spcBef>
              <a:spcAft>
                <a:spcPts val="0"/>
              </a:spcAft>
              <a:buNone/>
            </a:pPr>
            <a:r>
              <a:rPr lang="en-US" dirty="0"/>
              <a:t>-----</a:t>
            </a:r>
          </a:p>
          <a:p>
            <a:pPr marL="0" lvl="0" indent="0" algn="l" rtl="0">
              <a:spcBef>
                <a:spcPts val="0"/>
              </a:spcBef>
              <a:spcAft>
                <a:spcPts val="0"/>
              </a:spcAft>
              <a:buNone/>
            </a:pPr>
            <a:r>
              <a:rPr lang="en-US" dirty="0"/>
              <a:t>Second degree AV block, type I, is caused by diseased or injured AV node tissue that conducts impulses to the ventricular system, but each impulse is conducted more slowly than the previous one. When the conduction rate becomes so slow that another atrial impulse arrives before conduction, the ventricular impulse is blocked.</a:t>
            </a:r>
            <a:endParaRPr lang="en-IN" dirty="0"/>
          </a:p>
        </p:txBody>
      </p:sp>
      <p:sp>
        <p:nvSpPr>
          <p:cNvPr id="4" name="Slide Number Placeholder 3"/>
          <p:cNvSpPr>
            <a:spLocks noGrp="1"/>
          </p:cNvSpPr>
          <p:nvPr>
            <p:ph type="sldNum" sz="quarter" idx="5"/>
          </p:nvPr>
        </p:nvSpPr>
        <p:spPr/>
        <p:txBody>
          <a:bodyPr/>
          <a:lstStyle/>
          <a:p>
            <a:fld id="{969E8D09-9492-4554-9C8F-456CB81F32A8}" type="slidenum">
              <a:rPr lang="en-US" smtClean="0"/>
              <a:pPr/>
              <a:t>17</a:t>
            </a:fld>
            <a:endParaRPr lang="en-US"/>
          </a:p>
        </p:txBody>
      </p:sp>
    </p:spTree>
    <p:extLst>
      <p:ext uri="{BB962C8B-B14F-4D97-AF65-F5344CB8AC3E}">
        <p14:creationId xmlns:p14="http://schemas.microsoft.com/office/powerpoint/2010/main" val="376565635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spcBef>
                <a:spcPts val="0"/>
              </a:spcBef>
              <a:spcAft>
                <a:spcPts val="0"/>
              </a:spcAft>
              <a:buNone/>
            </a:pPr>
            <a:r>
              <a:rPr lang="en-US" dirty="0"/>
              <a:t>LO 9.3:  </a:t>
            </a:r>
            <a:r>
              <a:rPr lang="en-US" sz="1200" dirty="0">
                <a:solidFill>
                  <a:schemeClr val="dk1"/>
                </a:solidFill>
                <a:latin typeface="Calibri"/>
                <a:ea typeface="Calibri"/>
                <a:cs typeface="Calibri"/>
                <a:sym typeface="Calibri"/>
              </a:rPr>
              <a:t>Analyze second degree atrioventricular (AV) block, Mobitz I, and its effect on the patient, including basic patient care and treatment.</a:t>
            </a:r>
            <a:endParaRPr lang="en-US" dirty="0"/>
          </a:p>
          <a:p>
            <a:pPr marL="0" lvl="0" indent="0" algn="l" rtl="0">
              <a:spcBef>
                <a:spcPts val="0"/>
              </a:spcBef>
              <a:spcAft>
                <a:spcPts val="0"/>
              </a:spcAft>
              <a:buNone/>
            </a:pPr>
            <a:r>
              <a:rPr lang="en-US" dirty="0"/>
              <a:t>-----</a:t>
            </a:r>
            <a:endParaRPr lang="en-IN" dirty="0"/>
          </a:p>
        </p:txBody>
      </p:sp>
      <p:sp>
        <p:nvSpPr>
          <p:cNvPr id="4" name="Slide Number Placeholder 3"/>
          <p:cNvSpPr>
            <a:spLocks noGrp="1"/>
          </p:cNvSpPr>
          <p:nvPr>
            <p:ph type="sldNum" sz="quarter" idx="5"/>
          </p:nvPr>
        </p:nvSpPr>
        <p:spPr/>
        <p:txBody>
          <a:bodyPr/>
          <a:lstStyle/>
          <a:p>
            <a:fld id="{969E8D09-9492-4554-9C8F-456CB81F32A8}" type="slidenum">
              <a:rPr lang="en-US" smtClean="0"/>
              <a:pPr/>
              <a:t>18</a:t>
            </a:fld>
            <a:endParaRPr lang="en-US"/>
          </a:p>
        </p:txBody>
      </p:sp>
    </p:spTree>
    <p:extLst>
      <p:ext uri="{BB962C8B-B14F-4D97-AF65-F5344CB8AC3E}">
        <p14:creationId xmlns:p14="http://schemas.microsoft.com/office/powerpoint/2010/main" val="109959162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spcBef>
                <a:spcPts val="0"/>
              </a:spcBef>
              <a:spcAft>
                <a:spcPts val="0"/>
              </a:spcAft>
              <a:buNone/>
            </a:pPr>
            <a:r>
              <a:rPr lang="en-US" dirty="0"/>
              <a:t>LO 9.3:  </a:t>
            </a:r>
            <a:r>
              <a:rPr lang="en-US" sz="1200" dirty="0">
                <a:solidFill>
                  <a:schemeClr val="dk1"/>
                </a:solidFill>
                <a:latin typeface="Calibri"/>
                <a:ea typeface="Calibri"/>
                <a:cs typeface="Calibri"/>
                <a:sym typeface="Calibri"/>
              </a:rPr>
              <a:t>Analyze second degree atrioventricular (AV) block, Mobitz I, and its effect on the patient, including basic patient care and treatment.</a:t>
            </a:r>
            <a:endParaRPr lang="en-US" dirty="0"/>
          </a:p>
          <a:p>
            <a:pPr marL="0" lvl="0" indent="0" algn="l" rtl="0">
              <a:spcBef>
                <a:spcPts val="0"/>
              </a:spcBef>
              <a:spcAft>
                <a:spcPts val="0"/>
              </a:spcAft>
              <a:buNone/>
            </a:pPr>
            <a:r>
              <a:rPr lang="en-US" dirty="0"/>
              <a:t>-----</a:t>
            </a:r>
          </a:p>
        </p:txBody>
      </p:sp>
      <p:sp>
        <p:nvSpPr>
          <p:cNvPr id="4" name="Slide Number Placeholder 3"/>
          <p:cNvSpPr>
            <a:spLocks noGrp="1"/>
          </p:cNvSpPr>
          <p:nvPr>
            <p:ph type="sldNum" sz="quarter" idx="5"/>
          </p:nvPr>
        </p:nvSpPr>
        <p:spPr/>
        <p:txBody>
          <a:bodyPr/>
          <a:lstStyle/>
          <a:p>
            <a:fld id="{969E8D09-9492-4554-9C8F-456CB81F32A8}" type="slidenum">
              <a:rPr lang="en-US" smtClean="0"/>
              <a:pPr/>
              <a:t>19</a:t>
            </a:fld>
            <a:endParaRPr lang="en-US"/>
          </a:p>
        </p:txBody>
      </p:sp>
    </p:spTree>
    <p:extLst>
      <p:ext uri="{BB962C8B-B14F-4D97-AF65-F5344CB8AC3E}">
        <p14:creationId xmlns:p14="http://schemas.microsoft.com/office/powerpoint/2010/main" val="328831170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spcBef>
                <a:spcPts val="0"/>
              </a:spcBef>
              <a:spcAft>
                <a:spcPts val="0"/>
              </a:spcAft>
              <a:buNone/>
            </a:pPr>
            <a:r>
              <a:rPr lang="en-US" dirty="0"/>
              <a:t>LO 9.3:  </a:t>
            </a:r>
            <a:r>
              <a:rPr lang="en-US" sz="1200" dirty="0">
                <a:solidFill>
                  <a:schemeClr val="dk1"/>
                </a:solidFill>
                <a:latin typeface="Calibri"/>
                <a:ea typeface="Calibri"/>
                <a:cs typeface="Calibri"/>
                <a:sym typeface="Calibri"/>
              </a:rPr>
              <a:t>Analyze second degree atrioventricular (AV) block, Mobitz I, and its effect on the patient, including basic patient care and treatment.</a:t>
            </a:r>
            <a:endParaRPr lang="en-US" dirty="0"/>
          </a:p>
          <a:p>
            <a:pPr marL="0" lvl="0" indent="0" algn="l" rtl="0">
              <a:spcBef>
                <a:spcPts val="0"/>
              </a:spcBef>
              <a:spcAft>
                <a:spcPts val="0"/>
              </a:spcAft>
              <a:buNone/>
            </a:pPr>
            <a:r>
              <a:rPr lang="en-US" dirty="0"/>
              <a:t>-----</a:t>
            </a:r>
          </a:p>
          <a:p>
            <a:pPr marL="0" lvl="0" indent="0" algn="l" rtl="0">
              <a:spcBef>
                <a:spcPts val="0"/>
              </a:spcBef>
              <a:spcAft>
                <a:spcPts val="0"/>
              </a:spcAft>
              <a:buNone/>
            </a:pPr>
            <a:r>
              <a:rPr lang="en-US" dirty="0"/>
              <a:t>Treatment is based on how the patient tolerates the rhythm, so the patient must be observed for signs of low cardiac output. Medication may be required if the patient experiences difficulties.</a:t>
            </a:r>
            <a:endParaRPr lang="en-IN" dirty="0"/>
          </a:p>
        </p:txBody>
      </p:sp>
      <p:sp>
        <p:nvSpPr>
          <p:cNvPr id="4" name="Slide Number Placeholder 3"/>
          <p:cNvSpPr>
            <a:spLocks noGrp="1"/>
          </p:cNvSpPr>
          <p:nvPr>
            <p:ph type="sldNum" sz="quarter" idx="5"/>
          </p:nvPr>
        </p:nvSpPr>
        <p:spPr/>
        <p:txBody>
          <a:bodyPr/>
          <a:lstStyle/>
          <a:p>
            <a:fld id="{969E8D09-9492-4554-9C8F-456CB81F32A8}" type="slidenum">
              <a:rPr lang="en-US" smtClean="0"/>
              <a:pPr/>
              <a:t>20</a:t>
            </a:fld>
            <a:endParaRPr lang="en-US"/>
          </a:p>
        </p:txBody>
      </p:sp>
    </p:spTree>
    <p:extLst>
      <p:ext uri="{BB962C8B-B14F-4D97-AF65-F5344CB8AC3E}">
        <p14:creationId xmlns:p14="http://schemas.microsoft.com/office/powerpoint/2010/main" val="388698768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spcBef>
                <a:spcPts val="0"/>
              </a:spcBef>
              <a:spcAft>
                <a:spcPts val="0"/>
              </a:spcAft>
              <a:buNone/>
            </a:pPr>
            <a:r>
              <a:rPr lang="en-US" dirty="0"/>
              <a:t>LO 9.1:  Describe the various heart block dysrhythmias.</a:t>
            </a:r>
          </a:p>
          <a:p>
            <a:pPr marL="0" lvl="0" indent="0" algn="l" rtl="0">
              <a:spcBef>
                <a:spcPts val="0"/>
              </a:spcBef>
              <a:spcAft>
                <a:spcPts val="0"/>
              </a:spcAft>
              <a:buNone/>
            </a:pPr>
            <a:r>
              <a:rPr lang="en-US" dirty="0"/>
              <a:t>-----</a:t>
            </a:r>
            <a:endParaRPr lang="en-IN" dirty="0"/>
          </a:p>
        </p:txBody>
      </p:sp>
      <p:sp>
        <p:nvSpPr>
          <p:cNvPr id="4" name="Slide Number Placeholder 3"/>
          <p:cNvSpPr>
            <a:spLocks noGrp="1"/>
          </p:cNvSpPr>
          <p:nvPr>
            <p:ph type="sldNum" sz="quarter" idx="5"/>
          </p:nvPr>
        </p:nvSpPr>
        <p:spPr/>
        <p:txBody>
          <a:bodyPr/>
          <a:lstStyle/>
          <a:p>
            <a:fld id="{969E8D09-9492-4554-9C8F-456CB81F32A8}" type="slidenum">
              <a:rPr lang="en-US" smtClean="0"/>
              <a:pPr/>
              <a:t>3</a:t>
            </a:fld>
            <a:endParaRPr lang="en-US"/>
          </a:p>
        </p:txBody>
      </p:sp>
    </p:spTree>
    <p:extLst>
      <p:ext uri="{BB962C8B-B14F-4D97-AF65-F5344CB8AC3E}">
        <p14:creationId xmlns:p14="http://schemas.microsoft.com/office/powerpoint/2010/main" val="357561062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spcBef>
                <a:spcPts val="0"/>
              </a:spcBef>
              <a:spcAft>
                <a:spcPts val="0"/>
              </a:spcAft>
              <a:buNone/>
            </a:pPr>
            <a:r>
              <a:rPr lang="en-US" dirty="0"/>
              <a:t>LO 9.3:  </a:t>
            </a:r>
            <a:r>
              <a:rPr lang="en-US" sz="1200" dirty="0">
                <a:solidFill>
                  <a:schemeClr val="dk1"/>
                </a:solidFill>
                <a:latin typeface="Calibri"/>
                <a:ea typeface="Calibri"/>
                <a:cs typeface="Calibri"/>
                <a:sym typeface="Calibri"/>
              </a:rPr>
              <a:t>Analyze second degree atrioventricular (AV) block, Mobitz I, and its effect on the patient, including basic patient care and treatment.</a:t>
            </a:r>
            <a:endParaRPr lang="en-US" dirty="0"/>
          </a:p>
          <a:p>
            <a:pPr marL="0" lvl="0" indent="0" algn="l" rtl="0">
              <a:spcBef>
                <a:spcPts val="0"/>
              </a:spcBef>
              <a:spcAft>
                <a:spcPts val="0"/>
              </a:spcAft>
              <a:buNone/>
            </a:pPr>
            <a:r>
              <a:rPr lang="en-US" dirty="0"/>
              <a:t>-----</a:t>
            </a:r>
            <a:endParaRPr lang="en-IN" dirty="0"/>
          </a:p>
        </p:txBody>
      </p:sp>
      <p:sp>
        <p:nvSpPr>
          <p:cNvPr id="4" name="Slide Number Placeholder 3"/>
          <p:cNvSpPr>
            <a:spLocks noGrp="1"/>
          </p:cNvSpPr>
          <p:nvPr>
            <p:ph type="sldNum" sz="quarter" idx="5"/>
          </p:nvPr>
        </p:nvSpPr>
        <p:spPr/>
        <p:txBody>
          <a:bodyPr/>
          <a:lstStyle/>
          <a:p>
            <a:fld id="{969E8D09-9492-4554-9C8F-456CB81F32A8}" type="slidenum">
              <a:rPr lang="en-US" smtClean="0"/>
              <a:pPr/>
              <a:t>21</a:t>
            </a:fld>
            <a:endParaRPr lang="en-US"/>
          </a:p>
        </p:txBody>
      </p:sp>
    </p:spTree>
    <p:extLst>
      <p:ext uri="{BB962C8B-B14F-4D97-AF65-F5344CB8AC3E}">
        <p14:creationId xmlns:p14="http://schemas.microsoft.com/office/powerpoint/2010/main" val="222832131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spcBef>
                <a:spcPts val="0"/>
              </a:spcBef>
              <a:spcAft>
                <a:spcPts val="0"/>
              </a:spcAft>
              <a:buNone/>
            </a:pPr>
            <a:r>
              <a:rPr lang="en-US" dirty="0"/>
              <a:t>LO 9.3:  </a:t>
            </a:r>
            <a:r>
              <a:rPr lang="en-US" sz="1200" dirty="0">
                <a:solidFill>
                  <a:schemeClr val="dk1"/>
                </a:solidFill>
                <a:latin typeface="Calibri"/>
                <a:ea typeface="Calibri"/>
                <a:cs typeface="Calibri"/>
                <a:sym typeface="Calibri"/>
              </a:rPr>
              <a:t>Analyze second degree atrioventricular (AV) block, Mobitz I, and its effect on the patient, including basic patient care and treatment.</a:t>
            </a:r>
            <a:endParaRPr lang="en-US" dirty="0"/>
          </a:p>
          <a:p>
            <a:pPr marL="0" lvl="0" indent="0" algn="l" rtl="0">
              <a:spcBef>
                <a:spcPts val="0"/>
              </a:spcBef>
              <a:spcAft>
                <a:spcPts val="0"/>
              </a:spcAft>
              <a:buNone/>
            </a:pPr>
            <a:r>
              <a:rPr lang="en-US" dirty="0"/>
              <a:t>-----</a:t>
            </a:r>
            <a:endParaRPr lang="en-IN" dirty="0"/>
          </a:p>
        </p:txBody>
      </p:sp>
      <p:sp>
        <p:nvSpPr>
          <p:cNvPr id="4" name="Slide Number Placeholder 3"/>
          <p:cNvSpPr>
            <a:spLocks noGrp="1"/>
          </p:cNvSpPr>
          <p:nvPr>
            <p:ph type="sldNum" sz="quarter" idx="5"/>
          </p:nvPr>
        </p:nvSpPr>
        <p:spPr/>
        <p:txBody>
          <a:bodyPr/>
          <a:lstStyle/>
          <a:p>
            <a:fld id="{969E8D09-9492-4554-9C8F-456CB81F32A8}" type="slidenum">
              <a:rPr lang="en-US" smtClean="0"/>
              <a:pPr/>
              <a:t>22</a:t>
            </a:fld>
            <a:endParaRPr lang="en-US"/>
          </a:p>
        </p:txBody>
      </p:sp>
    </p:spTree>
    <p:extLst>
      <p:ext uri="{BB962C8B-B14F-4D97-AF65-F5344CB8AC3E}">
        <p14:creationId xmlns:p14="http://schemas.microsoft.com/office/powerpoint/2010/main" val="279494445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spcBef>
                <a:spcPts val="0"/>
              </a:spcBef>
              <a:spcAft>
                <a:spcPts val="0"/>
              </a:spcAft>
              <a:buNone/>
            </a:pPr>
            <a:r>
              <a:rPr lang="en-US" dirty="0"/>
              <a:t>LO 9.3:  </a:t>
            </a:r>
            <a:r>
              <a:rPr lang="en-US" sz="1200" dirty="0">
                <a:solidFill>
                  <a:schemeClr val="dk1"/>
                </a:solidFill>
                <a:latin typeface="Calibri"/>
                <a:ea typeface="Calibri"/>
                <a:cs typeface="Calibri"/>
                <a:sym typeface="Calibri"/>
              </a:rPr>
              <a:t>Analyze second degree atrioventricular (AV) block, Mobitz I, and its effect on the patient, including basic patient care and treatment.</a:t>
            </a:r>
            <a:endParaRPr lang="en-US" dirty="0"/>
          </a:p>
          <a:p>
            <a:pPr marL="0" lvl="0" indent="0" algn="l" rtl="0">
              <a:spcBef>
                <a:spcPts val="0"/>
              </a:spcBef>
              <a:spcAft>
                <a:spcPts val="0"/>
              </a:spcAft>
              <a:buNone/>
            </a:pPr>
            <a:r>
              <a:rPr lang="en-US" dirty="0"/>
              <a:t>-----</a:t>
            </a:r>
            <a:endParaRPr lang="en-IN" dirty="0"/>
          </a:p>
        </p:txBody>
      </p:sp>
      <p:sp>
        <p:nvSpPr>
          <p:cNvPr id="4" name="Slide Number Placeholder 3"/>
          <p:cNvSpPr>
            <a:spLocks noGrp="1"/>
          </p:cNvSpPr>
          <p:nvPr>
            <p:ph type="sldNum" sz="quarter" idx="5"/>
          </p:nvPr>
        </p:nvSpPr>
        <p:spPr/>
        <p:txBody>
          <a:bodyPr/>
          <a:lstStyle/>
          <a:p>
            <a:fld id="{969E8D09-9492-4554-9C8F-456CB81F32A8}" type="slidenum">
              <a:rPr lang="en-US" smtClean="0"/>
              <a:pPr/>
              <a:t>23</a:t>
            </a:fld>
            <a:endParaRPr lang="en-US"/>
          </a:p>
        </p:txBody>
      </p:sp>
    </p:spTree>
    <p:extLst>
      <p:ext uri="{BB962C8B-B14F-4D97-AF65-F5344CB8AC3E}">
        <p14:creationId xmlns:p14="http://schemas.microsoft.com/office/powerpoint/2010/main" val="389796482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spcBef>
                <a:spcPts val="0"/>
              </a:spcBef>
              <a:spcAft>
                <a:spcPts val="0"/>
              </a:spcAft>
              <a:buNone/>
            </a:pPr>
            <a:r>
              <a:rPr lang="en-US" dirty="0"/>
              <a:t>LO 9.3:  </a:t>
            </a:r>
            <a:r>
              <a:rPr lang="en-US" sz="1200" dirty="0">
                <a:solidFill>
                  <a:schemeClr val="dk1"/>
                </a:solidFill>
                <a:latin typeface="Calibri"/>
                <a:ea typeface="Calibri"/>
                <a:cs typeface="Calibri"/>
                <a:sym typeface="Calibri"/>
              </a:rPr>
              <a:t>Analyze second degree atrioventricular (AV) block, Mobitz I, and its effect on the patient, including basic patient care and treatment.</a:t>
            </a:r>
            <a:endParaRPr lang="en-US" dirty="0"/>
          </a:p>
          <a:p>
            <a:pPr marL="0" lvl="0" indent="0" algn="l" rtl="0">
              <a:spcBef>
                <a:spcPts val="0"/>
              </a:spcBef>
              <a:spcAft>
                <a:spcPts val="0"/>
              </a:spcAft>
              <a:buNone/>
            </a:pPr>
            <a:r>
              <a:rPr lang="en-US" dirty="0"/>
              <a:t>-----</a:t>
            </a:r>
            <a:endParaRPr lang="en-IN" dirty="0"/>
          </a:p>
        </p:txBody>
      </p:sp>
      <p:sp>
        <p:nvSpPr>
          <p:cNvPr id="4" name="Slide Number Placeholder 3"/>
          <p:cNvSpPr>
            <a:spLocks noGrp="1"/>
          </p:cNvSpPr>
          <p:nvPr>
            <p:ph type="sldNum" sz="quarter" idx="5"/>
          </p:nvPr>
        </p:nvSpPr>
        <p:spPr/>
        <p:txBody>
          <a:bodyPr/>
          <a:lstStyle/>
          <a:p>
            <a:fld id="{969E8D09-9492-4554-9C8F-456CB81F32A8}" type="slidenum">
              <a:rPr lang="en-US" smtClean="0"/>
              <a:pPr/>
              <a:t>24</a:t>
            </a:fld>
            <a:endParaRPr lang="en-US"/>
          </a:p>
        </p:txBody>
      </p:sp>
    </p:spTree>
    <p:extLst>
      <p:ext uri="{BB962C8B-B14F-4D97-AF65-F5344CB8AC3E}">
        <p14:creationId xmlns:p14="http://schemas.microsoft.com/office/powerpoint/2010/main" val="410423614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spcBef>
                <a:spcPts val="0"/>
              </a:spcBef>
              <a:spcAft>
                <a:spcPts val="0"/>
              </a:spcAft>
              <a:buNone/>
            </a:pPr>
            <a:r>
              <a:rPr lang="en-US" dirty="0"/>
              <a:t>LO 9.4:  </a:t>
            </a:r>
            <a:r>
              <a:rPr lang="en-US" sz="1200" dirty="0">
                <a:solidFill>
                  <a:schemeClr val="dk1"/>
                </a:solidFill>
                <a:latin typeface="Calibri"/>
                <a:ea typeface="Calibri"/>
                <a:cs typeface="Calibri"/>
                <a:sym typeface="Calibri"/>
              </a:rPr>
              <a:t>Analyze second degree atrioventricular (AV) block, Mobitz II, and its effect on the patient, including basic patient care and treatment.</a:t>
            </a:r>
            <a:endParaRPr lang="en-US" dirty="0"/>
          </a:p>
          <a:p>
            <a:pPr marL="0" lvl="0" indent="0" algn="l" rtl="0">
              <a:spcBef>
                <a:spcPts val="0"/>
              </a:spcBef>
              <a:spcAft>
                <a:spcPts val="0"/>
              </a:spcAft>
              <a:buNone/>
            </a:pPr>
            <a:r>
              <a:rPr lang="en-US" sz="1200" dirty="0">
                <a:solidFill>
                  <a:schemeClr val="dk1"/>
                </a:solidFill>
                <a:latin typeface="Calibri"/>
                <a:ea typeface="Calibri"/>
                <a:cs typeface="Calibri"/>
                <a:sym typeface="Calibri"/>
              </a:rPr>
              <a:t>-----</a:t>
            </a:r>
          </a:p>
          <a:p>
            <a:pPr marL="0" lvl="0" indent="0" algn="l" rtl="0">
              <a:spcBef>
                <a:spcPts val="0"/>
              </a:spcBef>
              <a:spcAft>
                <a:spcPts val="0"/>
              </a:spcAft>
              <a:buNone/>
            </a:pPr>
            <a:r>
              <a:rPr lang="en-US" sz="1200" dirty="0">
                <a:solidFill>
                  <a:schemeClr val="dk1"/>
                </a:solidFill>
                <a:latin typeface="Calibri"/>
                <a:ea typeface="Calibri"/>
                <a:cs typeface="Calibri"/>
                <a:sym typeface="Calibri"/>
              </a:rPr>
              <a:t>When a pattern exists, such as two, three, or four P waves between each QRS complex, the ratio is included in the interpretation. For example, the rhythm might be stated as “second degree type II 3:1.”</a:t>
            </a:r>
            <a:endParaRPr lang="en-IN" dirty="0"/>
          </a:p>
        </p:txBody>
      </p:sp>
      <p:sp>
        <p:nvSpPr>
          <p:cNvPr id="4" name="Slide Number Placeholder 3"/>
          <p:cNvSpPr>
            <a:spLocks noGrp="1"/>
          </p:cNvSpPr>
          <p:nvPr>
            <p:ph type="sldNum" sz="quarter" idx="5"/>
          </p:nvPr>
        </p:nvSpPr>
        <p:spPr/>
        <p:txBody>
          <a:bodyPr/>
          <a:lstStyle/>
          <a:p>
            <a:fld id="{969E8D09-9492-4554-9C8F-456CB81F32A8}" type="slidenum">
              <a:rPr lang="en-US" smtClean="0"/>
              <a:pPr/>
              <a:t>25</a:t>
            </a:fld>
            <a:endParaRPr lang="en-US"/>
          </a:p>
        </p:txBody>
      </p:sp>
    </p:spTree>
    <p:extLst>
      <p:ext uri="{BB962C8B-B14F-4D97-AF65-F5344CB8AC3E}">
        <p14:creationId xmlns:p14="http://schemas.microsoft.com/office/powerpoint/2010/main" val="400824360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spcBef>
                <a:spcPts val="0"/>
              </a:spcBef>
              <a:spcAft>
                <a:spcPts val="0"/>
              </a:spcAft>
              <a:buNone/>
            </a:pPr>
            <a:r>
              <a:rPr lang="en-US" dirty="0"/>
              <a:t>LO 9.4:  </a:t>
            </a:r>
            <a:r>
              <a:rPr lang="en-US" sz="1200" dirty="0">
                <a:solidFill>
                  <a:schemeClr val="dk1"/>
                </a:solidFill>
                <a:latin typeface="Calibri"/>
                <a:ea typeface="Calibri"/>
                <a:cs typeface="Calibri"/>
                <a:sym typeface="Calibri"/>
              </a:rPr>
              <a:t>Analyze second degree atrioventricular (AV) block, Mobitz II, and its effect on the patient, including basic patient care and treatment.</a:t>
            </a:r>
            <a:endParaRPr lang="en-US" dirty="0"/>
          </a:p>
          <a:p>
            <a:pPr marL="0" lvl="0" indent="0" algn="l" rtl="0">
              <a:spcBef>
                <a:spcPts val="0"/>
              </a:spcBef>
              <a:spcAft>
                <a:spcPts val="0"/>
              </a:spcAft>
              <a:buNone/>
            </a:pPr>
            <a:r>
              <a:rPr lang="en-US" sz="1200" dirty="0">
                <a:solidFill>
                  <a:schemeClr val="dk1"/>
                </a:solidFill>
                <a:latin typeface="Calibri"/>
                <a:ea typeface="Calibri"/>
                <a:cs typeface="Calibri"/>
                <a:sym typeface="Calibri"/>
              </a:rPr>
              <a:t>-----</a:t>
            </a:r>
            <a:endParaRPr lang="en-US" dirty="0"/>
          </a:p>
          <a:p>
            <a:pPr marL="0" lvl="0" indent="0" algn="l" rtl="0">
              <a:spcBef>
                <a:spcPts val="0"/>
              </a:spcBef>
              <a:spcAft>
                <a:spcPts val="0"/>
              </a:spcAft>
              <a:buNone/>
            </a:pPr>
            <a:r>
              <a:rPr lang="en-US" dirty="0"/>
              <a:t>The delay in electrical conduction causes impulses to take longer to reach the ventricular conduction system. After the impulses reach the ventricles, conduction continues normally.</a:t>
            </a:r>
            <a:endParaRPr lang="en-IN" dirty="0"/>
          </a:p>
        </p:txBody>
      </p:sp>
      <p:sp>
        <p:nvSpPr>
          <p:cNvPr id="4" name="Slide Number Placeholder 3"/>
          <p:cNvSpPr>
            <a:spLocks noGrp="1"/>
          </p:cNvSpPr>
          <p:nvPr>
            <p:ph type="sldNum" sz="quarter" idx="5"/>
          </p:nvPr>
        </p:nvSpPr>
        <p:spPr/>
        <p:txBody>
          <a:bodyPr/>
          <a:lstStyle/>
          <a:p>
            <a:fld id="{969E8D09-9492-4554-9C8F-456CB81F32A8}" type="slidenum">
              <a:rPr lang="en-US" smtClean="0"/>
              <a:pPr/>
              <a:t>26</a:t>
            </a:fld>
            <a:endParaRPr lang="en-US"/>
          </a:p>
        </p:txBody>
      </p:sp>
    </p:spTree>
    <p:extLst>
      <p:ext uri="{BB962C8B-B14F-4D97-AF65-F5344CB8AC3E}">
        <p14:creationId xmlns:p14="http://schemas.microsoft.com/office/powerpoint/2010/main" val="255469287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spcBef>
                <a:spcPts val="0"/>
              </a:spcBef>
              <a:spcAft>
                <a:spcPts val="0"/>
              </a:spcAft>
              <a:buNone/>
            </a:pPr>
            <a:r>
              <a:rPr lang="en-US" dirty="0"/>
              <a:t>LO 9.4:  </a:t>
            </a:r>
            <a:r>
              <a:rPr lang="en-US" sz="1200" dirty="0">
                <a:solidFill>
                  <a:schemeClr val="dk1"/>
                </a:solidFill>
                <a:latin typeface="Calibri"/>
                <a:ea typeface="Calibri"/>
                <a:cs typeface="Calibri"/>
                <a:sym typeface="Calibri"/>
              </a:rPr>
              <a:t>Analyze second degree atrioventricular (AV) block, Mobitz II, and its effect on the patient, including basic patient care and treatment.</a:t>
            </a:r>
            <a:endParaRPr lang="en-US" dirty="0"/>
          </a:p>
          <a:p>
            <a:pPr marL="0" lvl="0" indent="0" algn="l" rtl="0">
              <a:spcBef>
                <a:spcPts val="0"/>
              </a:spcBef>
              <a:spcAft>
                <a:spcPts val="0"/>
              </a:spcAft>
              <a:buNone/>
            </a:pPr>
            <a:r>
              <a:rPr lang="en-US" sz="1200" dirty="0">
                <a:solidFill>
                  <a:schemeClr val="dk1"/>
                </a:solidFill>
                <a:latin typeface="Calibri"/>
                <a:ea typeface="Calibri"/>
                <a:cs typeface="Calibri"/>
                <a:sym typeface="Calibri"/>
              </a:rPr>
              <a:t>-----</a:t>
            </a:r>
            <a:endParaRPr lang="en-US" dirty="0"/>
          </a:p>
          <a:p>
            <a:pPr marL="0" lvl="0" indent="0" algn="l" rtl="0">
              <a:spcBef>
                <a:spcPts val="0"/>
              </a:spcBef>
              <a:spcAft>
                <a:spcPts val="0"/>
              </a:spcAft>
              <a:buNone/>
            </a:pPr>
            <a:r>
              <a:rPr lang="en-US" sz="1400" dirty="0">
                <a:solidFill>
                  <a:schemeClr val="dk1"/>
                </a:solidFill>
                <a:latin typeface="Calibri"/>
                <a:ea typeface="Calibri"/>
                <a:cs typeface="Calibri"/>
                <a:sym typeface="Calibri"/>
              </a:rPr>
              <a:t>The regularity of the R-R interval depends on the unpredictable nature of the blocked impulses. In some cases, the R-R intervals form a pattern.</a:t>
            </a:r>
            <a:endParaRPr lang="en-IN" dirty="0"/>
          </a:p>
        </p:txBody>
      </p:sp>
      <p:sp>
        <p:nvSpPr>
          <p:cNvPr id="4" name="Slide Number Placeholder 3"/>
          <p:cNvSpPr>
            <a:spLocks noGrp="1"/>
          </p:cNvSpPr>
          <p:nvPr>
            <p:ph type="sldNum" sz="quarter" idx="5"/>
          </p:nvPr>
        </p:nvSpPr>
        <p:spPr/>
        <p:txBody>
          <a:bodyPr/>
          <a:lstStyle/>
          <a:p>
            <a:fld id="{969E8D09-9492-4554-9C8F-456CB81F32A8}" type="slidenum">
              <a:rPr lang="en-US" smtClean="0"/>
              <a:pPr/>
              <a:t>27</a:t>
            </a:fld>
            <a:endParaRPr lang="en-US"/>
          </a:p>
        </p:txBody>
      </p:sp>
    </p:spTree>
    <p:extLst>
      <p:ext uri="{BB962C8B-B14F-4D97-AF65-F5344CB8AC3E}">
        <p14:creationId xmlns:p14="http://schemas.microsoft.com/office/powerpoint/2010/main" val="103186686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spcBef>
                <a:spcPts val="0"/>
              </a:spcBef>
              <a:spcAft>
                <a:spcPts val="0"/>
              </a:spcAft>
              <a:buNone/>
            </a:pPr>
            <a:r>
              <a:rPr lang="en-US" dirty="0"/>
              <a:t>LO 9.4:  </a:t>
            </a:r>
            <a:r>
              <a:rPr lang="en-US" sz="1100" dirty="0">
                <a:solidFill>
                  <a:schemeClr val="dk1"/>
                </a:solidFill>
                <a:latin typeface="Calibri"/>
                <a:ea typeface="Calibri"/>
                <a:cs typeface="Calibri"/>
                <a:sym typeface="Calibri"/>
              </a:rPr>
              <a:t>Analyze second degree atrioventricular (AV) block, Mobitz II, and its effect on the patient, including basic patient care and treatment.</a:t>
            </a:r>
            <a:endParaRPr lang="en-US" dirty="0"/>
          </a:p>
          <a:p>
            <a:pPr marL="0" lvl="0" indent="0" algn="l" rtl="0">
              <a:spcBef>
                <a:spcPts val="0"/>
              </a:spcBef>
              <a:spcAft>
                <a:spcPts val="0"/>
              </a:spcAft>
              <a:buNone/>
            </a:pPr>
            <a:r>
              <a:rPr lang="en-US" sz="1100" dirty="0">
                <a:solidFill>
                  <a:schemeClr val="dk1"/>
                </a:solidFill>
                <a:latin typeface="Calibri"/>
                <a:ea typeface="Calibri"/>
                <a:cs typeface="Calibri"/>
                <a:sym typeface="Calibri"/>
              </a:rPr>
              <a:t>-----</a:t>
            </a:r>
            <a:endParaRPr lang="en-US" dirty="0"/>
          </a:p>
          <a:p>
            <a:pPr marL="0" lvl="0" indent="0" algn="l" rtl="0">
              <a:spcBef>
                <a:spcPts val="0"/>
              </a:spcBef>
              <a:spcAft>
                <a:spcPts val="0"/>
              </a:spcAft>
              <a:buNone/>
            </a:pPr>
            <a:r>
              <a:rPr lang="en-US" sz="1200" dirty="0">
                <a:solidFill>
                  <a:schemeClr val="dk1"/>
                </a:solidFill>
                <a:latin typeface="Calibri"/>
                <a:ea typeface="Calibri"/>
                <a:cs typeface="Calibri"/>
                <a:sym typeface="Calibri"/>
              </a:rPr>
              <a:t>In second degree AV block, type II, QRS complexes are missing, but whenever a P wave has an associated QRS complex, the PR interval always measures the same.</a:t>
            </a:r>
            <a:endParaRPr lang="en-IN" dirty="0"/>
          </a:p>
        </p:txBody>
      </p:sp>
      <p:sp>
        <p:nvSpPr>
          <p:cNvPr id="4" name="Slide Number Placeholder 3"/>
          <p:cNvSpPr>
            <a:spLocks noGrp="1"/>
          </p:cNvSpPr>
          <p:nvPr>
            <p:ph type="sldNum" sz="quarter" idx="5"/>
          </p:nvPr>
        </p:nvSpPr>
        <p:spPr/>
        <p:txBody>
          <a:bodyPr/>
          <a:lstStyle/>
          <a:p>
            <a:fld id="{969E8D09-9492-4554-9C8F-456CB81F32A8}" type="slidenum">
              <a:rPr lang="en-US" smtClean="0"/>
              <a:pPr/>
              <a:t>28</a:t>
            </a:fld>
            <a:endParaRPr lang="en-US"/>
          </a:p>
        </p:txBody>
      </p:sp>
    </p:spTree>
    <p:extLst>
      <p:ext uri="{BB962C8B-B14F-4D97-AF65-F5344CB8AC3E}">
        <p14:creationId xmlns:p14="http://schemas.microsoft.com/office/powerpoint/2010/main" val="256294796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spcBef>
                <a:spcPts val="0"/>
              </a:spcBef>
              <a:spcAft>
                <a:spcPts val="0"/>
              </a:spcAft>
              <a:buNone/>
            </a:pPr>
            <a:r>
              <a:rPr lang="en-US" dirty="0"/>
              <a:t>LO 9.4:  </a:t>
            </a:r>
            <a:r>
              <a:rPr lang="en-US" sz="1100" dirty="0">
                <a:solidFill>
                  <a:schemeClr val="dk1"/>
                </a:solidFill>
                <a:latin typeface="Calibri"/>
                <a:ea typeface="Calibri"/>
                <a:cs typeface="Calibri"/>
                <a:sym typeface="Calibri"/>
              </a:rPr>
              <a:t>Analyze second degree atrioventricular (AV) block, Mobitz II, and its effect on the patient, including basic patient care and treatment.</a:t>
            </a:r>
            <a:endParaRPr lang="en-US" dirty="0"/>
          </a:p>
          <a:p>
            <a:pPr marL="0" lvl="0" indent="0" algn="l" rtl="0">
              <a:spcBef>
                <a:spcPts val="0"/>
              </a:spcBef>
              <a:spcAft>
                <a:spcPts val="0"/>
              </a:spcAft>
              <a:buNone/>
            </a:pPr>
            <a:r>
              <a:rPr lang="en-US" sz="1100" dirty="0">
                <a:solidFill>
                  <a:schemeClr val="dk1"/>
                </a:solidFill>
                <a:latin typeface="Calibri"/>
                <a:ea typeface="Calibri"/>
                <a:cs typeface="Calibri"/>
                <a:sym typeface="Calibri"/>
              </a:rPr>
              <a:t>-----</a:t>
            </a:r>
            <a:endParaRPr lang="en-US" sz="1200" dirty="0">
              <a:solidFill>
                <a:schemeClr val="dk1"/>
              </a:solidFill>
              <a:latin typeface="Calibri"/>
              <a:ea typeface="Calibri"/>
              <a:cs typeface="Calibri"/>
              <a:sym typeface="Calibri"/>
            </a:endParaRPr>
          </a:p>
          <a:p>
            <a:pPr marL="0" lvl="0" indent="0" algn="l" rtl="0">
              <a:spcBef>
                <a:spcPts val="0"/>
              </a:spcBef>
              <a:spcAft>
                <a:spcPts val="0"/>
              </a:spcAft>
              <a:buNone/>
            </a:pPr>
            <a:r>
              <a:rPr lang="en-US" sz="1200" dirty="0">
                <a:solidFill>
                  <a:schemeClr val="dk1"/>
                </a:solidFill>
                <a:latin typeface="Calibri"/>
                <a:ea typeface="Calibri"/>
                <a:cs typeface="Calibri"/>
                <a:sym typeface="Calibri"/>
              </a:rPr>
              <a:t>Because second degree AV block, type II, is highly unstable and can progress quickly to complete heart block, close observation and monitoring are essential. It is also critical that you be able to distinguish between type I and type II.</a:t>
            </a:r>
            <a:endParaRPr lang="en-IN" dirty="0"/>
          </a:p>
        </p:txBody>
      </p:sp>
      <p:sp>
        <p:nvSpPr>
          <p:cNvPr id="4" name="Slide Number Placeholder 3"/>
          <p:cNvSpPr>
            <a:spLocks noGrp="1"/>
          </p:cNvSpPr>
          <p:nvPr>
            <p:ph type="sldNum" sz="quarter" idx="5"/>
          </p:nvPr>
        </p:nvSpPr>
        <p:spPr/>
        <p:txBody>
          <a:bodyPr/>
          <a:lstStyle/>
          <a:p>
            <a:fld id="{969E8D09-9492-4554-9C8F-456CB81F32A8}" type="slidenum">
              <a:rPr lang="en-US" smtClean="0"/>
              <a:pPr/>
              <a:t>29</a:t>
            </a:fld>
            <a:endParaRPr lang="en-US"/>
          </a:p>
        </p:txBody>
      </p:sp>
    </p:spTree>
    <p:extLst>
      <p:ext uri="{BB962C8B-B14F-4D97-AF65-F5344CB8AC3E}">
        <p14:creationId xmlns:p14="http://schemas.microsoft.com/office/powerpoint/2010/main" val="187273191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spcBef>
                <a:spcPts val="0"/>
              </a:spcBef>
              <a:spcAft>
                <a:spcPts val="0"/>
              </a:spcAft>
              <a:buNone/>
            </a:pPr>
            <a:r>
              <a:rPr lang="en-US" dirty="0"/>
              <a:t>LO 9.4:  </a:t>
            </a:r>
            <a:r>
              <a:rPr lang="en-US" sz="1200" dirty="0">
                <a:solidFill>
                  <a:schemeClr val="dk1"/>
                </a:solidFill>
                <a:latin typeface="Calibri"/>
                <a:ea typeface="Calibri"/>
                <a:cs typeface="Calibri"/>
                <a:sym typeface="Calibri"/>
              </a:rPr>
              <a:t>Analyze second degree atrioventricular (AV) block, Mobitz II, and its effect on the patient, including basic patient care and treatment.</a:t>
            </a:r>
            <a:endParaRPr lang="en-US" dirty="0"/>
          </a:p>
          <a:p>
            <a:pPr marL="0" lvl="0" indent="0" algn="l" rtl="0">
              <a:spcBef>
                <a:spcPts val="0"/>
              </a:spcBef>
              <a:spcAft>
                <a:spcPts val="0"/>
              </a:spcAft>
              <a:buNone/>
            </a:pPr>
            <a:r>
              <a:rPr lang="en-US" sz="1200" dirty="0">
                <a:solidFill>
                  <a:schemeClr val="dk1"/>
                </a:solidFill>
                <a:latin typeface="Calibri"/>
                <a:ea typeface="Calibri"/>
                <a:cs typeface="Calibri"/>
                <a:sym typeface="Calibri"/>
              </a:rPr>
              <a:t>-----</a:t>
            </a:r>
            <a:endParaRPr lang="en-US" dirty="0"/>
          </a:p>
          <a:p>
            <a:pPr marL="0" marR="0" lvl="0" indent="0" algn="l" rtl="0">
              <a:lnSpc>
                <a:spcPct val="100000"/>
              </a:lnSpc>
              <a:spcBef>
                <a:spcPts val="0"/>
              </a:spcBef>
              <a:spcAft>
                <a:spcPts val="0"/>
              </a:spcAft>
              <a:buClr>
                <a:schemeClr val="dk1"/>
              </a:buClr>
              <a:buSzPts val="1200"/>
              <a:buFont typeface="Calibri"/>
              <a:buNone/>
            </a:pPr>
            <a:r>
              <a:rPr lang="en-US" dirty="0"/>
              <a:t>Although type II is considered more critical than type I, both rhythms should be reported.</a:t>
            </a:r>
            <a:endParaRPr lang="en-IN" dirty="0"/>
          </a:p>
        </p:txBody>
      </p:sp>
      <p:sp>
        <p:nvSpPr>
          <p:cNvPr id="4" name="Slide Number Placeholder 3"/>
          <p:cNvSpPr>
            <a:spLocks noGrp="1"/>
          </p:cNvSpPr>
          <p:nvPr>
            <p:ph type="sldNum" sz="quarter" idx="5"/>
          </p:nvPr>
        </p:nvSpPr>
        <p:spPr/>
        <p:txBody>
          <a:bodyPr/>
          <a:lstStyle/>
          <a:p>
            <a:fld id="{969E8D09-9492-4554-9C8F-456CB81F32A8}" type="slidenum">
              <a:rPr lang="en-US" smtClean="0"/>
              <a:pPr/>
              <a:t>30</a:t>
            </a:fld>
            <a:endParaRPr lang="en-US"/>
          </a:p>
        </p:txBody>
      </p:sp>
    </p:spTree>
    <p:extLst>
      <p:ext uri="{BB962C8B-B14F-4D97-AF65-F5344CB8AC3E}">
        <p14:creationId xmlns:p14="http://schemas.microsoft.com/office/powerpoint/2010/main" val="114070225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spcBef>
                <a:spcPts val="0"/>
              </a:spcBef>
              <a:spcAft>
                <a:spcPts val="0"/>
              </a:spcAft>
              <a:buNone/>
            </a:pPr>
            <a:r>
              <a:rPr lang="en-US" dirty="0"/>
              <a:t>LO 9.1:  Describe the various heart block dysrhythmias.</a:t>
            </a:r>
          </a:p>
          <a:p>
            <a:pPr marL="0" lvl="0" indent="0" algn="l" rtl="0">
              <a:spcBef>
                <a:spcPts val="0"/>
              </a:spcBef>
              <a:spcAft>
                <a:spcPts val="0"/>
              </a:spcAft>
              <a:buNone/>
            </a:pPr>
            <a:r>
              <a:rPr lang="en-US" dirty="0"/>
              <a:t>-----</a:t>
            </a:r>
          </a:p>
        </p:txBody>
      </p:sp>
      <p:sp>
        <p:nvSpPr>
          <p:cNvPr id="4" name="Slide Number Placeholder 3"/>
          <p:cNvSpPr>
            <a:spLocks noGrp="1"/>
          </p:cNvSpPr>
          <p:nvPr>
            <p:ph type="sldNum" sz="quarter" idx="5"/>
          </p:nvPr>
        </p:nvSpPr>
        <p:spPr/>
        <p:txBody>
          <a:bodyPr/>
          <a:lstStyle/>
          <a:p>
            <a:fld id="{969E8D09-9492-4554-9C8F-456CB81F32A8}" type="slidenum">
              <a:rPr lang="en-US" smtClean="0"/>
              <a:pPr/>
              <a:t>4</a:t>
            </a:fld>
            <a:endParaRPr lang="en-US"/>
          </a:p>
        </p:txBody>
      </p:sp>
    </p:spTree>
    <p:extLst>
      <p:ext uri="{BB962C8B-B14F-4D97-AF65-F5344CB8AC3E}">
        <p14:creationId xmlns:p14="http://schemas.microsoft.com/office/powerpoint/2010/main" val="68106329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spcBef>
                <a:spcPts val="0"/>
              </a:spcBef>
              <a:spcAft>
                <a:spcPts val="0"/>
              </a:spcAft>
              <a:buNone/>
            </a:pPr>
            <a:r>
              <a:rPr lang="en-US" dirty="0"/>
              <a:t>LO 9.4:  </a:t>
            </a:r>
            <a:r>
              <a:rPr lang="en-US" sz="1200" dirty="0">
                <a:solidFill>
                  <a:schemeClr val="dk1"/>
                </a:solidFill>
                <a:latin typeface="Calibri"/>
                <a:ea typeface="Calibri"/>
                <a:cs typeface="Calibri"/>
                <a:sym typeface="Calibri"/>
              </a:rPr>
              <a:t>Analyze second degree atrioventricular (AV) block, Mobitz II, and its effect on the patient, including basic patient care and treatment.</a:t>
            </a:r>
            <a:endParaRPr lang="en-US" dirty="0"/>
          </a:p>
          <a:p>
            <a:pPr marL="0" lvl="0" indent="0" algn="l" rtl="0">
              <a:spcBef>
                <a:spcPts val="0"/>
              </a:spcBef>
              <a:spcAft>
                <a:spcPts val="0"/>
              </a:spcAft>
              <a:buNone/>
            </a:pPr>
            <a:r>
              <a:rPr lang="en-US" sz="1200" dirty="0">
                <a:solidFill>
                  <a:schemeClr val="dk1"/>
                </a:solidFill>
                <a:latin typeface="Calibri"/>
                <a:ea typeface="Calibri"/>
                <a:cs typeface="Calibri"/>
                <a:sym typeface="Calibri"/>
              </a:rPr>
              <a:t>-----</a:t>
            </a:r>
            <a:endParaRPr lang="en-IN" dirty="0"/>
          </a:p>
        </p:txBody>
      </p:sp>
      <p:sp>
        <p:nvSpPr>
          <p:cNvPr id="4" name="Slide Number Placeholder 3"/>
          <p:cNvSpPr>
            <a:spLocks noGrp="1"/>
          </p:cNvSpPr>
          <p:nvPr>
            <p:ph type="sldNum" sz="quarter" idx="5"/>
          </p:nvPr>
        </p:nvSpPr>
        <p:spPr/>
        <p:txBody>
          <a:bodyPr/>
          <a:lstStyle/>
          <a:p>
            <a:fld id="{969E8D09-9492-4554-9C8F-456CB81F32A8}" type="slidenum">
              <a:rPr lang="en-US" smtClean="0"/>
              <a:pPr/>
              <a:t>31</a:t>
            </a:fld>
            <a:endParaRPr lang="en-US"/>
          </a:p>
        </p:txBody>
      </p:sp>
    </p:spTree>
    <p:extLst>
      <p:ext uri="{BB962C8B-B14F-4D97-AF65-F5344CB8AC3E}">
        <p14:creationId xmlns:p14="http://schemas.microsoft.com/office/powerpoint/2010/main" val="81881464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spcBef>
                <a:spcPts val="0"/>
              </a:spcBef>
              <a:spcAft>
                <a:spcPts val="0"/>
              </a:spcAft>
              <a:buNone/>
            </a:pPr>
            <a:r>
              <a:rPr lang="en-US" dirty="0"/>
              <a:t>LO 9.4:  </a:t>
            </a:r>
            <a:r>
              <a:rPr lang="en-US" sz="1200" dirty="0">
                <a:solidFill>
                  <a:schemeClr val="dk1"/>
                </a:solidFill>
                <a:latin typeface="Calibri"/>
                <a:ea typeface="Calibri"/>
                <a:cs typeface="Calibri"/>
                <a:sym typeface="Calibri"/>
              </a:rPr>
              <a:t>Analyze second degree atrioventricular (AV) block, Mobitz II, and its effect on the patient, including basic patient care and treatment.</a:t>
            </a:r>
            <a:endParaRPr lang="en-US" dirty="0"/>
          </a:p>
          <a:p>
            <a:pPr marL="0" lvl="0" indent="0" algn="l" rtl="0">
              <a:spcBef>
                <a:spcPts val="0"/>
              </a:spcBef>
              <a:spcAft>
                <a:spcPts val="0"/>
              </a:spcAft>
              <a:buNone/>
            </a:pPr>
            <a:r>
              <a:rPr lang="en-US" sz="1200" dirty="0">
                <a:solidFill>
                  <a:schemeClr val="dk1"/>
                </a:solidFill>
                <a:latin typeface="Calibri"/>
                <a:ea typeface="Calibri"/>
                <a:cs typeface="Calibri"/>
                <a:sym typeface="Calibri"/>
              </a:rPr>
              <a:t>-----</a:t>
            </a:r>
            <a:endParaRPr lang="en-IN" dirty="0"/>
          </a:p>
        </p:txBody>
      </p:sp>
      <p:sp>
        <p:nvSpPr>
          <p:cNvPr id="4" name="Slide Number Placeholder 3"/>
          <p:cNvSpPr>
            <a:spLocks noGrp="1"/>
          </p:cNvSpPr>
          <p:nvPr>
            <p:ph type="sldNum" sz="quarter" idx="5"/>
          </p:nvPr>
        </p:nvSpPr>
        <p:spPr/>
        <p:txBody>
          <a:bodyPr/>
          <a:lstStyle/>
          <a:p>
            <a:fld id="{969E8D09-9492-4554-9C8F-456CB81F32A8}" type="slidenum">
              <a:rPr lang="en-US" smtClean="0"/>
              <a:pPr/>
              <a:t>32</a:t>
            </a:fld>
            <a:endParaRPr lang="en-US"/>
          </a:p>
        </p:txBody>
      </p:sp>
    </p:spTree>
    <p:extLst>
      <p:ext uri="{BB962C8B-B14F-4D97-AF65-F5344CB8AC3E}">
        <p14:creationId xmlns:p14="http://schemas.microsoft.com/office/powerpoint/2010/main" val="26385389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spcBef>
                <a:spcPts val="0"/>
              </a:spcBef>
              <a:spcAft>
                <a:spcPts val="0"/>
              </a:spcAft>
              <a:buNone/>
            </a:pPr>
            <a:r>
              <a:rPr lang="en-US" dirty="0"/>
              <a:t>LO 9.5:  </a:t>
            </a:r>
            <a:r>
              <a:rPr lang="en-US" sz="1200" dirty="0">
                <a:solidFill>
                  <a:schemeClr val="dk1"/>
                </a:solidFill>
                <a:latin typeface="Calibri"/>
                <a:ea typeface="Calibri"/>
                <a:cs typeface="Calibri"/>
                <a:sym typeface="Calibri"/>
              </a:rPr>
              <a:t>Analyze third degree atrioventricular (AV) block and its effect on the patient, including basic patient care and treatment.</a:t>
            </a:r>
            <a:endParaRPr lang="en-US" dirty="0"/>
          </a:p>
          <a:p>
            <a:pPr marL="0" lvl="0" indent="0" algn="l" rtl="0">
              <a:spcBef>
                <a:spcPts val="0"/>
              </a:spcBef>
              <a:spcAft>
                <a:spcPts val="0"/>
              </a:spcAft>
              <a:buNone/>
            </a:pPr>
            <a:r>
              <a:rPr lang="en-US" dirty="0"/>
              <a:t>-----</a:t>
            </a:r>
          </a:p>
          <a:p>
            <a:pPr marL="0" lvl="0" indent="0" algn="l" rtl="0">
              <a:spcBef>
                <a:spcPts val="0"/>
              </a:spcBef>
              <a:spcAft>
                <a:spcPts val="0"/>
              </a:spcAft>
              <a:buNone/>
            </a:pPr>
            <a:endParaRPr lang="en-US" dirty="0"/>
          </a:p>
          <a:p>
            <a:pPr marL="0" lvl="0" indent="0" algn="l" rtl="0">
              <a:spcBef>
                <a:spcPts val="0"/>
              </a:spcBef>
              <a:spcAft>
                <a:spcPts val="0"/>
              </a:spcAft>
              <a:buNone/>
            </a:pPr>
            <a:r>
              <a:rPr lang="en-US" b="1" dirty="0"/>
              <a:t>Dissociative: </a:t>
            </a:r>
            <a:r>
              <a:rPr lang="en-US" dirty="0"/>
              <a:t>Not related at all; the atria and the ventricles beat entirely independently of each other.</a:t>
            </a:r>
            <a:endParaRPr lang="en-IN" dirty="0"/>
          </a:p>
        </p:txBody>
      </p:sp>
      <p:sp>
        <p:nvSpPr>
          <p:cNvPr id="4" name="Slide Number Placeholder 3"/>
          <p:cNvSpPr>
            <a:spLocks noGrp="1"/>
          </p:cNvSpPr>
          <p:nvPr>
            <p:ph type="sldNum" sz="quarter" idx="5"/>
          </p:nvPr>
        </p:nvSpPr>
        <p:spPr/>
        <p:txBody>
          <a:bodyPr/>
          <a:lstStyle/>
          <a:p>
            <a:fld id="{969E8D09-9492-4554-9C8F-456CB81F32A8}" type="slidenum">
              <a:rPr lang="en-US" smtClean="0"/>
              <a:pPr/>
              <a:t>33</a:t>
            </a:fld>
            <a:endParaRPr lang="en-US"/>
          </a:p>
        </p:txBody>
      </p:sp>
    </p:spTree>
    <p:extLst>
      <p:ext uri="{BB962C8B-B14F-4D97-AF65-F5344CB8AC3E}">
        <p14:creationId xmlns:p14="http://schemas.microsoft.com/office/powerpoint/2010/main" val="332967973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spcBef>
                <a:spcPts val="0"/>
              </a:spcBef>
              <a:spcAft>
                <a:spcPts val="0"/>
              </a:spcAft>
              <a:buNone/>
            </a:pPr>
            <a:r>
              <a:rPr lang="en-US" dirty="0"/>
              <a:t>LO 9.5:  </a:t>
            </a:r>
            <a:r>
              <a:rPr lang="en-US" sz="1200" dirty="0">
                <a:solidFill>
                  <a:schemeClr val="dk1"/>
                </a:solidFill>
                <a:latin typeface="Calibri"/>
                <a:ea typeface="Calibri"/>
                <a:cs typeface="Calibri"/>
                <a:sym typeface="Calibri"/>
              </a:rPr>
              <a:t>Analyze third degree atrioventricular (AV) block and its effect on the patient, including basic patient care and treatment.</a:t>
            </a:r>
            <a:endParaRPr lang="en-US" dirty="0"/>
          </a:p>
          <a:p>
            <a:pPr marL="0" lvl="0" indent="0" algn="l" rtl="0">
              <a:spcBef>
                <a:spcPts val="0"/>
              </a:spcBef>
              <a:spcAft>
                <a:spcPts val="0"/>
              </a:spcAft>
              <a:buNone/>
            </a:pPr>
            <a:r>
              <a:rPr lang="en-US" dirty="0"/>
              <a:t>-----</a:t>
            </a:r>
          </a:p>
          <a:p>
            <a:pPr marL="0" lvl="0" indent="0" algn="l" rtl="0">
              <a:spcBef>
                <a:spcPts val="0"/>
              </a:spcBef>
              <a:spcAft>
                <a:spcPts val="0"/>
              </a:spcAft>
              <a:buNone/>
            </a:pPr>
            <a:r>
              <a:rPr lang="en-US" dirty="0"/>
              <a:t>The delay in electrical conduction causes impulses to take longer to reach the ventricular conduction system. After the impulses reach the ventricles, conduction continues normally.</a:t>
            </a:r>
            <a:endParaRPr lang="en-IN" dirty="0"/>
          </a:p>
        </p:txBody>
      </p:sp>
      <p:sp>
        <p:nvSpPr>
          <p:cNvPr id="4" name="Slide Number Placeholder 3"/>
          <p:cNvSpPr>
            <a:spLocks noGrp="1"/>
          </p:cNvSpPr>
          <p:nvPr>
            <p:ph type="sldNum" sz="quarter" idx="5"/>
          </p:nvPr>
        </p:nvSpPr>
        <p:spPr/>
        <p:txBody>
          <a:bodyPr/>
          <a:lstStyle/>
          <a:p>
            <a:fld id="{969E8D09-9492-4554-9C8F-456CB81F32A8}" type="slidenum">
              <a:rPr lang="en-US" smtClean="0"/>
              <a:pPr/>
              <a:t>34</a:t>
            </a:fld>
            <a:endParaRPr lang="en-US"/>
          </a:p>
        </p:txBody>
      </p:sp>
    </p:spTree>
    <p:extLst>
      <p:ext uri="{BB962C8B-B14F-4D97-AF65-F5344CB8AC3E}">
        <p14:creationId xmlns:p14="http://schemas.microsoft.com/office/powerpoint/2010/main" val="392826048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spcBef>
                <a:spcPts val="0"/>
              </a:spcBef>
              <a:spcAft>
                <a:spcPts val="0"/>
              </a:spcAft>
              <a:buNone/>
            </a:pPr>
            <a:r>
              <a:rPr lang="en-US" dirty="0"/>
              <a:t>LO 9.5:  </a:t>
            </a:r>
            <a:r>
              <a:rPr lang="en-US" sz="1200" dirty="0">
                <a:solidFill>
                  <a:schemeClr val="dk1"/>
                </a:solidFill>
                <a:latin typeface="Calibri"/>
                <a:ea typeface="Calibri"/>
                <a:cs typeface="Calibri"/>
                <a:sym typeface="Calibri"/>
              </a:rPr>
              <a:t>Analyze third degree atrioventricular (AV) block and its effect on the patient, including basic patient care and treatment.</a:t>
            </a:r>
            <a:endParaRPr lang="en-US" dirty="0"/>
          </a:p>
          <a:p>
            <a:pPr marL="0" lvl="0" indent="0" algn="l" rtl="0">
              <a:spcBef>
                <a:spcPts val="0"/>
              </a:spcBef>
              <a:spcAft>
                <a:spcPts val="0"/>
              </a:spcAft>
              <a:buNone/>
            </a:pPr>
            <a:r>
              <a:rPr lang="en-US" dirty="0"/>
              <a:t>-----</a:t>
            </a:r>
          </a:p>
          <a:p>
            <a:pPr marL="0" lvl="0" indent="0" algn="l" rtl="0">
              <a:spcBef>
                <a:spcPts val="0"/>
              </a:spcBef>
              <a:spcAft>
                <a:spcPts val="0"/>
              </a:spcAft>
              <a:buNone/>
            </a:pPr>
            <a:r>
              <a:rPr lang="en-US" dirty="0"/>
              <a:t>Both the P-P interval and the R-R interval are regular, but the PR interval is variable because the atria and ventricles are firing at different rates.</a:t>
            </a:r>
            <a:endParaRPr lang="en-IN" dirty="0"/>
          </a:p>
        </p:txBody>
      </p:sp>
      <p:sp>
        <p:nvSpPr>
          <p:cNvPr id="4" name="Slide Number Placeholder 3"/>
          <p:cNvSpPr>
            <a:spLocks noGrp="1"/>
          </p:cNvSpPr>
          <p:nvPr>
            <p:ph type="sldNum" sz="quarter" idx="5"/>
          </p:nvPr>
        </p:nvSpPr>
        <p:spPr/>
        <p:txBody>
          <a:bodyPr/>
          <a:lstStyle/>
          <a:p>
            <a:fld id="{969E8D09-9492-4554-9C8F-456CB81F32A8}" type="slidenum">
              <a:rPr lang="en-US" smtClean="0"/>
              <a:pPr/>
              <a:t>35</a:t>
            </a:fld>
            <a:endParaRPr lang="en-US"/>
          </a:p>
        </p:txBody>
      </p:sp>
    </p:spTree>
    <p:extLst>
      <p:ext uri="{BB962C8B-B14F-4D97-AF65-F5344CB8AC3E}">
        <p14:creationId xmlns:p14="http://schemas.microsoft.com/office/powerpoint/2010/main" val="134963042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spcBef>
                <a:spcPts val="0"/>
              </a:spcBef>
              <a:spcAft>
                <a:spcPts val="0"/>
              </a:spcAft>
              <a:buNone/>
            </a:pPr>
            <a:r>
              <a:rPr lang="en-US" dirty="0"/>
              <a:t>LO 9.5:  </a:t>
            </a:r>
            <a:r>
              <a:rPr lang="en-US" sz="1200" dirty="0">
                <a:solidFill>
                  <a:schemeClr val="dk1"/>
                </a:solidFill>
                <a:latin typeface="Calibri"/>
                <a:ea typeface="Calibri"/>
                <a:cs typeface="Calibri"/>
                <a:sym typeface="Calibri"/>
              </a:rPr>
              <a:t>Analyze third degree atrioventricular (AV) block and its effect on the patient, including basic patient care and treatment.</a:t>
            </a:r>
            <a:endParaRPr lang="en-US" dirty="0"/>
          </a:p>
          <a:p>
            <a:pPr marL="0" lvl="0" indent="0" algn="l" rtl="0">
              <a:spcBef>
                <a:spcPts val="0"/>
              </a:spcBef>
              <a:spcAft>
                <a:spcPts val="0"/>
              </a:spcAft>
              <a:buNone/>
            </a:pPr>
            <a:r>
              <a:rPr lang="en-US" dirty="0"/>
              <a:t>-----</a:t>
            </a:r>
          </a:p>
          <a:p>
            <a:pPr marL="0" lvl="0" indent="0" algn="l" rtl="0">
              <a:spcBef>
                <a:spcPts val="0"/>
              </a:spcBef>
              <a:spcAft>
                <a:spcPts val="0"/>
              </a:spcAft>
              <a:buNone/>
            </a:pPr>
            <a:r>
              <a:rPr lang="en-US" dirty="0"/>
              <a:t>Regardless of the ventricular pacemaker site, the ventricular rate will be slower than the atrial rate.</a:t>
            </a:r>
            <a:endParaRPr lang="en-IN" dirty="0"/>
          </a:p>
        </p:txBody>
      </p:sp>
      <p:sp>
        <p:nvSpPr>
          <p:cNvPr id="4" name="Slide Number Placeholder 3"/>
          <p:cNvSpPr>
            <a:spLocks noGrp="1"/>
          </p:cNvSpPr>
          <p:nvPr>
            <p:ph type="sldNum" sz="quarter" idx="5"/>
          </p:nvPr>
        </p:nvSpPr>
        <p:spPr/>
        <p:txBody>
          <a:bodyPr/>
          <a:lstStyle/>
          <a:p>
            <a:fld id="{969E8D09-9492-4554-9C8F-456CB81F32A8}" type="slidenum">
              <a:rPr lang="en-US" smtClean="0"/>
              <a:pPr/>
              <a:t>36</a:t>
            </a:fld>
            <a:endParaRPr lang="en-US"/>
          </a:p>
        </p:txBody>
      </p:sp>
    </p:spTree>
    <p:extLst>
      <p:ext uri="{BB962C8B-B14F-4D97-AF65-F5344CB8AC3E}">
        <p14:creationId xmlns:p14="http://schemas.microsoft.com/office/powerpoint/2010/main" val="3341888723"/>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spcBef>
                <a:spcPts val="0"/>
              </a:spcBef>
              <a:spcAft>
                <a:spcPts val="0"/>
              </a:spcAft>
              <a:buNone/>
            </a:pPr>
            <a:r>
              <a:rPr lang="en-US" dirty="0"/>
              <a:t>LO 9.5:  </a:t>
            </a:r>
            <a:r>
              <a:rPr lang="en-US" sz="1200" dirty="0">
                <a:solidFill>
                  <a:schemeClr val="dk1"/>
                </a:solidFill>
                <a:latin typeface="Calibri"/>
                <a:ea typeface="Calibri"/>
                <a:cs typeface="Calibri"/>
                <a:sym typeface="Calibri"/>
              </a:rPr>
              <a:t>Analyze third degree atrioventricular (AV) block and its effect on the patient, including basic patient care and treatment.</a:t>
            </a:r>
            <a:endParaRPr lang="en-US" dirty="0"/>
          </a:p>
          <a:p>
            <a:pPr marL="0" lvl="0" indent="0" algn="l" rtl="0">
              <a:spcBef>
                <a:spcPts val="0"/>
              </a:spcBef>
              <a:spcAft>
                <a:spcPts val="0"/>
              </a:spcAft>
              <a:buNone/>
            </a:pPr>
            <a:r>
              <a:rPr lang="en-US" dirty="0"/>
              <a:t>-----</a:t>
            </a:r>
          </a:p>
          <a:p>
            <a:pPr marL="0" lvl="0" indent="0" algn="l" rtl="0">
              <a:spcBef>
                <a:spcPts val="0"/>
              </a:spcBef>
              <a:spcAft>
                <a:spcPts val="0"/>
              </a:spcAft>
              <a:buNone/>
            </a:pPr>
            <a:endParaRPr lang="en-US" dirty="0"/>
          </a:p>
          <a:p>
            <a:pPr marL="0" lvl="0" indent="0" algn="l" rtl="0">
              <a:spcBef>
                <a:spcPts val="0"/>
              </a:spcBef>
              <a:spcAft>
                <a:spcPts val="0"/>
              </a:spcAft>
              <a:buNone/>
            </a:pPr>
            <a:r>
              <a:rPr lang="en-US" dirty="0"/>
              <a:t>Not every P wave will have a QRS complex following it.</a:t>
            </a:r>
            <a:endParaRPr lang="en-IN" dirty="0"/>
          </a:p>
        </p:txBody>
      </p:sp>
      <p:sp>
        <p:nvSpPr>
          <p:cNvPr id="4" name="Slide Number Placeholder 3"/>
          <p:cNvSpPr>
            <a:spLocks noGrp="1"/>
          </p:cNvSpPr>
          <p:nvPr>
            <p:ph type="sldNum" sz="quarter" idx="5"/>
          </p:nvPr>
        </p:nvSpPr>
        <p:spPr/>
        <p:txBody>
          <a:bodyPr/>
          <a:lstStyle/>
          <a:p>
            <a:fld id="{969E8D09-9492-4554-9C8F-456CB81F32A8}" type="slidenum">
              <a:rPr lang="en-US" smtClean="0"/>
              <a:pPr/>
              <a:t>37</a:t>
            </a:fld>
            <a:endParaRPr lang="en-US"/>
          </a:p>
        </p:txBody>
      </p:sp>
    </p:spTree>
    <p:extLst>
      <p:ext uri="{BB962C8B-B14F-4D97-AF65-F5344CB8AC3E}">
        <p14:creationId xmlns:p14="http://schemas.microsoft.com/office/powerpoint/2010/main" val="131015556"/>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spcBef>
                <a:spcPts val="0"/>
              </a:spcBef>
              <a:spcAft>
                <a:spcPts val="0"/>
              </a:spcAft>
              <a:buNone/>
            </a:pPr>
            <a:r>
              <a:rPr lang="en-US" dirty="0"/>
              <a:t>LO 9.5:  </a:t>
            </a:r>
            <a:r>
              <a:rPr lang="en-US" sz="1200" dirty="0">
                <a:solidFill>
                  <a:schemeClr val="dk1"/>
                </a:solidFill>
                <a:latin typeface="Calibri"/>
                <a:ea typeface="Calibri"/>
                <a:cs typeface="Calibri"/>
                <a:sym typeface="Calibri"/>
              </a:rPr>
              <a:t>Analyze third degree atrioventricular (AV) block and its effect on the patient, including basic patient care and treatment.</a:t>
            </a:r>
            <a:endParaRPr lang="en-US" dirty="0"/>
          </a:p>
          <a:p>
            <a:pPr marL="0" lvl="0" indent="0" algn="l" rtl="0">
              <a:spcBef>
                <a:spcPts val="0"/>
              </a:spcBef>
              <a:spcAft>
                <a:spcPts val="0"/>
              </a:spcAft>
              <a:buNone/>
            </a:pPr>
            <a:r>
              <a:rPr lang="en-US" dirty="0"/>
              <a:t>-----</a:t>
            </a:r>
            <a:endParaRPr lang="en-IN" dirty="0"/>
          </a:p>
        </p:txBody>
      </p:sp>
      <p:sp>
        <p:nvSpPr>
          <p:cNvPr id="4" name="Slide Number Placeholder 3"/>
          <p:cNvSpPr>
            <a:spLocks noGrp="1"/>
          </p:cNvSpPr>
          <p:nvPr>
            <p:ph type="sldNum" sz="quarter" idx="5"/>
          </p:nvPr>
        </p:nvSpPr>
        <p:spPr/>
        <p:txBody>
          <a:bodyPr/>
          <a:lstStyle/>
          <a:p>
            <a:fld id="{969E8D09-9492-4554-9C8F-456CB81F32A8}" type="slidenum">
              <a:rPr lang="en-US" smtClean="0"/>
              <a:pPr/>
              <a:t>38</a:t>
            </a:fld>
            <a:endParaRPr lang="en-US"/>
          </a:p>
        </p:txBody>
      </p:sp>
    </p:spTree>
    <p:extLst>
      <p:ext uri="{BB962C8B-B14F-4D97-AF65-F5344CB8AC3E}">
        <p14:creationId xmlns:p14="http://schemas.microsoft.com/office/powerpoint/2010/main" val="3696293410"/>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5"/>
          </p:nvPr>
        </p:nvSpPr>
        <p:spPr/>
        <p:txBody>
          <a:bodyPr/>
          <a:lstStyle/>
          <a:p>
            <a:fld id="{969E8D09-9492-4554-9C8F-456CB81F32A8}" type="slidenum">
              <a:rPr lang="en-US" smtClean="0"/>
              <a:pPr/>
              <a:t>39</a:t>
            </a:fld>
            <a:endParaRPr lang="en-US"/>
          </a:p>
        </p:txBody>
      </p:sp>
    </p:spTree>
    <p:extLst>
      <p:ext uri="{BB962C8B-B14F-4D97-AF65-F5344CB8AC3E}">
        <p14:creationId xmlns:p14="http://schemas.microsoft.com/office/powerpoint/2010/main" val="3386033672"/>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spcBef>
                <a:spcPts val="0"/>
              </a:spcBef>
              <a:spcAft>
                <a:spcPts val="0"/>
              </a:spcAft>
              <a:buNone/>
            </a:pPr>
            <a:r>
              <a:rPr lang="en-US" dirty="0"/>
              <a:t>LO 9.5:  </a:t>
            </a:r>
            <a:r>
              <a:rPr lang="en-US" sz="1200" dirty="0">
                <a:solidFill>
                  <a:schemeClr val="dk1"/>
                </a:solidFill>
                <a:latin typeface="Calibri"/>
                <a:ea typeface="Calibri"/>
                <a:cs typeface="Calibri"/>
                <a:sym typeface="Calibri"/>
              </a:rPr>
              <a:t>Analyze third degree atrioventricular (AV) block and its effect on the patient, including basic patient care and treatment.</a:t>
            </a:r>
            <a:endParaRPr lang="en-US" dirty="0"/>
          </a:p>
          <a:p>
            <a:pPr marL="0" lvl="0" indent="0" algn="l" rtl="0">
              <a:spcBef>
                <a:spcPts val="0"/>
              </a:spcBef>
              <a:spcAft>
                <a:spcPts val="0"/>
              </a:spcAft>
              <a:buNone/>
            </a:pPr>
            <a:r>
              <a:rPr lang="en-US" dirty="0"/>
              <a:t>-----</a:t>
            </a:r>
            <a:endParaRPr lang="en-IN" dirty="0"/>
          </a:p>
        </p:txBody>
      </p:sp>
      <p:sp>
        <p:nvSpPr>
          <p:cNvPr id="4" name="Slide Number Placeholder 3"/>
          <p:cNvSpPr>
            <a:spLocks noGrp="1"/>
          </p:cNvSpPr>
          <p:nvPr>
            <p:ph type="sldNum" sz="quarter" idx="5"/>
          </p:nvPr>
        </p:nvSpPr>
        <p:spPr/>
        <p:txBody>
          <a:bodyPr/>
          <a:lstStyle/>
          <a:p>
            <a:fld id="{969E8D09-9492-4554-9C8F-456CB81F32A8}" type="slidenum">
              <a:rPr lang="en-US" smtClean="0"/>
              <a:pPr/>
              <a:t>40</a:t>
            </a:fld>
            <a:endParaRPr lang="en-US"/>
          </a:p>
        </p:txBody>
      </p:sp>
    </p:spTree>
    <p:extLst>
      <p:ext uri="{BB962C8B-B14F-4D97-AF65-F5344CB8AC3E}">
        <p14:creationId xmlns:p14="http://schemas.microsoft.com/office/powerpoint/2010/main" val="104858970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spcBef>
                <a:spcPts val="0"/>
              </a:spcBef>
              <a:spcAft>
                <a:spcPts val="0"/>
              </a:spcAft>
              <a:buNone/>
            </a:pPr>
            <a:r>
              <a:rPr lang="en-US" dirty="0"/>
              <a:t>LO 9.2:  </a:t>
            </a:r>
            <a:r>
              <a:rPr lang="en-US" sz="1200" dirty="0">
                <a:solidFill>
                  <a:schemeClr val="dk1"/>
                </a:solidFill>
                <a:latin typeface="Calibri"/>
                <a:ea typeface="Calibri"/>
                <a:cs typeface="Calibri"/>
                <a:sym typeface="Calibri"/>
              </a:rPr>
              <a:t>Analyze first degree atrioventricular (AV) block and its effect on the patient, including basic patient care and treatment.</a:t>
            </a:r>
            <a:endParaRPr lang="en-US" dirty="0"/>
          </a:p>
          <a:p>
            <a:pPr marL="0" lvl="0" indent="0" algn="l" rtl="0">
              <a:spcBef>
                <a:spcPts val="0"/>
              </a:spcBef>
              <a:spcAft>
                <a:spcPts val="0"/>
              </a:spcAft>
              <a:buNone/>
            </a:pPr>
            <a:r>
              <a:rPr lang="en-US" dirty="0"/>
              <a:t>-----</a:t>
            </a:r>
          </a:p>
          <a:p>
            <a:pPr marL="0" lvl="0" indent="0" algn="l" rtl="0">
              <a:spcBef>
                <a:spcPts val="0"/>
              </a:spcBef>
              <a:spcAft>
                <a:spcPts val="0"/>
              </a:spcAft>
              <a:buNone/>
            </a:pPr>
            <a:r>
              <a:rPr lang="en-US" dirty="0"/>
              <a:t>The delay in electrical conduction causes impulses to take longer to reach the ventricular conduction system. After the impulses reach the ventricles, conduction continues normally.</a:t>
            </a:r>
            <a:endParaRPr lang="en-IN" dirty="0"/>
          </a:p>
        </p:txBody>
      </p:sp>
      <p:sp>
        <p:nvSpPr>
          <p:cNvPr id="4" name="Slide Number Placeholder 3"/>
          <p:cNvSpPr>
            <a:spLocks noGrp="1"/>
          </p:cNvSpPr>
          <p:nvPr>
            <p:ph type="sldNum" sz="quarter" idx="5"/>
          </p:nvPr>
        </p:nvSpPr>
        <p:spPr/>
        <p:txBody>
          <a:bodyPr/>
          <a:lstStyle/>
          <a:p>
            <a:fld id="{969E8D09-9492-4554-9C8F-456CB81F32A8}" type="slidenum">
              <a:rPr lang="en-US" smtClean="0"/>
              <a:pPr/>
              <a:t>5</a:t>
            </a:fld>
            <a:endParaRPr lang="en-US"/>
          </a:p>
        </p:txBody>
      </p:sp>
    </p:spTree>
    <p:extLst>
      <p:ext uri="{BB962C8B-B14F-4D97-AF65-F5344CB8AC3E}">
        <p14:creationId xmlns:p14="http://schemas.microsoft.com/office/powerpoint/2010/main" val="1038430425"/>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spcBef>
                <a:spcPts val="0"/>
              </a:spcBef>
              <a:spcAft>
                <a:spcPts val="0"/>
              </a:spcAft>
              <a:buNone/>
            </a:pPr>
            <a:r>
              <a:rPr lang="en-US" dirty="0"/>
              <a:t>LO 9.5:  </a:t>
            </a:r>
            <a:r>
              <a:rPr lang="en-US" sz="1200" dirty="0">
                <a:solidFill>
                  <a:schemeClr val="dk1"/>
                </a:solidFill>
                <a:latin typeface="Calibri"/>
                <a:ea typeface="Calibri"/>
                <a:cs typeface="Calibri"/>
                <a:sym typeface="Calibri"/>
              </a:rPr>
              <a:t>Analyze third degree atrioventricular (AV) block and its effect on the patient, including basic patient care and treatment.</a:t>
            </a:r>
            <a:endParaRPr lang="en-US" dirty="0"/>
          </a:p>
          <a:p>
            <a:pPr marL="0" lvl="0" indent="0" algn="l" rtl="0">
              <a:spcBef>
                <a:spcPts val="0"/>
              </a:spcBef>
              <a:spcAft>
                <a:spcPts val="0"/>
              </a:spcAft>
              <a:buNone/>
            </a:pPr>
            <a:r>
              <a:rPr lang="en-US" dirty="0"/>
              <a:t>-----</a:t>
            </a:r>
            <a:endParaRPr lang="en-IN" dirty="0"/>
          </a:p>
        </p:txBody>
      </p:sp>
      <p:sp>
        <p:nvSpPr>
          <p:cNvPr id="4" name="Slide Number Placeholder 3"/>
          <p:cNvSpPr>
            <a:spLocks noGrp="1"/>
          </p:cNvSpPr>
          <p:nvPr>
            <p:ph type="sldNum" sz="quarter" idx="5"/>
          </p:nvPr>
        </p:nvSpPr>
        <p:spPr/>
        <p:txBody>
          <a:bodyPr/>
          <a:lstStyle/>
          <a:p>
            <a:fld id="{969E8D09-9492-4554-9C8F-456CB81F32A8}" type="slidenum">
              <a:rPr lang="en-US" smtClean="0"/>
              <a:pPr/>
              <a:t>42</a:t>
            </a:fld>
            <a:endParaRPr lang="en-US"/>
          </a:p>
        </p:txBody>
      </p:sp>
    </p:spTree>
    <p:extLst>
      <p:ext uri="{BB962C8B-B14F-4D97-AF65-F5344CB8AC3E}">
        <p14:creationId xmlns:p14="http://schemas.microsoft.com/office/powerpoint/2010/main" val="2176739727"/>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spcBef>
                <a:spcPts val="0"/>
              </a:spcBef>
              <a:spcAft>
                <a:spcPts val="0"/>
              </a:spcAft>
              <a:buNone/>
            </a:pPr>
            <a:r>
              <a:rPr lang="en-US" dirty="0"/>
              <a:t>LO 9.1: </a:t>
            </a:r>
            <a:r>
              <a:rPr lang="en-US" sz="1200" dirty="0">
                <a:solidFill>
                  <a:schemeClr val="dk1"/>
                </a:solidFill>
                <a:latin typeface="Calibri"/>
                <a:ea typeface="Calibri"/>
                <a:cs typeface="Calibri"/>
                <a:sym typeface="Calibri"/>
              </a:rPr>
              <a:t>Describe the various heart block dysrhythmias.</a:t>
            </a:r>
            <a:endParaRPr lang="en-US" dirty="0"/>
          </a:p>
          <a:p>
            <a:pPr marL="0" lvl="0" indent="0" algn="l" rtl="0">
              <a:spcBef>
                <a:spcPts val="0"/>
              </a:spcBef>
              <a:spcAft>
                <a:spcPts val="0"/>
              </a:spcAft>
              <a:buNone/>
            </a:pPr>
            <a:r>
              <a:rPr lang="en-US" sz="1200" dirty="0">
                <a:solidFill>
                  <a:schemeClr val="dk1"/>
                </a:solidFill>
                <a:latin typeface="Calibri"/>
                <a:ea typeface="Calibri"/>
                <a:cs typeface="Calibri"/>
                <a:sym typeface="Calibri"/>
              </a:rPr>
              <a:t>LO </a:t>
            </a:r>
            <a:r>
              <a:rPr lang="en-US" dirty="0"/>
              <a:t>9</a:t>
            </a:r>
            <a:r>
              <a:rPr lang="en-US" sz="1200" dirty="0">
                <a:solidFill>
                  <a:schemeClr val="dk1"/>
                </a:solidFill>
                <a:latin typeface="Calibri"/>
                <a:ea typeface="Calibri"/>
                <a:cs typeface="Calibri"/>
                <a:sym typeface="Calibri"/>
              </a:rPr>
              <a:t>.2: Analyze first degree atrioventricular (AV) block and its effect on the patient, including basic patient care and treatment.</a:t>
            </a:r>
            <a:endParaRPr lang="en-US" dirty="0"/>
          </a:p>
          <a:p>
            <a:pPr marL="0" lvl="0" indent="0" algn="l" rtl="0">
              <a:spcBef>
                <a:spcPts val="0"/>
              </a:spcBef>
              <a:spcAft>
                <a:spcPts val="0"/>
              </a:spcAft>
              <a:buNone/>
            </a:pPr>
            <a:r>
              <a:rPr lang="en-US" sz="1200" dirty="0">
                <a:solidFill>
                  <a:schemeClr val="dk1"/>
                </a:solidFill>
                <a:latin typeface="Calibri"/>
                <a:ea typeface="Calibri"/>
                <a:cs typeface="Calibri"/>
                <a:sym typeface="Calibri"/>
              </a:rPr>
              <a:t>LO </a:t>
            </a:r>
            <a:r>
              <a:rPr lang="en-US" dirty="0"/>
              <a:t>9</a:t>
            </a:r>
            <a:r>
              <a:rPr lang="en-US" sz="1200" dirty="0">
                <a:solidFill>
                  <a:schemeClr val="dk1"/>
                </a:solidFill>
                <a:latin typeface="Calibri"/>
                <a:ea typeface="Calibri"/>
                <a:cs typeface="Calibri"/>
                <a:sym typeface="Calibri"/>
              </a:rPr>
              <a:t>.3: Analyze second degree atrioventricular (AV) block, Mobitz I, and its effect on the patient, including basic patient care and treatment.</a:t>
            </a:r>
            <a:endParaRPr lang="en-IN" dirty="0"/>
          </a:p>
        </p:txBody>
      </p:sp>
      <p:sp>
        <p:nvSpPr>
          <p:cNvPr id="4" name="Slide Number Placeholder 3"/>
          <p:cNvSpPr>
            <a:spLocks noGrp="1"/>
          </p:cNvSpPr>
          <p:nvPr>
            <p:ph type="sldNum" sz="quarter" idx="5"/>
          </p:nvPr>
        </p:nvSpPr>
        <p:spPr/>
        <p:txBody>
          <a:bodyPr/>
          <a:lstStyle/>
          <a:p>
            <a:fld id="{969E8D09-9492-4554-9C8F-456CB81F32A8}" type="slidenum">
              <a:rPr lang="en-US" smtClean="0"/>
              <a:pPr/>
              <a:t>43</a:t>
            </a:fld>
            <a:endParaRPr lang="en-US"/>
          </a:p>
        </p:txBody>
      </p:sp>
    </p:spTree>
    <p:extLst>
      <p:ext uri="{BB962C8B-B14F-4D97-AF65-F5344CB8AC3E}">
        <p14:creationId xmlns:p14="http://schemas.microsoft.com/office/powerpoint/2010/main" val="3353899376"/>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spcBef>
                <a:spcPts val="0"/>
              </a:spcBef>
              <a:spcAft>
                <a:spcPts val="0"/>
              </a:spcAft>
              <a:buNone/>
            </a:pPr>
            <a:r>
              <a:rPr lang="en-US" dirty="0"/>
              <a:t>LO 9.4: </a:t>
            </a:r>
            <a:r>
              <a:rPr lang="en-US" sz="1200" dirty="0">
                <a:solidFill>
                  <a:schemeClr val="dk1"/>
                </a:solidFill>
                <a:latin typeface="Calibri"/>
                <a:ea typeface="Calibri"/>
                <a:cs typeface="Calibri"/>
                <a:sym typeface="Calibri"/>
              </a:rPr>
              <a:t>Analyze second degree atrioventricular (AV) block, Mobitz II, and its effect on the patient, including basic patient care and treatment.</a:t>
            </a:r>
            <a:endParaRPr lang="en-US" dirty="0"/>
          </a:p>
          <a:p>
            <a:pPr marL="0" lvl="0" indent="0" algn="l" rtl="0">
              <a:spcBef>
                <a:spcPts val="0"/>
              </a:spcBef>
              <a:spcAft>
                <a:spcPts val="0"/>
              </a:spcAft>
              <a:buNone/>
            </a:pPr>
            <a:r>
              <a:rPr lang="en-US" sz="1200" dirty="0">
                <a:solidFill>
                  <a:schemeClr val="dk1"/>
                </a:solidFill>
                <a:latin typeface="Calibri"/>
                <a:ea typeface="Calibri"/>
                <a:cs typeface="Calibri"/>
                <a:sym typeface="Calibri"/>
              </a:rPr>
              <a:t>LO </a:t>
            </a:r>
            <a:r>
              <a:rPr lang="en-US" dirty="0"/>
              <a:t>9</a:t>
            </a:r>
            <a:r>
              <a:rPr lang="en-US" sz="1200" dirty="0">
                <a:solidFill>
                  <a:schemeClr val="dk1"/>
                </a:solidFill>
                <a:latin typeface="Calibri"/>
                <a:ea typeface="Calibri"/>
                <a:cs typeface="Calibri"/>
                <a:sym typeface="Calibri"/>
              </a:rPr>
              <a:t>.5: Analyze third degree atrioventricular (AV) block and its effect on the patient, including basic patient care and treatment.</a:t>
            </a:r>
            <a:endParaRPr lang="en-IN" dirty="0"/>
          </a:p>
        </p:txBody>
      </p:sp>
      <p:sp>
        <p:nvSpPr>
          <p:cNvPr id="4" name="Slide Number Placeholder 3"/>
          <p:cNvSpPr>
            <a:spLocks noGrp="1"/>
          </p:cNvSpPr>
          <p:nvPr>
            <p:ph type="sldNum" sz="quarter" idx="5"/>
          </p:nvPr>
        </p:nvSpPr>
        <p:spPr/>
        <p:txBody>
          <a:bodyPr/>
          <a:lstStyle/>
          <a:p>
            <a:fld id="{969E8D09-9492-4554-9C8F-456CB81F32A8}" type="slidenum">
              <a:rPr lang="en-US" smtClean="0"/>
              <a:pPr/>
              <a:t>44</a:t>
            </a:fld>
            <a:endParaRPr lang="en-US"/>
          </a:p>
        </p:txBody>
      </p:sp>
    </p:spTree>
    <p:extLst>
      <p:ext uri="{BB962C8B-B14F-4D97-AF65-F5344CB8AC3E}">
        <p14:creationId xmlns:p14="http://schemas.microsoft.com/office/powerpoint/2010/main" val="229349234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spcBef>
                <a:spcPts val="0"/>
              </a:spcBef>
              <a:spcAft>
                <a:spcPts val="0"/>
              </a:spcAft>
              <a:buNone/>
            </a:pPr>
            <a:r>
              <a:rPr lang="en-US" dirty="0"/>
              <a:t>LO 9.2:  </a:t>
            </a:r>
            <a:r>
              <a:rPr lang="en-US" sz="1200" dirty="0">
                <a:solidFill>
                  <a:schemeClr val="dk1"/>
                </a:solidFill>
                <a:latin typeface="Calibri"/>
                <a:ea typeface="Calibri"/>
                <a:cs typeface="Calibri"/>
                <a:sym typeface="Calibri"/>
              </a:rPr>
              <a:t>Analyze first degree atrioventricular (AV) block and its effect on the patient, including basic patient care and treatment.</a:t>
            </a:r>
            <a:endParaRPr lang="en-US" dirty="0"/>
          </a:p>
          <a:p>
            <a:pPr marL="0" lvl="0" indent="0" algn="l" rtl="0">
              <a:spcBef>
                <a:spcPts val="0"/>
              </a:spcBef>
              <a:spcAft>
                <a:spcPts val="0"/>
              </a:spcAft>
              <a:buNone/>
            </a:pPr>
            <a:r>
              <a:rPr lang="en-US" dirty="0"/>
              <a:t>-----</a:t>
            </a:r>
          </a:p>
          <a:p>
            <a:pPr marL="0" lvl="0" indent="0" algn="l" rtl="0">
              <a:spcBef>
                <a:spcPts val="0"/>
              </a:spcBef>
              <a:spcAft>
                <a:spcPts val="0"/>
              </a:spcAft>
              <a:buNone/>
            </a:pPr>
            <a:r>
              <a:rPr lang="en-US" dirty="0"/>
              <a:t>The delay in electrical conduction causes impulses to take longer to reach the ventricular conduction system. After the impulses reach the ventricles, conduction continues normally.</a:t>
            </a:r>
            <a:endParaRPr lang="en-IN" dirty="0"/>
          </a:p>
        </p:txBody>
      </p:sp>
      <p:sp>
        <p:nvSpPr>
          <p:cNvPr id="4" name="Slide Number Placeholder 3"/>
          <p:cNvSpPr>
            <a:spLocks noGrp="1"/>
          </p:cNvSpPr>
          <p:nvPr>
            <p:ph type="sldNum" sz="quarter" idx="5"/>
          </p:nvPr>
        </p:nvSpPr>
        <p:spPr/>
        <p:txBody>
          <a:bodyPr/>
          <a:lstStyle/>
          <a:p>
            <a:fld id="{969E8D09-9492-4554-9C8F-456CB81F32A8}" type="slidenum">
              <a:rPr lang="en-US" smtClean="0"/>
              <a:pPr/>
              <a:t>6</a:t>
            </a:fld>
            <a:endParaRPr lang="en-US"/>
          </a:p>
        </p:txBody>
      </p:sp>
    </p:spTree>
    <p:extLst>
      <p:ext uri="{BB962C8B-B14F-4D97-AF65-F5344CB8AC3E}">
        <p14:creationId xmlns:p14="http://schemas.microsoft.com/office/powerpoint/2010/main" val="198406870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spcBef>
                <a:spcPts val="0"/>
              </a:spcBef>
              <a:spcAft>
                <a:spcPts val="0"/>
              </a:spcAft>
              <a:buNone/>
            </a:pPr>
            <a:r>
              <a:rPr lang="en-US" dirty="0"/>
              <a:t>LO 9.2:  </a:t>
            </a:r>
            <a:r>
              <a:rPr lang="en-US" sz="1200" dirty="0">
                <a:solidFill>
                  <a:schemeClr val="dk1"/>
                </a:solidFill>
                <a:latin typeface="Calibri"/>
                <a:ea typeface="Calibri"/>
                <a:cs typeface="Calibri"/>
                <a:sym typeface="Calibri"/>
              </a:rPr>
              <a:t>Analyze first degree atrioventricular (AV) block and its effect on the patient, including basic patient care and treatment.</a:t>
            </a:r>
            <a:endParaRPr lang="en-US" dirty="0"/>
          </a:p>
          <a:p>
            <a:pPr marL="0" lvl="0" indent="0" algn="l" rtl="0">
              <a:spcBef>
                <a:spcPts val="0"/>
              </a:spcBef>
              <a:spcAft>
                <a:spcPts val="0"/>
              </a:spcAft>
              <a:buNone/>
            </a:pPr>
            <a:r>
              <a:rPr lang="en-US" dirty="0"/>
              <a:t>-----</a:t>
            </a:r>
            <a:endParaRPr lang="en-IN" dirty="0"/>
          </a:p>
        </p:txBody>
      </p:sp>
      <p:sp>
        <p:nvSpPr>
          <p:cNvPr id="4" name="Slide Number Placeholder 3"/>
          <p:cNvSpPr>
            <a:spLocks noGrp="1"/>
          </p:cNvSpPr>
          <p:nvPr>
            <p:ph type="sldNum" sz="quarter" idx="5"/>
          </p:nvPr>
        </p:nvSpPr>
        <p:spPr/>
        <p:txBody>
          <a:bodyPr/>
          <a:lstStyle/>
          <a:p>
            <a:fld id="{969E8D09-9492-4554-9C8F-456CB81F32A8}" type="slidenum">
              <a:rPr lang="en-US" smtClean="0"/>
              <a:pPr/>
              <a:t>7</a:t>
            </a:fld>
            <a:endParaRPr lang="en-US"/>
          </a:p>
        </p:txBody>
      </p:sp>
    </p:spTree>
    <p:extLst>
      <p:ext uri="{BB962C8B-B14F-4D97-AF65-F5344CB8AC3E}">
        <p14:creationId xmlns:p14="http://schemas.microsoft.com/office/powerpoint/2010/main" val="256040702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spcBef>
                <a:spcPts val="0"/>
              </a:spcBef>
              <a:spcAft>
                <a:spcPts val="0"/>
              </a:spcAft>
              <a:buNone/>
            </a:pPr>
            <a:r>
              <a:rPr lang="en-US" dirty="0"/>
              <a:t>LO 9.2:  </a:t>
            </a:r>
            <a:r>
              <a:rPr lang="en-US" sz="1200" dirty="0">
                <a:solidFill>
                  <a:schemeClr val="dk1"/>
                </a:solidFill>
                <a:latin typeface="Calibri"/>
                <a:ea typeface="Calibri"/>
                <a:cs typeface="Calibri"/>
                <a:sym typeface="Calibri"/>
              </a:rPr>
              <a:t>Analyze first degree atrioventricular (AV) block and its effect on the patient, including basic patient care and treatment.</a:t>
            </a:r>
            <a:endParaRPr lang="en-US" dirty="0"/>
          </a:p>
          <a:p>
            <a:pPr marL="0" lvl="0" indent="0" algn="l" rtl="0">
              <a:spcBef>
                <a:spcPts val="0"/>
              </a:spcBef>
              <a:spcAft>
                <a:spcPts val="0"/>
              </a:spcAft>
              <a:buNone/>
            </a:pPr>
            <a:r>
              <a:rPr lang="en-US" dirty="0"/>
              <a:t>-----</a:t>
            </a:r>
            <a:endParaRPr lang="en-IN" dirty="0"/>
          </a:p>
        </p:txBody>
      </p:sp>
      <p:sp>
        <p:nvSpPr>
          <p:cNvPr id="4" name="Slide Number Placeholder 3"/>
          <p:cNvSpPr>
            <a:spLocks noGrp="1"/>
          </p:cNvSpPr>
          <p:nvPr>
            <p:ph type="sldNum" sz="quarter" idx="5"/>
          </p:nvPr>
        </p:nvSpPr>
        <p:spPr/>
        <p:txBody>
          <a:bodyPr/>
          <a:lstStyle/>
          <a:p>
            <a:fld id="{969E8D09-9492-4554-9C8F-456CB81F32A8}" type="slidenum">
              <a:rPr lang="en-US" smtClean="0"/>
              <a:pPr/>
              <a:t>8</a:t>
            </a:fld>
            <a:endParaRPr lang="en-US"/>
          </a:p>
        </p:txBody>
      </p:sp>
    </p:spTree>
    <p:extLst>
      <p:ext uri="{BB962C8B-B14F-4D97-AF65-F5344CB8AC3E}">
        <p14:creationId xmlns:p14="http://schemas.microsoft.com/office/powerpoint/2010/main" val="204896092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spcBef>
                <a:spcPts val="0"/>
              </a:spcBef>
              <a:spcAft>
                <a:spcPts val="0"/>
              </a:spcAft>
              <a:buNone/>
            </a:pPr>
            <a:r>
              <a:rPr lang="en-US" dirty="0"/>
              <a:t>LO 9.2:  </a:t>
            </a:r>
            <a:r>
              <a:rPr lang="en-US" sz="1200" dirty="0">
                <a:solidFill>
                  <a:schemeClr val="dk1"/>
                </a:solidFill>
                <a:latin typeface="Calibri"/>
                <a:ea typeface="Calibri"/>
                <a:cs typeface="Calibri"/>
                <a:sym typeface="Calibri"/>
              </a:rPr>
              <a:t>Analyze first degree atrioventricular (AV) block and its effect on the patient, including basic patient care and treatment.</a:t>
            </a:r>
            <a:endParaRPr lang="en-US" dirty="0"/>
          </a:p>
          <a:p>
            <a:pPr marL="0" lvl="0" indent="0" algn="l" rtl="0">
              <a:spcBef>
                <a:spcPts val="0"/>
              </a:spcBef>
              <a:spcAft>
                <a:spcPts val="0"/>
              </a:spcAft>
              <a:buNone/>
            </a:pPr>
            <a:r>
              <a:rPr lang="en-US" dirty="0"/>
              <a:t>-----</a:t>
            </a:r>
          </a:p>
          <a:p>
            <a:pPr marL="0" lvl="0" indent="0" algn="l" rtl="0">
              <a:spcBef>
                <a:spcPts val="0"/>
              </a:spcBef>
              <a:spcAft>
                <a:spcPts val="0"/>
              </a:spcAft>
              <a:buNone/>
            </a:pPr>
            <a:r>
              <a:rPr lang="en-US" dirty="0"/>
              <a:t>Observation of the cardiac output parameters will help you determine how well the patient is tolerating the dysrhythmia.</a:t>
            </a:r>
            <a:endParaRPr lang="en-IN" dirty="0"/>
          </a:p>
        </p:txBody>
      </p:sp>
      <p:sp>
        <p:nvSpPr>
          <p:cNvPr id="4" name="Slide Number Placeholder 3"/>
          <p:cNvSpPr>
            <a:spLocks noGrp="1"/>
          </p:cNvSpPr>
          <p:nvPr>
            <p:ph type="sldNum" sz="quarter" idx="5"/>
          </p:nvPr>
        </p:nvSpPr>
        <p:spPr/>
        <p:txBody>
          <a:bodyPr/>
          <a:lstStyle/>
          <a:p>
            <a:fld id="{969E8D09-9492-4554-9C8F-456CB81F32A8}" type="slidenum">
              <a:rPr lang="en-US" smtClean="0"/>
              <a:pPr/>
              <a:t>9</a:t>
            </a:fld>
            <a:endParaRPr lang="en-US"/>
          </a:p>
        </p:txBody>
      </p:sp>
    </p:spTree>
    <p:extLst>
      <p:ext uri="{BB962C8B-B14F-4D97-AF65-F5344CB8AC3E}">
        <p14:creationId xmlns:p14="http://schemas.microsoft.com/office/powerpoint/2010/main" val="385482788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spcBef>
                <a:spcPts val="0"/>
              </a:spcBef>
              <a:spcAft>
                <a:spcPts val="0"/>
              </a:spcAft>
              <a:buNone/>
            </a:pPr>
            <a:r>
              <a:rPr lang="en-US" dirty="0"/>
              <a:t>LO 9.2:  </a:t>
            </a:r>
            <a:r>
              <a:rPr lang="en-US" sz="1200" dirty="0">
                <a:solidFill>
                  <a:schemeClr val="dk1"/>
                </a:solidFill>
                <a:latin typeface="Calibri"/>
                <a:ea typeface="Calibri"/>
                <a:cs typeface="Calibri"/>
                <a:sym typeface="Calibri"/>
              </a:rPr>
              <a:t>Analyze first degree atrioventricular (AV) block and its effect on the patient, including basic patient care and treatment.</a:t>
            </a:r>
            <a:endParaRPr lang="en-US" dirty="0"/>
          </a:p>
          <a:p>
            <a:pPr marL="0" lvl="0" indent="0" algn="l" rtl="0">
              <a:spcBef>
                <a:spcPts val="0"/>
              </a:spcBef>
              <a:spcAft>
                <a:spcPts val="0"/>
              </a:spcAft>
              <a:buNone/>
            </a:pPr>
            <a:r>
              <a:rPr lang="en-US" dirty="0"/>
              <a:t>-----</a:t>
            </a:r>
            <a:endParaRPr lang="en-IN" dirty="0"/>
          </a:p>
        </p:txBody>
      </p:sp>
      <p:sp>
        <p:nvSpPr>
          <p:cNvPr id="4" name="Slide Number Placeholder 3"/>
          <p:cNvSpPr>
            <a:spLocks noGrp="1"/>
          </p:cNvSpPr>
          <p:nvPr>
            <p:ph type="sldNum" sz="quarter" idx="5"/>
          </p:nvPr>
        </p:nvSpPr>
        <p:spPr/>
        <p:txBody>
          <a:bodyPr/>
          <a:lstStyle/>
          <a:p>
            <a:fld id="{969E8D09-9492-4554-9C8F-456CB81F32A8}" type="slidenum">
              <a:rPr lang="en-US" smtClean="0"/>
              <a:pPr/>
              <a:t>10</a:t>
            </a:fld>
            <a:endParaRPr lang="en-US"/>
          </a:p>
        </p:txBody>
      </p:sp>
    </p:spTree>
    <p:extLst>
      <p:ext uri="{BB962C8B-B14F-4D97-AF65-F5344CB8AC3E}">
        <p14:creationId xmlns:p14="http://schemas.microsoft.com/office/powerpoint/2010/main" val="286390295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Master" Target="../slideMasters/slideMaster6.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Master" Target="../slideMasters/slideMaster6.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Title Slide W/Cover">
    <p:spTree>
      <p:nvGrpSpPr>
        <p:cNvPr id="1" name=""/>
        <p:cNvGrpSpPr/>
        <p:nvPr/>
      </p:nvGrpSpPr>
      <p:grpSpPr>
        <a:xfrm>
          <a:off x="0" y="0"/>
          <a:ext cx="0" cy="0"/>
          <a:chOff x="0" y="0"/>
          <a:chExt cx="0" cy="0"/>
        </a:xfrm>
      </p:grpSpPr>
      <p:grpSp>
        <p:nvGrpSpPr>
          <p:cNvPr id="20" name="MHE Official Background, fixed">
            <a:extLst>
              <a:ext uri="{C183D7F6-B498-43B3-948B-1728B52AA6E4}">
                <adec:decorative xmlns:adec="http://schemas.microsoft.com/office/drawing/2017/decorative" val="1"/>
              </a:ext>
            </a:extLst>
          </p:cNvPr>
          <p:cNvGrpSpPr/>
          <p:nvPr userDrawn="1"/>
        </p:nvGrpSpPr>
        <p:grpSpPr>
          <a:xfrm>
            <a:off x="346105" y="2099014"/>
            <a:ext cx="3863458" cy="3863458"/>
            <a:chOff x="331115" y="2099014"/>
            <a:chExt cx="3863458" cy="3863458"/>
          </a:xfrm>
        </p:grpSpPr>
        <p:sp>
          <p:nvSpPr>
            <p:cNvPr id="13" name="Rectangle 12">
              <a:extLst>
                <a:ext uri="{FF2B5EF4-FFF2-40B4-BE49-F238E27FC236}">
                  <a16:creationId xmlns:a16="http://schemas.microsoft.com/office/drawing/2014/main" id="{FD9DDEA9-6897-2B48-BA6A-9075880AA615}"/>
                </a:ext>
              </a:extLst>
            </p:cNvPr>
            <p:cNvSpPr/>
            <p:nvPr userDrawn="1"/>
          </p:nvSpPr>
          <p:spPr>
            <a:xfrm>
              <a:off x="331115" y="2099014"/>
              <a:ext cx="3863458" cy="3863458"/>
            </a:xfrm>
            <a:prstGeom prst="rect">
              <a:avLst/>
            </a:prstGeom>
            <a:solidFill>
              <a:srgbClr val="720F11"/>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dirty="0"/>
            </a:p>
          </p:txBody>
        </p:sp>
        <p:sp>
          <p:nvSpPr>
            <p:cNvPr id="14" name="Rectangle 13">
              <a:extLst>
                <a:ext uri="{FF2B5EF4-FFF2-40B4-BE49-F238E27FC236}">
                  <a16:creationId xmlns:a16="http://schemas.microsoft.com/office/drawing/2014/main" id="{52AD1ADE-6D88-5C48-9EEF-7E081C733011}"/>
                </a:ext>
              </a:extLst>
            </p:cNvPr>
            <p:cNvSpPr/>
            <p:nvPr userDrawn="1"/>
          </p:nvSpPr>
          <p:spPr>
            <a:xfrm>
              <a:off x="467612" y="2368353"/>
              <a:ext cx="3457621" cy="3457621"/>
            </a:xfrm>
            <a:prstGeom prst="rect">
              <a:avLst/>
            </a:prstGeom>
            <a:solidFill>
              <a:srgbClr val="9F2241"/>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dirty="0"/>
            </a:p>
          </p:txBody>
        </p:sp>
        <p:sp>
          <p:nvSpPr>
            <p:cNvPr id="15" name="Rectangle 14">
              <a:extLst>
                <a:ext uri="{FF2B5EF4-FFF2-40B4-BE49-F238E27FC236}">
                  <a16:creationId xmlns:a16="http://schemas.microsoft.com/office/drawing/2014/main" id="{AFE6DE48-1064-2849-AF2D-2E29711B1885}"/>
                </a:ext>
              </a:extLst>
            </p:cNvPr>
            <p:cNvSpPr/>
            <p:nvPr userDrawn="1"/>
          </p:nvSpPr>
          <p:spPr>
            <a:xfrm>
              <a:off x="599258" y="2898475"/>
              <a:ext cx="2793799" cy="2792652"/>
            </a:xfrm>
            <a:prstGeom prst="rect">
              <a:avLst/>
            </a:prstGeom>
            <a:solidFill>
              <a:srgbClr val="E21A23"/>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dirty="0"/>
            </a:p>
          </p:txBody>
        </p:sp>
      </p:grpSp>
      <p:sp>
        <p:nvSpPr>
          <p:cNvPr id="7" name="Title"/>
          <p:cNvSpPr>
            <a:spLocks noGrp="1"/>
          </p:cNvSpPr>
          <p:nvPr>
            <p:ph type="ctrTitle" hasCustomPrompt="1"/>
          </p:nvPr>
        </p:nvSpPr>
        <p:spPr>
          <a:xfrm>
            <a:off x="621792" y="3140014"/>
            <a:ext cx="2788920" cy="1157665"/>
          </a:xfrm>
          <a:prstGeom prst="rect">
            <a:avLst/>
          </a:prstGeom>
        </p:spPr>
        <p:txBody>
          <a:bodyPr anchor="b">
            <a:noAutofit/>
          </a:bodyPr>
          <a:lstStyle>
            <a:lvl1pPr algn="l">
              <a:lnSpc>
                <a:spcPct val="100000"/>
              </a:lnSpc>
              <a:defRPr sz="2600" b="1">
                <a:solidFill>
                  <a:schemeClr val="bg1"/>
                </a:solidFill>
              </a:defRPr>
            </a:lvl1pPr>
          </a:lstStyle>
          <a:p>
            <a:r>
              <a:rPr lang="en-US" dirty="0"/>
              <a:t>Presentation Title</a:t>
            </a:r>
          </a:p>
        </p:txBody>
      </p:sp>
      <p:sp>
        <p:nvSpPr>
          <p:cNvPr id="8" name="Subtitle"/>
          <p:cNvSpPr>
            <a:spLocks noGrp="1"/>
          </p:cNvSpPr>
          <p:nvPr>
            <p:ph type="subTitle" idx="1" hasCustomPrompt="1"/>
          </p:nvPr>
        </p:nvSpPr>
        <p:spPr>
          <a:xfrm>
            <a:off x="621792" y="4261103"/>
            <a:ext cx="2788920" cy="612821"/>
          </a:xfrm>
          <a:prstGeom prst="rect">
            <a:avLst/>
          </a:prstGeom>
        </p:spPr>
        <p:txBody>
          <a:bodyPr/>
          <a:lstStyle>
            <a:lvl1pPr marL="0" indent="0" algn="l">
              <a:buNone/>
              <a:defRPr sz="1800" b="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Presentation Subtitle</a:t>
            </a:r>
          </a:p>
        </p:txBody>
      </p:sp>
      <p:cxnSp>
        <p:nvCxnSpPr>
          <p:cNvPr id="9" name="MHE line separating subtitles from text">
            <a:extLst>
              <a:ext uri="{FF2B5EF4-FFF2-40B4-BE49-F238E27FC236}">
                <a16:creationId xmlns:a16="http://schemas.microsoft.com/office/drawing/2014/main" id="{EC86C884-D766-9149-B40E-B86A943DE6D1}"/>
              </a:ext>
              <a:ext uri="{C183D7F6-B498-43B3-948B-1728B52AA6E4}">
                <adec:decorative xmlns:adec="http://schemas.microsoft.com/office/drawing/2017/decorative" val="1"/>
              </a:ext>
            </a:extLst>
          </p:cNvPr>
          <p:cNvCxnSpPr>
            <a:cxnSpLocks/>
          </p:cNvCxnSpPr>
          <p:nvPr userDrawn="1"/>
        </p:nvCxnSpPr>
        <p:spPr>
          <a:xfrm>
            <a:off x="713232" y="4919472"/>
            <a:ext cx="2532888"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
        <p:nvSpPr>
          <p:cNvPr id="23" name="Text Placeholder"/>
          <p:cNvSpPr>
            <a:spLocks noGrp="1"/>
          </p:cNvSpPr>
          <p:nvPr>
            <p:ph type="body" sz="quarter" idx="10" hasCustomPrompt="1"/>
          </p:nvPr>
        </p:nvSpPr>
        <p:spPr>
          <a:xfrm>
            <a:off x="621792" y="5093208"/>
            <a:ext cx="2788920" cy="576185"/>
          </a:xfrm>
          <a:prstGeom prst="rect">
            <a:avLst/>
          </a:prstGeom>
        </p:spPr>
        <p:txBody>
          <a:bodyPr/>
          <a:lstStyle>
            <a:lvl1pPr>
              <a:spcBef>
                <a:spcPts val="0"/>
              </a:spcBef>
              <a:defRPr sz="1200" b="1">
                <a:solidFill>
                  <a:schemeClr val="bg1"/>
                </a:solidFill>
              </a:defRPr>
            </a:lvl1pPr>
            <a:lvl2pPr>
              <a:defRPr sz="1400">
                <a:solidFill>
                  <a:schemeClr val="bg1"/>
                </a:solidFill>
              </a:defRPr>
            </a:lvl2pPr>
            <a:lvl3pPr>
              <a:defRPr sz="1400">
                <a:solidFill>
                  <a:schemeClr val="bg1"/>
                </a:solidFill>
              </a:defRPr>
            </a:lvl3pPr>
            <a:lvl4pPr>
              <a:defRPr sz="1400">
                <a:solidFill>
                  <a:schemeClr val="bg1"/>
                </a:solidFill>
              </a:defRPr>
            </a:lvl4pPr>
            <a:lvl5pPr>
              <a:defRPr sz="1400">
                <a:solidFill>
                  <a:schemeClr val="bg1"/>
                </a:solidFill>
              </a:defRPr>
            </a:lvl5pPr>
          </a:lstStyle>
          <a:p>
            <a:pPr lvl="0"/>
            <a:r>
              <a:rPr lang="en-US" dirty="0"/>
              <a:t>Extra Text</a:t>
            </a:r>
          </a:p>
        </p:txBody>
      </p:sp>
      <p:sp>
        <p:nvSpPr>
          <p:cNvPr id="3" name="Cover Placeholder">
            <a:extLst>
              <a:ext uri="{FF2B5EF4-FFF2-40B4-BE49-F238E27FC236}">
                <a16:creationId xmlns:a16="http://schemas.microsoft.com/office/drawing/2014/main" id="{67C61915-1FDF-4DF1-95F4-8BAC894B4DC1}"/>
              </a:ext>
            </a:extLst>
          </p:cNvPr>
          <p:cNvSpPr>
            <a:spLocks noGrp="1"/>
          </p:cNvSpPr>
          <p:nvPr>
            <p:ph type="pic" sz="quarter" idx="11" hasCustomPrompt="1"/>
          </p:nvPr>
        </p:nvSpPr>
        <p:spPr>
          <a:xfrm>
            <a:off x="4572000" y="1450229"/>
            <a:ext cx="4229100" cy="4976453"/>
          </a:xfrm>
          <a:prstGeom prst="rect">
            <a:avLst/>
          </a:prstGeom>
        </p:spPr>
        <p:txBody>
          <a:bodyPr/>
          <a:lstStyle>
            <a:lvl1pPr>
              <a:defRPr/>
            </a:lvl1pPr>
          </a:lstStyle>
          <a:p>
            <a:r>
              <a:rPr lang="en-US" dirty="0"/>
              <a:t>Optional: Include Cover Here</a:t>
            </a:r>
          </a:p>
        </p:txBody>
      </p:sp>
      <p:sp>
        <p:nvSpPr>
          <p:cNvPr id="5" name="Text Placeholder 4"/>
          <p:cNvSpPr>
            <a:spLocks noGrp="1"/>
          </p:cNvSpPr>
          <p:nvPr>
            <p:ph type="body" sz="quarter" idx="12" hasCustomPrompt="1"/>
          </p:nvPr>
        </p:nvSpPr>
        <p:spPr>
          <a:xfrm>
            <a:off x="174625" y="6515100"/>
            <a:ext cx="8861425" cy="249238"/>
          </a:xfrm>
          <a:prstGeom prst="rect">
            <a:avLst/>
          </a:prstGeom>
        </p:spPr>
        <p:txBody>
          <a:bodyPr/>
          <a:lstStyle>
            <a:lvl1pPr>
              <a:defRPr sz="1200"/>
            </a:lvl1pPr>
          </a:lstStyle>
          <a:p>
            <a:pPr lvl="0"/>
            <a:r>
              <a:rPr lang="en-US" dirty="0"/>
              <a:t>© McGraw Hill LLC. All rights reserved. No reproduction or distribution without the prior written consent of McGraw Hill LLC.</a:t>
            </a:r>
          </a:p>
        </p:txBody>
      </p:sp>
    </p:spTree>
    <p:extLst>
      <p:ext uri="{BB962C8B-B14F-4D97-AF65-F5344CB8AC3E}">
        <p14:creationId xmlns:p14="http://schemas.microsoft.com/office/powerpoint/2010/main" val="1001655917"/>
      </p:ext>
    </p:extLst>
  </p:cSld>
  <p:clrMapOvr>
    <a:masterClrMapping/>
  </p:clrMapOvr>
  <p:extLst>
    <p:ext uri="{DCECCB84-F9BA-43D5-87BE-67443E8EF086}">
      <p15:sldGuideLst xmlns:p15="http://schemas.microsoft.com/office/powerpoint/2012/main">
        <p15:guide id="1" orient="horz" pos="957">
          <p15:clr>
            <a:srgbClr val="FBAE40"/>
          </p15:clr>
        </p15:guide>
        <p15:guide id="2" orient="horz" pos="4104">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3_One Main Placeholder">
    <p:spTree>
      <p:nvGrpSpPr>
        <p:cNvPr id="1" name=""/>
        <p:cNvGrpSpPr/>
        <p:nvPr/>
      </p:nvGrpSpPr>
      <p:grpSpPr>
        <a:xfrm>
          <a:off x="0" y="0"/>
          <a:ext cx="0" cy="0"/>
          <a:chOff x="0" y="0"/>
          <a:chExt cx="0" cy="0"/>
        </a:xfrm>
      </p:grpSpPr>
      <p:sp>
        <p:nvSpPr>
          <p:cNvPr id="2" name="Slide Title">
            <a:extLst>
              <a:ext uri="{FF2B5EF4-FFF2-40B4-BE49-F238E27FC236}">
                <a16:creationId xmlns:a16="http://schemas.microsoft.com/office/drawing/2014/main" id="{A4407840-F6A4-4638-BB2F-9FBAA1A81461}"/>
              </a:ext>
            </a:extLst>
          </p:cNvPr>
          <p:cNvSpPr>
            <a:spLocks noGrp="1"/>
          </p:cNvSpPr>
          <p:nvPr>
            <p:ph type="title" hasCustomPrompt="1"/>
          </p:nvPr>
        </p:nvSpPr>
        <p:spPr>
          <a:xfrm>
            <a:off x="2632364" y="304800"/>
            <a:ext cx="6168736" cy="678611"/>
          </a:xfrm>
          <a:prstGeom prst="rect">
            <a:avLst/>
          </a:prstGeom>
        </p:spPr>
        <p:txBody>
          <a:bodyPr anchor="ctr"/>
          <a:lstStyle>
            <a:lvl1pPr>
              <a:defRPr sz="2400"/>
            </a:lvl1pPr>
          </a:lstStyle>
          <a:p>
            <a:r>
              <a:rPr lang="en-US" dirty="0"/>
              <a:t>Slide Title</a:t>
            </a:r>
            <a:br>
              <a:rPr lang="en-US" dirty="0"/>
            </a:br>
            <a:endParaRPr lang="en-US" dirty="0"/>
          </a:p>
        </p:txBody>
      </p:sp>
      <p:sp>
        <p:nvSpPr>
          <p:cNvPr id="5" name="Content Placeholder 1">
            <a:extLst>
              <a:ext uri="{FF2B5EF4-FFF2-40B4-BE49-F238E27FC236}">
                <a16:creationId xmlns:a16="http://schemas.microsoft.com/office/drawing/2014/main" id="{D13536C2-DC17-4031-9948-17E37EF99112}"/>
              </a:ext>
            </a:extLst>
          </p:cNvPr>
          <p:cNvSpPr>
            <a:spLocks noGrp="1"/>
          </p:cNvSpPr>
          <p:nvPr>
            <p:ph sz="quarter" idx="11" hasCustomPrompt="1"/>
          </p:nvPr>
        </p:nvSpPr>
        <p:spPr>
          <a:xfrm>
            <a:off x="342900" y="1276709"/>
            <a:ext cx="8458200" cy="4971691"/>
          </a:xfrm>
          <a:prstGeom prst="rect">
            <a:avLst/>
          </a:prstGeom>
        </p:spPr>
        <p:txBody>
          <a:bodyPr/>
          <a:lstStyle>
            <a:lvl1pPr>
              <a:defRPr/>
            </a:lvl1pPr>
            <a:lvl2pPr marL="292608" indent="-292608">
              <a:spcBef>
                <a:spcPts val="1000"/>
              </a:spcBef>
              <a:spcAft>
                <a:spcPts val="0"/>
              </a:spcAft>
              <a:defRPr/>
            </a:lvl2pPr>
          </a:lstStyle>
          <a:p>
            <a:pPr lvl="0"/>
            <a:r>
              <a:rPr lang="en-US" dirty="0"/>
              <a:t>Slide Content</a:t>
            </a:r>
          </a:p>
          <a:p>
            <a:pPr lvl="1"/>
            <a:r>
              <a:rPr lang="en-US" dirty="0"/>
              <a:t>Second level</a:t>
            </a:r>
          </a:p>
          <a:p>
            <a:pPr lvl="2"/>
            <a:r>
              <a:rPr lang="en-US" dirty="0"/>
              <a:t>Third level</a:t>
            </a:r>
          </a:p>
        </p:txBody>
      </p:sp>
      <p:sp>
        <p:nvSpPr>
          <p:cNvPr id="7" name="Appendix Link">
            <a:extLst>
              <a:ext uri="{FF2B5EF4-FFF2-40B4-BE49-F238E27FC236}">
                <a16:creationId xmlns:a16="http://schemas.microsoft.com/office/drawing/2014/main" id="{24E3FC7A-8095-4466-BF43-4B6D04A5D884}"/>
              </a:ext>
            </a:extLst>
          </p:cNvPr>
          <p:cNvSpPr>
            <a:spLocks noGrp="1"/>
          </p:cNvSpPr>
          <p:nvPr>
            <p:ph type="body" sz="quarter" idx="12" hasCustomPrompt="1"/>
          </p:nvPr>
        </p:nvSpPr>
        <p:spPr>
          <a:xfrm>
            <a:off x="3369347" y="6324600"/>
            <a:ext cx="2405307" cy="190500"/>
          </a:xfrm>
        </p:spPr>
        <p:txBody>
          <a:bodyPr anchor="b">
            <a:noAutofit/>
          </a:bodyPr>
          <a:lstStyle>
            <a:lvl1pPr algn="ctr">
              <a:defRPr sz="900"/>
            </a:lvl1pPr>
          </a:lstStyle>
          <a:p>
            <a:pPr lvl="0"/>
            <a:r>
              <a:rPr lang="en-US" dirty="0"/>
              <a:t>Add text alternative link, if needed.</a:t>
            </a:r>
          </a:p>
        </p:txBody>
      </p:sp>
      <p:sp>
        <p:nvSpPr>
          <p:cNvPr id="9" name="Image Credit">
            <a:extLst>
              <a:ext uri="{FF2B5EF4-FFF2-40B4-BE49-F238E27FC236}">
                <a16:creationId xmlns:a16="http://schemas.microsoft.com/office/drawing/2014/main" id="{29651301-3A88-4CBC-9B7F-A569599DC51F}"/>
              </a:ext>
            </a:extLst>
          </p:cNvPr>
          <p:cNvSpPr>
            <a:spLocks noGrp="1"/>
          </p:cNvSpPr>
          <p:nvPr>
            <p:ph type="body" sz="quarter" idx="13" hasCustomPrompt="1"/>
          </p:nvPr>
        </p:nvSpPr>
        <p:spPr>
          <a:xfrm>
            <a:off x="1562099" y="6684963"/>
            <a:ext cx="6972301" cy="173037"/>
          </a:xfrm>
        </p:spPr>
        <p:txBody>
          <a:bodyPr anchor="ctr">
            <a:noAutofit/>
          </a:bodyPr>
          <a:lstStyle>
            <a:lvl1pPr algn="r">
              <a:defRPr sz="800">
                <a:solidFill>
                  <a:schemeClr val="tx1">
                    <a:lumMod val="65000"/>
                    <a:lumOff val="35000"/>
                  </a:schemeClr>
                </a:solidFill>
              </a:defRPr>
            </a:lvl1pPr>
            <a:lvl2pPr algn="r">
              <a:defRPr sz="900"/>
            </a:lvl2pPr>
            <a:lvl3pPr algn="r">
              <a:defRPr sz="900"/>
            </a:lvl3pPr>
            <a:lvl4pPr algn="r">
              <a:defRPr sz="900"/>
            </a:lvl4pPr>
            <a:lvl5pPr algn="r">
              <a:defRPr sz="900"/>
            </a:lvl5pPr>
          </a:lstStyle>
          <a:p>
            <a:pPr lvl="0"/>
            <a:r>
              <a:rPr lang="en-US" dirty="0"/>
              <a:t>Insert Image Credit Here</a:t>
            </a:r>
          </a:p>
        </p:txBody>
      </p:sp>
      <p:sp>
        <p:nvSpPr>
          <p:cNvPr id="3" name="Slide Number Placeholder">
            <a:extLst>
              <a:ext uri="{FF2B5EF4-FFF2-40B4-BE49-F238E27FC236}">
                <a16:creationId xmlns:a16="http://schemas.microsoft.com/office/drawing/2014/main" id="{745DF60F-BF33-428F-883B-9C19F83780BF}"/>
              </a:ext>
            </a:extLst>
          </p:cNvPr>
          <p:cNvSpPr>
            <a:spLocks noGrp="1"/>
          </p:cNvSpPr>
          <p:nvPr>
            <p:ph type="sldNum" sz="quarter" idx="10"/>
          </p:nvPr>
        </p:nvSpPr>
        <p:spPr>
          <a:xfrm>
            <a:off x="8626412" y="6673531"/>
            <a:ext cx="355840" cy="161396"/>
          </a:xfrm>
          <a:prstGeom prst="rect">
            <a:avLst/>
          </a:prstGeom>
        </p:spPr>
        <p:txBody>
          <a:bodyPr/>
          <a:lstStyle/>
          <a:p>
            <a:fld id="{68151E55-6873-49E2-B8D5-2F265E6F1973}" type="slidenum">
              <a:rPr lang="en-US" smtClean="0"/>
              <a:pPr/>
              <a:t>‹#›</a:t>
            </a:fld>
            <a:endParaRPr lang="en-US"/>
          </a:p>
        </p:txBody>
      </p:sp>
      <p:pic>
        <p:nvPicPr>
          <p:cNvPr id="10" name="Picture 9" descr="Adapting to Change logo.">
            <a:extLst>
              <a:ext uri="{FF2B5EF4-FFF2-40B4-BE49-F238E27FC236}">
                <a16:creationId xmlns:a16="http://schemas.microsoft.com/office/drawing/2014/main" id="{A0A183BC-7319-45B8-B0D2-D92CDB14409F}"/>
              </a:ext>
            </a:extLst>
          </p:cNvPr>
          <p:cNvPicPr>
            <a:picLocks noChangeAspect="1"/>
          </p:cNvPicPr>
          <p:nvPr userDrawn="1"/>
        </p:nvPicPr>
        <p:blipFill>
          <a:blip r:embed="rId2"/>
          <a:stretch>
            <a:fillRect/>
          </a:stretch>
        </p:blipFill>
        <p:spPr>
          <a:xfrm>
            <a:off x="55420" y="207110"/>
            <a:ext cx="2472744" cy="824248"/>
          </a:xfrm>
          <a:prstGeom prst="rect">
            <a:avLst/>
          </a:prstGeom>
        </p:spPr>
      </p:pic>
    </p:spTree>
    <p:extLst>
      <p:ext uri="{BB962C8B-B14F-4D97-AF65-F5344CB8AC3E}">
        <p14:creationId xmlns:p14="http://schemas.microsoft.com/office/powerpoint/2010/main" val="624793107"/>
      </p:ext>
    </p:extLst>
  </p:cSld>
  <p:clrMapOvr>
    <a:masterClrMapping/>
  </p:clrMapOvr>
  <p:extLst>
    <p:ext uri="{DCECCB84-F9BA-43D5-87BE-67443E8EF086}">
      <p15:sldGuideLst xmlns:p15="http://schemas.microsoft.com/office/powerpoint/2012/main">
        <p15:guide id="1" pos="2880">
          <p15:clr>
            <a:srgbClr val="FBAE40"/>
          </p15:clr>
        </p15:guide>
        <p15:guide id="2" orient="horz" pos="360">
          <p15:clr>
            <a:srgbClr val="FBAE40"/>
          </p15:clr>
        </p15:guide>
        <p15:guide id="3" pos="264">
          <p15:clr>
            <a:srgbClr val="FBAE40"/>
          </p15:clr>
        </p15:guide>
        <p15:guide id="4" orient="horz" pos="2160">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5_One Main Placeholder">
    <p:spTree>
      <p:nvGrpSpPr>
        <p:cNvPr id="1" name=""/>
        <p:cNvGrpSpPr/>
        <p:nvPr/>
      </p:nvGrpSpPr>
      <p:grpSpPr>
        <a:xfrm>
          <a:off x="0" y="0"/>
          <a:ext cx="0" cy="0"/>
          <a:chOff x="0" y="0"/>
          <a:chExt cx="0" cy="0"/>
        </a:xfrm>
      </p:grpSpPr>
      <p:sp>
        <p:nvSpPr>
          <p:cNvPr id="2" name="Slide Title">
            <a:extLst>
              <a:ext uri="{FF2B5EF4-FFF2-40B4-BE49-F238E27FC236}">
                <a16:creationId xmlns:a16="http://schemas.microsoft.com/office/drawing/2014/main" id="{A4407840-F6A4-4638-BB2F-9FBAA1A81461}"/>
              </a:ext>
            </a:extLst>
          </p:cNvPr>
          <p:cNvSpPr>
            <a:spLocks noGrp="1"/>
          </p:cNvSpPr>
          <p:nvPr>
            <p:ph type="title" hasCustomPrompt="1"/>
          </p:nvPr>
        </p:nvSpPr>
        <p:spPr>
          <a:xfrm>
            <a:off x="2632364" y="304800"/>
            <a:ext cx="6168736" cy="678611"/>
          </a:xfrm>
          <a:prstGeom prst="rect">
            <a:avLst/>
          </a:prstGeom>
        </p:spPr>
        <p:txBody>
          <a:bodyPr anchor="ctr"/>
          <a:lstStyle>
            <a:lvl1pPr>
              <a:defRPr sz="2400"/>
            </a:lvl1pPr>
          </a:lstStyle>
          <a:p>
            <a:r>
              <a:rPr lang="en-US" dirty="0"/>
              <a:t>Slide Title</a:t>
            </a:r>
            <a:br>
              <a:rPr lang="en-US" dirty="0"/>
            </a:br>
            <a:endParaRPr lang="en-US" dirty="0"/>
          </a:p>
        </p:txBody>
      </p:sp>
      <p:sp>
        <p:nvSpPr>
          <p:cNvPr id="5" name="Content Placeholder 1">
            <a:extLst>
              <a:ext uri="{FF2B5EF4-FFF2-40B4-BE49-F238E27FC236}">
                <a16:creationId xmlns:a16="http://schemas.microsoft.com/office/drawing/2014/main" id="{D13536C2-DC17-4031-9948-17E37EF99112}"/>
              </a:ext>
            </a:extLst>
          </p:cNvPr>
          <p:cNvSpPr>
            <a:spLocks noGrp="1"/>
          </p:cNvSpPr>
          <p:nvPr>
            <p:ph sz="quarter" idx="11" hasCustomPrompt="1"/>
          </p:nvPr>
        </p:nvSpPr>
        <p:spPr>
          <a:xfrm>
            <a:off x="342900" y="1276709"/>
            <a:ext cx="8458200" cy="2886217"/>
          </a:xfrm>
          <a:prstGeom prst="rect">
            <a:avLst/>
          </a:prstGeom>
        </p:spPr>
        <p:txBody>
          <a:bodyPr/>
          <a:lstStyle>
            <a:lvl1pPr>
              <a:defRPr/>
            </a:lvl1pPr>
            <a:lvl2pPr marL="292608" indent="-292608">
              <a:spcBef>
                <a:spcPts val="1000"/>
              </a:spcBef>
              <a:spcAft>
                <a:spcPts val="0"/>
              </a:spcAft>
              <a:defRPr/>
            </a:lvl2pPr>
          </a:lstStyle>
          <a:p>
            <a:pPr lvl="0"/>
            <a:r>
              <a:rPr lang="en-US" dirty="0"/>
              <a:t>Slide Content</a:t>
            </a:r>
          </a:p>
          <a:p>
            <a:pPr lvl="1"/>
            <a:r>
              <a:rPr lang="en-US" dirty="0"/>
              <a:t>Second level</a:t>
            </a:r>
          </a:p>
          <a:p>
            <a:pPr lvl="2"/>
            <a:r>
              <a:rPr lang="en-US" dirty="0"/>
              <a:t>Third level</a:t>
            </a:r>
          </a:p>
        </p:txBody>
      </p:sp>
      <p:sp>
        <p:nvSpPr>
          <p:cNvPr id="8" name="Content Placeholder 1">
            <a:extLst>
              <a:ext uri="{FF2B5EF4-FFF2-40B4-BE49-F238E27FC236}">
                <a16:creationId xmlns:a16="http://schemas.microsoft.com/office/drawing/2014/main" id="{DFC2A6F8-97FC-43BF-92B6-FFCCF20D98D7}"/>
              </a:ext>
            </a:extLst>
          </p:cNvPr>
          <p:cNvSpPr>
            <a:spLocks noGrp="1"/>
          </p:cNvSpPr>
          <p:nvPr>
            <p:ph sz="quarter" idx="14" hasCustomPrompt="1"/>
          </p:nvPr>
        </p:nvSpPr>
        <p:spPr>
          <a:xfrm>
            <a:off x="342900" y="4275652"/>
            <a:ext cx="8458200" cy="1971327"/>
          </a:xfrm>
          <a:prstGeom prst="rect">
            <a:avLst/>
          </a:prstGeom>
        </p:spPr>
        <p:txBody>
          <a:bodyPr/>
          <a:lstStyle>
            <a:lvl1pPr>
              <a:defRPr/>
            </a:lvl1pPr>
            <a:lvl2pPr marL="292608" indent="-292608">
              <a:spcBef>
                <a:spcPts val="1000"/>
              </a:spcBef>
              <a:spcAft>
                <a:spcPts val="0"/>
              </a:spcAft>
              <a:defRPr/>
            </a:lvl2pPr>
          </a:lstStyle>
          <a:p>
            <a:pPr lvl="0"/>
            <a:r>
              <a:rPr lang="en-US" dirty="0"/>
              <a:t>Slide Content</a:t>
            </a:r>
          </a:p>
          <a:p>
            <a:pPr lvl="1"/>
            <a:r>
              <a:rPr lang="en-US" dirty="0"/>
              <a:t>Second level</a:t>
            </a:r>
          </a:p>
          <a:p>
            <a:pPr lvl="2"/>
            <a:r>
              <a:rPr lang="en-US" dirty="0"/>
              <a:t>Third level</a:t>
            </a:r>
          </a:p>
        </p:txBody>
      </p:sp>
      <p:sp>
        <p:nvSpPr>
          <p:cNvPr id="7" name="Appendix Link">
            <a:extLst>
              <a:ext uri="{FF2B5EF4-FFF2-40B4-BE49-F238E27FC236}">
                <a16:creationId xmlns:a16="http://schemas.microsoft.com/office/drawing/2014/main" id="{24E3FC7A-8095-4466-BF43-4B6D04A5D884}"/>
              </a:ext>
            </a:extLst>
          </p:cNvPr>
          <p:cNvSpPr>
            <a:spLocks noGrp="1"/>
          </p:cNvSpPr>
          <p:nvPr>
            <p:ph type="body" sz="quarter" idx="12" hasCustomPrompt="1"/>
          </p:nvPr>
        </p:nvSpPr>
        <p:spPr>
          <a:xfrm>
            <a:off x="3369347" y="6324600"/>
            <a:ext cx="2405307" cy="190500"/>
          </a:xfrm>
        </p:spPr>
        <p:txBody>
          <a:bodyPr anchor="b">
            <a:noAutofit/>
          </a:bodyPr>
          <a:lstStyle>
            <a:lvl1pPr algn="ctr">
              <a:defRPr sz="900"/>
            </a:lvl1pPr>
          </a:lstStyle>
          <a:p>
            <a:pPr lvl="0"/>
            <a:r>
              <a:rPr lang="en-US" dirty="0"/>
              <a:t>Add text alternative link, if needed.</a:t>
            </a:r>
          </a:p>
        </p:txBody>
      </p:sp>
      <p:sp>
        <p:nvSpPr>
          <p:cNvPr id="9" name="Image Credit">
            <a:extLst>
              <a:ext uri="{FF2B5EF4-FFF2-40B4-BE49-F238E27FC236}">
                <a16:creationId xmlns:a16="http://schemas.microsoft.com/office/drawing/2014/main" id="{29651301-3A88-4CBC-9B7F-A569599DC51F}"/>
              </a:ext>
            </a:extLst>
          </p:cNvPr>
          <p:cNvSpPr>
            <a:spLocks noGrp="1"/>
          </p:cNvSpPr>
          <p:nvPr>
            <p:ph type="body" sz="quarter" idx="13" hasCustomPrompt="1"/>
          </p:nvPr>
        </p:nvSpPr>
        <p:spPr>
          <a:xfrm>
            <a:off x="1562099" y="6684963"/>
            <a:ext cx="6972301" cy="173037"/>
          </a:xfrm>
        </p:spPr>
        <p:txBody>
          <a:bodyPr anchor="ctr">
            <a:noAutofit/>
          </a:bodyPr>
          <a:lstStyle>
            <a:lvl1pPr algn="r">
              <a:defRPr sz="800">
                <a:solidFill>
                  <a:schemeClr val="tx1">
                    <a:lumMod val="65000"/>
                    <a:lumOff val="35000"/>
                  </a:schemeClr>
                </a:solidFill>
              </a:defRPr>
            </a:lvl1pPr>
            <a:lvl2pPr algn="r">
              <a:defRPr sz="900"/>
            </a:lvl2pPr>
            <a:lvl3pPr algn="r">
              <a:defRPr sz="900"/>
            </a:lvl3pPr>
            <a:lvl4pPr algn="r">
              <a:defRPr sz="900"/>
            </a:lvl4pPr>
            <a:lvl5pPr algn="r">
              <a:defRPr sz="900"/>
            </a:lvl5pPr>
          </a:lstStyle>
          <a:p>
            <a:pPr lvl="0"/>
            <a:r>
              <a:rPr lang="en-US" dirty="0"/>
              <a:t>Insert Image Credit Here</a:t>
            </a:r>
          </a:p>
        </p:txBody>
      </p:sp>
      <p:sp>
        <p:nvSpPr>
          <p:cNvPr id="3" name="Slide Number Placeholder">
            <a:extLst>
              <a:ext uri="{FF2B5EF4-FFF2-40B4-BE49-F238E27FC236}">
                <a16:creationId xmlns:a16="http://schemas.microsoft.com/office/drawing/2014/main" id="{745DF60F-BF33-428F-883B-9C19F83780BF}"/>
              </a:ext>
            </a:extLst>
          </p:cNvPr>
          <p:cNvSpPr>
            <a:spLocks noGrp="1"/>
          </p:cNvSpPr>
          <p:nvPr>
            <p:ph type="sldNum" sz="quarter" idx="10"/>
          </p:nvPr>
        </p:nvSpPr>
        <p:spPr>
          <a:xfrm>
            <a:off x="8626412" y="6673531"/>
            <a:ext cx="355840" cy="161396"/>
          </a:xfrm>
          <a:prstGeom prst="rect">
            <a:avLst/>
          </a:prstGeom>
        </p:spPr>
        <p:txBody>
          <a:bodyPr/>
          <a:lstStyle/>
          <a:p>
            <a:fld id="{68151E55-6873-49E2-B8D5-2F265E6F1973}" type="slidenum">
              <a:rPr lang="en-US" smtClean="0"/>
              <a:pPr/>
              <a:t>‹#›</a:t>
            </a:fld>
            <a:endParaRPr lang="en-US"/>
          </a:p>
        </p:txBody>
      </p:sp>
      <p:pic>
        <p:nvPicPr>
          <p:cNvPr id="10" name="Picture 9" descr="Adapting to Change logo.">
            <a:extLst>
              <a:ext uri="{FF2B5EF4-FFF2-40B4-BE49-F238E27FC236}">
                <a16:creationId xmlns:a16="http://schemas.microsoft.com/office/drawing/2014/main" id="{A0A183BC-7319-45B8-B0D2-D92CDB14409F}"/>
              </a:ext>
            </a:extLst>
          </p:cNvPr>
          <p:cNvPicPr>
            <a:picLocks noChangeAspect="1"/>
          </p:cNvPicPr>
          <p:nvPr userDrawn="1"/>
        </p:nvPicPr>
        <p:blipFill>
          <a:blip r:embed="rId2"/>
          <a:stretch>
            <a:fillRect/>
          </a:stretch>
        </p:blipFill>
        <p:spPr>
          <a:xfrm>
            <a:off x="55420" y="207110"/>
            <a:ext cx="2472744" cy="824248"/>
          </a:xfrm>
          <a:prstGeom prst="rect">
            <a:avLst/>
          </a:prstGeom>
        </p:spPr>
      </p:pic>
    </p:spTree>
    <p:extLst>
      <p:ext uri="{BB962C8B-B14F-4D97-AF65-F5344CB8AC3E}">
        <p14:creationId xmlns:p14="http://schemas.microsoft.com/office/powerpoint/2010/main" val="765222957"/>
      </p:ext>
    </p:extLst>
  </p:cSld>
  <p:clrMapOvr>
    <a:masterClrMapping/>
  </p:clrMapOvr>
  <p:extLst>
    <p:ext uri="{DCECCB84-F9BA-43D5-87BE-67443E8EF086}">
      <p15:sldGuideLst xmlns:p15="http://schemas.microsoft.com/office/powerpoint/2012/main">
        <p15:guide id="1" pos="2880">
          <p15:clr>
            <a:srgbClr val="FBAE40"/>
          </p15:clr>
        </p15:guide>
        <p15:guide id="2" orient="horz" pos="360">
          <p15:clr>
            <a:srgbClr val="FBAE40"/>
          </p15:clr>
        </p15:guide>
        <p15:guide id="3" pos="264">
          <p15:clr>
            <a:srgbClr val="FBAE40"/>
          </p15:clr>
        </p15:guide>
        <p15:guide id="4" orient="horz" pos="2160">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6_One Main Placeholder">
    <p:spTree>
      <p:nvGrpSpPr>
        <p:cNvPr id="1" name=""/>
        <p:cNvGrpSpPr/>
        <p:nvPr/>
      </p:nvGrpSpPr>
      <p:grpSpPr>
        <a:xfrm>
          <a:off x="0" y="0"/>
          <a:ext cx="0" cy="0"/>
          <a:chOff x="0" y="0"/>
          <a:chExt cx="0" cy="0"/>
        </a:xfrm>
      </p:grpSpPr>
      <p:sp>
        <p:nvSpPr>
          <p:cNvPr id="2" name="Slide Title">
            <a:extLst>
              <a:ext uri="{FF2B5EF4-FFF2-40B4-BE49-F238E27FC236}">
                <a16:creationId xmlns:a16="http://schemas.microsoft.com/office/drawing/2014/main" id="{A4407840-F6A4-4638-BB2F-9FBAA1A81461}"/>
              </a:ext>
            </a:extLst>
          </p:cNvPr>
          <p:cNvSpPr>
            <a:spLocks noGrp="1"/>
          </p:cNvSpPr>
          <p:nvPr>
            <p:ph type="title" hasCustomPrompt="1"/>
          </p:nvPr>
        </p:nvSpPr>
        <p:spPr>
          <a:xfrm>
            <a:off x="2632364" y="304800"/>
            <a:ext cx="6168736" cy="678611"/>
          </a:xfrm>
          <a:prstGeom prst="rect">
            <a:avLst/>
          </a:prstGeom>
        </p:spPr>
        <p:txBody>
          <a:bodyPr anchor="ctr"/>
          <a:lstStyle>
            <a:lvl1pPr>
              <a:defRPr sz="2400"/>
            </a:lvl1pPr>
          </a:lstStyle>
          <a:p>
            <a:r>
              <a:rPr lang="en-US" dirty="0"/>
              <a:t>Slide Title</a:t>
            </a:r>
            <a:br>
              <a:rPr lang="en-US" dirty="0"/>
            </a:br>
            <a:endParaRPr lang="en-US" dirty="0"/>
          </a:p>
        </p:txBody>
      </p:sp>
      <p:sp>
        <p:nvSpPr>
          <p:cNvPr id="5" name="Content Placeholder 1">
            <a:extLst>
              <a:ext uri="{FF2B5EF4-FFF2-40B4-BE49-F238E27FC236}">
                <a16:creationId xmlns:a16="http://schemas.microsoft.com/office/drawing/2014/main" id="{D13536C2-DC17-4031-9948-17E37EF99112}"/>
              </a:ext>
            </a:extLst>
          </p:cNvPr>
          <p:cNvSpPr>
            <a:spLocks noGrp="1"/>
          </p:cNvSpPr>
          <p:nvPr>
            <p:ph sz="quarter" idx="11" hasCustomPrompt="1"/>
          </p:nvPr>
        </p:nvSpPr>
        <p:spPr>
          <a:xfrm>
            <a:off x="342900" y="1276709"/>
            <a:ext cx="8458200" cy="4971691"/>
          </a:xfrm>
          <a:prstGeom prst="rect">
            <a:avLst/>
          </a:prstGeom>
        </p:spPr>
        <p:txBody>
          <a:bodyPr/>
          <a:lstStyle>
            <a:lvl1pPr>
              <a:defRPr/>
            </a:lvl1pPr>
            <a:lvl2pPr marL="292608" indent="-292608">
              <a:spcBef>
                <a:spcPts val="1000"/>
              </a:spcBef>
              <a:spcAft>
                <a:spcPts val="0"/>
              </a:spcAft>
              <a:defRPr/>
            </a:lvl2pPr>
          </a:lstStyle>
          <a:p>
            <a:pPr lvl="0"/>
            <a:r>
              <a:rPr lang="en-US" dirty="0"/>
              <a:t>Slide Content</a:t>
            </a:r>
          </a:p>
          <a:p>
            <a:pPr lvl="1"/>
            <a:r>
              <a:rPr lang="en-US" dirty="0"/>
              <a:t>Second level</a:t>
            </a:r>
          </a:p>
          <a:p>
            <a:pPr lvl="2"/>
            <a:r>
              <a:rPr lang="en-US" dirty="0"/>
              <a:t>Third level</a:t>
            </a:r>
          </a:p>
        </p:txBody>
      </p:sp>
      <p:sp>
        <p:nvSpPr>
          <p:cNvPr id="7" name="Appendix Link">
            <a:extLst>
              <a:ext uri="{FF2B5EF4-FFF2-40B4-BE49-F238E27FC236}">
                <a16:creationId xmlns:a16="http://schemas.microsoft.com/office/drawing/2014/main" id="{24E3FC7A-8095-4466-BF43-4B6D04A5D884}"/>
              </a:ext>
            </a:extLst>
          </p:cNvPr>
          <p:cNvSpPr>
            <a:spLocks noGrp="1"/>
          </p:cNvSpPr>
          <p:nvPr>
            <p:ph type="body" sz="quarter" idx="12" hasCustomPrompt="1"/>
          </p:nvPr>
        </p:nvSpPr>
        <p:spPr>
          <a:xfrm>
            <a:off x="3369347" y="6324600"/>
            <a:ext cx="2405307" cy="190500"/>
          </a:xfrm>
        </p:spPr>
        <p:txBody>
          <a:bodyPr anchor="b">
            <a:noAutofit/>
          </a:bodyPr>
          <a:lstStyle>
            <a:lvl1pPr algn="ctr">
              <a:defRPr sz="900"/>
            </a:lvl1pPr>
          </a:lstStyle>
          <a:p>
            <a:pPr lvl="0"/>
            <a:r>
              <a:rPr lang="en-US" dirty="0"/>
              <a:t>Add text alternative link, if needed.</a:t>
            </a:r>
          </a:p>
        </p:txBody>
      </p:sp>
      <p:sp>
        <p:nvSpPr>
          <p:cNvPr id="9" name="Image Credit">
            <a:extLst>
              <a:ext uri="{FF2B5EF4-FFF2-40B4-BE49-F238E27FC236}">
                <a16:creationId xmlns:a16="http://schemas.microsoft.com/office/drawing/2014/main" id="{29651301-3A88-4CBC-9B7F-A569599DC51F}"/>
              </a:ext>
            </a:extLst>
          </p:cNvPr>
          <p:cNvSpPr>
            <a:spLocks noGrp="1"/>
          </p:cNvSpPr>
          <p:nvPr>
            <p:ph type="body" sz="quarter" idx="13" hasCustomPrompt="1"/>
          </p:nvPr>
        </p:nvSpPr>
        <p:spPr>
          <a:xfrm>
            <a:off x="1562099" y="6684963"/>
            <a:ext cx="6972301" cy="173037"/>
          </a:xfrm>
        </p:spPr>
        <p:txBody>
          <a:bodyPr anchor="ctr">
            <a:noAutofit/>
          </a:bodyPr>
          <a:lstStyle>
            <a:lvl1pPr algn="r">
              <a:defRPr sz="800">
                <a:solidFill>
                  <a:schemeClr val="tx1">
                    <a:lumMod val="65000"/>
                    <a:lumOff val="35000"/>
                  </a:schemeClr>
                </a:solidFill>
              </a:defRPr>
            </a:lvl1pPr>
            <a:lvl2pPr algn="r">
              <a:defRPr sz="900"/>
            </a:lvl2pPr>
            <a:lvl3pPr algn="r">
              <a:defRPr sz="900"/>
            </a:lvl3pPr>
            <a:lvl4pPr algn="r">
              <a:defRPr sz="900"/>
            </a:lvl4pPr>
            <a:lvl5pPr algn="r">
              <a:defRPr sz="900"/>
            </a:lvl5pPr>
          </a:lstStyle>
          <a:p>
            <a:pPr lvl="0"/>
            <a:r>
              <a:rPr lang="en-US" dirty="0"/>
              <a:t>Insert Image Credit Here</a:t>
            </a:r>
          </a:p>
        </p:txBody>
      </p:sp>
      <p:sp>
        <p:nvSpPr>
          <p:cNvPr id="3" name="Slide Number Placeholder">
            <a:extLst>
              <a:ext uri="{FF2B5EF4-FFF2-40B4-BE49-F238E27FC236}">
                <a16:creationId xmlns:a16="http://schemas.microsoft.com/office/drawing/2014/main" id="{745DF60F-BF33-428F-883B-9C19F83780BF}"/>
              </a:ext>
            </a:extLst>
          </p:cNvPr>
          <p:cNvSpPr>
            <a:spLocks noGrp="1"/>
          </p:cNvSpPr>
          <p:nvPr>
            <p:ph type="sldNum" sz="quarter" idx="10"/>
          </p:nvPr>
        </p:nvSpPr>
        <p:spPr>
          <a:xfrm>
            <a:off x="8626412" y="6673531"/>
            <a:ext cx="355840" cy="161396"/>
          </a:xfrm>
          <a:prstGeom prst="rect">
            <a:avLst/>
          </a:prstGeom>
        </p:spPr>
        <p:txBody>
          <a:bodyPr/>
          <a:lstStyle/>
          <a:p>
            <a:fld id="{68151E55-6873-49E2-B8D5-2F265E6F1973}" type="slidenum">
              <a:rPr lang="en-US" smtClean="0"/>
              <a:pPr/>
              <a:t>‹#›</a:t>
            </a:fld>
            <a:endParaRPr lang="en-US"/>
          </a:p>
        </p:txBody>
      </p:sp>
      <p:pic>
        <p:nvPicPr>
          <p:cNvPr id="12" name="Picture 11" descr="Reaching beyond our borders icon.">
            <a:extLst>
              <a:ext uri="{FF2B5EF4-FFF2-40B4-BE49-F238E27FC236}">
                <a16:creationId xmlns:a16="http://schemas.microsoft.com/office/drawing/2014/main" id="{6B5ACA4D-D63F-4493-A4F0-FFA2A5827540}"/>
              </a:ext>
            </a:extLst>
          </p:cNvPr>
          <p:cNvPicPr>
            <a:picLocks noChangeAspect="1"/>
          </p:cNvPicPr>
          <p:nvPr userDrawn="1"/>
        </p:nvPicPr>
        <p:blipFill>
          <a:blip r:embed="rId2"/>
          <a:stretch>
            <a:fillRect/>
          </a:stretch>
        </p:blipFill>
        <p:spPr>
          <a:xfrm>
            <a:off x="28124" y="217261"/>
            <a:ext cx="2514600" cy="803946"/>
          </a:xfrm>
          <a:prstGeom prst="rect">
            <a:avLst/>
          </a:prstGeom>
        </p:spPr>
      </p:pic>
    </p:spTree>
    <p:extLst>
      <p:ext uri="{BB962C8B-B14F-4D97-AF65-F5344CB8AC3E}">
        <p14:creationId xmlns:p14="http://schemas.microsoft.com/office/powerpoint/2010/main" val="2367333426"/>
      </p:ext>
    </p:extLst>
  </p:cSld>
  <p:clrMapOvr>
    <a:masterClrMapping/>
  </p:clrMapOvr>
  <p:extLst>
    <p:ext uri="{DCECCB84-F9BA-43D5-87BE-67443E8EF086}">
      <p15:sldGuideLst xmlns:p15="http://schemas.microsoft.com/office/powerpoint/2012/main">
        <p15:guide id="1" pos="2880">
          <p15:clr>
            <a:srgbClr val="FBAE40"/>
          </p15:clr>
        </p15:guide>
        <p15:guide id="2" orient="horz" pos="360">
          <p15:clr>
            <a:srgbClr val="FBAE40"/>
          </p15:clr>
        </p15:guide>
        <p15:guide id="3" pos="264">
          <p15:clr>
            <a:srgbClr val="FBAE40"/>
          </p15:clr>
        </p15:guide>
        <p15:guide id="4" orient="horz" pos="2160">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wo Horizontal Main Placeholders">
    <p:spTree>
      <p:nvGrpSpPr>
        <p:cNvPr id="1" name=""/>
        <p:cNvGrpSpPr/>
        <p:nvPr/>
      </p:nvGrpSpPr>
      <p:grpSpPr>
        <a:xfrm>
          <a:off x="0" y="0"/>
          <a:ext cx="0" cy="0"/>
          <a:chOff x="0" y="0"/>
          <a:chExt cx="0" cy="0"/>
        </a:xfrm>
      </p:grpSpPr>
      <p:sp>
        <p:nvSpPr>
          <p:cNvPr id="2" name="Slide Title">
            <a:extLst>
              <a:ext uri="{FF2B5EF4-FFF2-40B4-BE49-F238E27FC236}">
                <a16:creationId xmlns:a16="http://schemas.microsoft.com/office/drawing/2014/main" id="{A4407840-F6A4-4638-BB2F-9FBAA1A81461}"/>
              </a:ext>
            </a:extLst>
          </p:cNvPr>
          <p:cNvSpPr>
            <a:spLocks noGrp="1"/>
          </p:cNvSpPr>
          <p:nvPr>
            <p:ph type="title" hasCustomPrompt="1"/>
          </p:nvPr>
        </p:nvSpPr>
        <p:spPr>
          <a:xfrm>
            <a:off x="342900" y="192490"/>
            <a:ext cx="8458200" cy="903231"/>
          </a:xfrm>
          <a:prstGeom prst="rect">
            <a:avLst/>
          </a:prstGeom>
        </p:spPr>
        <p:txBody>
          <a:bodyPr anchor="ctr">
            <a:normAutofit/>
          </a:bodyPr>
          <a:lstStyle>
            <a:lvl1pPr>
              <a:defRPr sz="4000"/>
            </a:lvl1pPr>
          </a:lstStyle>
          <a:p>
            <a:r>
              <a:rPr lang="en-US" dirty="0"/>
              <a:t>Slide Title</a:t>
            </a:r>
          </a:p>
        </p:txBody>
      </p:sp>
      <p:sp>
        <p:nvSpPr>
          <p:cNvPr id="5" name="Content Placeholder 1">
            <a:extLst>
              <a:ext uri="{FF2B5EF4-FFF2-40B4-BE49-F238E27FC236}">
                <a16:creationId xmlns:a16="http://schemas.microsoft.com/office/drawing/2014/main" id="{D13536C2-DC17-4031-9948-17E37EF99112}"/>
              </a:ext>
            </a:extLst>
          </p:cNvPr>
          <p:cNvSpPr>
            <a:spLocks noGrp="1"/>
          </p:cNvSpPr>
          <p:nvPr>
            <p:ph sz="quarter" idx="11" hasCustomPrompt="1"/>
          </p:nvPr>
        </p:nvSpPr>
        <p:spPr>
          <a:xfrm>
            <a:off x="342900" y="1276709"/>
            <a:ext cx="8458200" cy="2838091"/>
          </a:xfrm>
          <a:prstGeom prst="rect">
            <a:avLst/>
          </a:prstGeom>
        </p:spPr>
        <p:txBody>
          <a:bodyPr/>
          <a:lstStyle>
            <a:lvl1pPr>
              <a:defRPr sz="2400"/>
            </a:lvl1pPr>
            <a:lvl2pPr marL="292608" indent="-292608">
              <a:spcBef>
                <a:spcPts val="1000"/>
              </a:spcBef>
              <a:spcAft>
                <a:spcPts val="0"/>
              </a:spcAft>
              <a:defRPr/>
            </a:lvl2pPr>
          </a:lstStyle>
          <a:p>
            <a:pPr lvl="0"/>
            <a:r>
              <a:rPr lang="en-US" dirty="0"/>
              <a:t>Slide Content</a:t>
            </a:r>
          </a:p>
          <a:p>
            <a:pPr lvl="1"/>
            <a:r>
              <a:rPr lang="en-US" dirty="0"/>
              <a:t>Second level</a:t>
            </a:r>
          </a:p>
          <a:p>
            <a:pPr lvl="2"/>
            <a:r>
              <a:rPr lang="en-US" dirty="0"/>
              <a:t>Third level</a:t>
            </a:r>
          </a:p>
        </p:txBody>
      </p:sp>
      <p:sp>
        <p:nvSpPr>
          <p:cNvPr id="6" name="Content Placeholder 2">
            <a:extLst>
              <a:ext uri="{FF2B5EF4-FFF2-40B4-BE49-F238E27FC236}">
                <a16:creationId xmlns:a16="http://schemas.microsoft.com/office/drawing/2014/main" id="{0B2D170F-7AF9-40BB-A11B-08474DF5C3AA}"/>
              </a:ext>
            </a:extLst>
          </p:cNvPr>
          <p:cNvSpPr>
            <a:spLocks noGrp="1"/>
          </p:cNvSpPr>
          <p:nvPr>
            <p:ph sz="quarter" idx="14" hasCustomPrompt="1"/>
          </p:nvPr>
        </p:nvSpPr>
        <p:spPr>
          <a:xfrm>
            <a:off x="342900" y="4343400"/>
            <a:ext cx="8458200" cy="1905000"/>
          </a:xfrm>
        </p:spPr>
        <p:txBody>
          <a:bodyPr/>
          <a:lstStyle>
            <a:lvl1pPr>
              <a:defRPr sz="2400"/>
            </a:lvl1pPr>
            <a:lvl2pPr marL="292608" indent="-292608">
              <a:spcBef>
                <a:spcPts val="1000"/>
              </a:spcBef>
              <a:spcAft>
                <a:spcPts val="0"/>
              </a:spcAft>
              <a:defRPr/>
            </a:lvl2pPr>
            <a:lvl4pPr marL="455613" indent="0">
              <a:buNone/>
              <a:defRPr/>
            </a:lvl4pPr>
          </a:lstStyle>
          <a:p>
            <a:pPr lvl="0"/>
            <a:r>
              <a:rPr lang="en-US" dirty="0"/>
              <a:t>Slide Content 2</a:t>
            </a:r>
          </a:p>
          <a:p>
            <a:pPr lvl="1"/>
            <a:r>
              <a:rPr lang="en-US" dirty="0"/>
              <a:t>Second level</a:t>
            </a:r>
          </a:p>
          <a:p>
            <a:pPr lvl="2"/>
            <a:r>
              <a:rPr lang="en-US" dirty="0"/>
              <a:t>Third level</a:t>
            </a:r>
          </a:p>
        </p:txBody>
      </p:sp>
      <p:sp>
        <p:nvSpPr>
          <p:cNvPr id="7" name="Appendix Link">
            <a:extLst>
              <a:ext uri="{FF2B5EF4-FFF2-40B4-BE49-F238E27FC236}">
                <a16:creationId xmlns:a16="http://schemas.microsoft.com/office/drawing/2014/main" id="{24E3FC7A-8095-4466-BF43-4B6D04A5D884}"/>
              </a:ext>
            </a:extLst>
          </p:cNvPr>
          <p:cNvSpPr>
            <a:spLocks noGrp="1"/>
          </p:cNvSpPr>
          <p:nvPr>
            <p:ph type="body" sz="quarter" idx="12" hasCustomPrompt="1"/>
          </p:nvPr>
        </p:nvSpPr>
        <p:spPr>
          <a:xfrm>
            <a:off x="3369564" y="6324600"/>
            <a:ext cx="2404872" cy="190500"/>
          </a:xfrm>
        </p:spPr>
        <p:txBody>
          <a:bodyPr anchor="b">
            <a:noAutofit/>
          </a:bodyPr>
          <a:lstStyle>
            <a:lvl1pPr algn="ctr">
              <a:defRPr sz="900"/>
            </a:lvl1pPr>
          </a:lstStyle>
          <a:p>
            <a:pPr lvl="0"/>
            <a:r>
              <a:rPr lang="en-US" dirty="0"/>
              <a:t>Add text alternative link, if needed.</a:t>
            </a:r>
          </a:p>
        </p:txBody>
      </p:sp>
      <p:sp>
        <p:nvSpPr>
          <p:cNvPr id="9" name="Image Credit">
            <a:extLst>
              <a:ext uri="{FF2B5EF4-FFF2-40B4-BE49-F238E27FC236}">
                <a16:creationId xmlns:a16="http://schemas.microsoft.com/office/drawing/2014/main" id="{29651301-3A88-4CBC-9B7F-A569599DC51F}"/>
              </a:ext>
            </a:extLst>
          </p:cNvPr>
          <p:cNvSpPr>
            <a:spLocks noGrp="1"/>
          </p:cNvSpPr>
          <p:nvPr>
            <p:ph type="body" sz="quarter" idx="13" hasCustomPrompt="1"/>
          </p:nvPr>
        </p:nvSpPr>
        <p:spPr>
          <a:xfrm>
            <a:off x="1562100" y="6684963"/>
            <a:ext cx="6972300" cy="173037"/>
          </a:xfrm>
        </p:spPr>
        <p:txBody>
          <a:bodyPr vert="horz" lIns="91440" tIns="45720" rIns="91440" bIns="45720" rtlCol="0" anchor="ctr">
            <a:noAutofit/>
          </a:bodyPr>
          <a:lstStyle>
            <a:lvl1pPr>
              <a:defRPr lang="en-US" sz="800" dirty="0">
                <a:solidFill>
                  <a:schemeClr val="tx1">
                    <a:lumMod val="65000"/>
                    <a:lumOff val="35000"/>
                  </a:schemeClr>
                </a:solidFill>
              </a:defRPr>
            </a:lvl1pPr>
          </a:lstStyle>
          <a:p>
            <a:pPr lvl="0" algn="r"/>
            <a:r>
              <a:rPr lang="en-US" dirty="0"/>
              <a:t>Insert Image Credit Here</a:t>
            </a:r>
          </a:p>
        </p:txBody>
      </p:sp>
      <p:sp>
        <p:nvSpPr>
          <p:cNvPr id="3" name="Slide Number Placeholder">
            <a:extLst>
              <a:ext uri="{FF2B5EF4-FFF2-40B4-BE49-F238E27FC236}">
                <a16:creationId xmlns:a16="http://schemas.microsoft.com/office/drawing/2014/main" id="{745DF60F-BF33-428F-883B-9C19F83780BF}"/>
              </a:ext>
            </a:extLst>
          </p:cNvPr>
          <p:cNvSpPr>
            <a:spLocks noGrp="1"/>
          </p:cNvSpPr>
          <p:nvPr>
            <p:ph type="sldNum" sz="quarter" idx="10"/>
          </p:nvPr>
        </p:nvSpPr>
        <p:spPr>
          <a:xfrm>
            <a:off x="8626412" y="6673531"/>
            <a:ext cx="355840" cy="161396"/>
          </a:xfrm>
          <a:prstGeom prst="rect">
            <a:avLst/>
          </a:prstGeom>
        </p:spPr>
        <p:txBody>
          <a:bodyPr/>
          <a:lstStyle/>
          <a:p>
            <a:fld id="{68151E55-6873-49E2-B8D5-2F265E6F1973}" type="slidenum">
              <a:rPr lang="en-US" smtClean="0"/>
              <a:pPr/>
              <a:t>‹#›</a:t>
            </a:fld>
            <a:endParaRPr lang="en-US"/>
          </a:p>
        </p:txBody>
      </p:sp>
    </p:spTree>
    <p:extLst>
      <p:ext uri="{BB962C8B-B14F-4D97-AF65-F5344CB8AC3E}">
        <p14:creationId xmlns:p14="http://schemas.microsoft.com/office/powerpoint/2010/main" val="3422933013"/>
      </p:ext>
    </p:extLst>
  </p:cSld>
  <p:clrMapOvr>
    <a:masterClrMapping/>
  </p:clrMapOvr>
  <p:extLst>
    <p:ext uri="{DCECCB84-F9BA-43D5-87BE-67443E8EF086}">
      <p15:sldGuideLst xmlns:p15="http://schemas.microsoft.com/office/powerpoint/2012/main">
        <p15:guide id="1" orient="horz" pos="2592" userDrawn="1">
          <p15:clr>
            <a:srgbClr val="FBAE40"/>
          </p15:clr>
        </p15:guide>
        <p15:guide id="2" orient="horz" pos="2736" userDrawn="1">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2_Two Horizontal Main Placeholders">
    <p:spTree>
      <p:nvGrpSpPr>
        <p:cNvPr id="1" name=""/>
        <p:cNvGrpSpPr/>
        <p:nvPr/>
      </p:nvGrpSpPr>
      <p:grpSpPr>
        <a:xfrm>
          <a:off x="0" y="0"/>
          <a:ext cx="0" cy="0"/>
          <a:chOff x="0" y="0"/>
          <a:chExt cx="0" cy="0"/>
        </a:xfrm>
      </p:grpSpPr>
      <p:sp>
        <p:nvSpPr>
          <p:cNvPr id="2" name="Slide Title">
            <a:extLst>
              <a:ext uri="{FF2B5EF4-FFF2-40B4-BE49-F238E27FC236}">
                <a16:creationId xmlns:a16="http://schemas.microsoft.com/office/drawing/2014/main" id="{A4407840-F6A4-4638-BB2F-9FBAA1A81461}"/>
              </a:ext>
            </a:extLst>
          </p:cNvPr>
          <p:cNvSpPr>
            <a:spLocks noGrp="1"/>
          </p:cNvSpPr>
          <p:nvPr>
            <p:ph type="title" hasCustomPrompt="1"/>
          </p:nvPr>
        </p:nvSpPr>
        <p:spPr>
          <a:xfrm>
            <a:off x="342900" y="192490"/>
            <a:ext cx="8458200" cy="903231"/>
          </a:xfrm>
          <a:prstGeom prst="rect">
            <a:avLst/>
          </a:prstGeom>
        </p:spPr>
        <p:txBody>
          <a:bodyPr anchor="ctr">
            <a:normAutofit/>
          </a:bodyPr>
          <a:lstStyle>
            <a:lvl1pPr>
              <a:defRPr sz="4000"/>
            </a:lvl1pPr>
          </a:lstStyle>
          <a:p>
            <a:r>
              <a:rPr lang="en-US" dirty="0"/>
              <a:t>Slide Title</a:t>
            </a:r>
          </a:p>
        </p:txBody>
      </p:sp>
      <p:sp>
        <p:nvSpPr>
          <p:cNvPr id="5" name="Content Placeholder 1">
            <a:extLst>
              <a:ext uri="{FF2B5EF4-FFF2-40B4-BE49-F238E27FC236}">
                <a16:creationId xmlns:a16="http://schemas.microsoft.com/office/drawing/2014/main" id="{D13536C2-DC17-4031-9948-17E37EF99112}"/>
              </a:ext>
            </a:extLst>
          </p:cNvPr>
          <p:cNvSpPr>
            <a:spLocks noGrp="1"/>
          </p:cNvSpPr>
          <p:nvPr>
            <p:ph sz="quarter" idx="11" hasCustomPrompt="1"/>
          </p:nvPr>
        </p:nvSpPr>
        <p:spPr>
          <a:xfrm>
            <a:off x="342900" y="1276709"/>
            <a:ext cx="2885209" cy="4971691"/>
          </a:xfrm>
          <a:prstGeom prst="rect">
            <a:avLst/>
          </a:prstGeom>
        </p:spPr>
        <p:txBody>
          <a:bodyPr/>
          <a:lstStyle>
            <a:lvl1pPr>
              <a:defRPr/>
            </a:lvl1pPr>
            <a:lvl2pPr marL="292608" indent="-292608">
              <a:spcBef>
                <a:spcPts val="1000"/>
              </a:spcBef>
              <a:spcAft>
                <a:spcPts val="0"/>
              </a:spcAft>
              <a:defRPr/>
            </a:lvl2pPr>
          </a:lstStyle>
          <a:p>
            <a:pPr lvl="0"/>
            <a:r>
              <a:rPr lang="en-US" dirty="0"/>
              <a:t>Slide Content</a:t>
            </a:r>
          </a:p>
          <a:p>
            <a:pPr lvl="1"/>
            <a:r>
              <a:rPr lang="en-US" dirty="0"/>
              <a:t>Second level</a:t>
            </a:r>
          </a:p>
          <a:p>
            <a:pPr lvl="2"/>
            <a:r>
              <a:rPr lang="en-US" dirty="0"/>
              <a:t>Third level</a:t>
            </a:r>
          </a:p>
        </p:txBody>
      </p:sp>
      <p:sp>
        <p:nvSpPr>
          <p:cNvPr id="6" name="Content Placeholder 2">
            <a:extLst>
              <a:ext uri="{FF2B5EF4-FFF2-40B4-BE49-F238E27FC236}">
                <a16:creationId xmlns:a16="http://schemas.microsoft.com/office/drawing/2014/main" id="{0B2D170F-7AF9-40BB-A11B-08474DF5C3AA}"/>
              </a:ext>
            </a:extLst>
          </p:cNvPr>
          <p:cNvSpPr>
            <a:spLocks noGrp="1"/>
          </p:cNvSpPr>
          <p:nvPr>
            <p:ph sz="quarter" idx="14" hasCustomPrompt="1"/>
          </p:nvPr>
        </p:nvSpPr>
        <p:spPr>
          <a:xfrm>
            <a:off x="5915890" y="1276709"/>
            <a:ext cx="2885209" cy="4971691"/>
          </a:xfrm>
        </p:spPr>
        <p:txBody>
          <a:bodyPr/>
          <a:lstStyle>
            <a:lvl1pPr>
              <a:defRPr/>
            </a:lvl1pPr>
            <a:lvl2pPr marL="292608" indent="-292608">
              <a:spcBef>
                <a:spcPts val="1000"/>
              </a:spcBef>
              <a:spcAft>
                <a:spcPts val="0"/>
              </a:spcAft>
              <a:defRPr/>
            </a:lvl2pPr>
            <a:lvl4pPr marL="455613" indent="0">
              <a:buNone/>
              <a:defRPr/>
            </a:lvl4pPr>
          </a:lstStyle>
          <a:p>
            <a:pPr lvl="0"/>
            <a:r>
              <a:rPr lang="en-US" dirty="0"/>
              <a:t>Slide Content 2</a:t>
            </a:r>
          </a:p>
          <a:p>
            <a:pPr lvl="1"/>
            <a:r>
              <a:rPr lang="en-US" dirty="0"/>
              <a:t>Second level</a:t>
            </a:r>
          </a:p>
          <a:p>
            <a:pPr lvl="2"/>
            <a:r>
              <a:rPr lang="en-US" dirty="0"/>
              <a:t>Third level</a:t>
            </a:r>
          </a:p>
        </p:txBody>
      </p:sp>
      <p:sp>
        <p:nvSpPr>
          <p:cNvPr id="7" name="Appendix Link">
            <a:extLst>
              <a:ext uri="{FF2B5EF4-FFF2-40B4-BE49-F238E27FC236}">
                <a16:creationId xmlns:a16="http://schemas.microsoft.com/office/drawing/2014/main" id="{24E3FC7A-8095-4466-BF43-4B6D04A5D884}"/>
              </a:ext>
            </a:extLst>
          </p:cNvPr>
          <p:cNvSpPr>
            <a:spLocks noGrp="1"/>
          </p:cNvSpPr>
          <p:nvPr>
            <p:ph type="body" sz="quarter" idx="12" hasCustomPrompt="1"/>
          </p:nvPr>
        </p:nvSpPr>
        <p:spPr>
          <a:xfrm>
            <a:off x="3369564" y="6324600"/>
            <a:ext cx="2404872" cy="190500"/>
          </a:xfrm>
        </p:spPr>
        <p:txBody>
          <a:bodyPr anchor="b">
            <a:noAutofit/>
          </a:bodyPr>
          <a:lstStyle>
            <a:lvl1pPr algn="ctr">
              <a:defRPr sz="900"/>
            </a:lvl1pPr>
          </a:lstStyle>
          <a:p>
            <a:pPr lvl="0"/>
            <a:r>
              <a:rPr lang="en-US" dirty="0"/>
              <a:t>Add text alternative link, if needed.</a:t>
            </a:r>
          </a:p>
        </p:txBody>
      </p:sp>
      <p:sp>
        <p:nvSpPr>
          <p:cNvPr id="9" name="Image Credit">
            <a:extLst>
              <a:ext uri="{FF2B5EF4-FFF2-40B4-BE49-F238E27FC236}">
                <a16:creationId xmlns:a16="http://schemas.microsoft.com/office/drawing/2014/main" id="{29651301-3A88-4CBC-9B7F-A569599DC51F}"/>
              </a:ext>
            </a:extLst>
          </p:cNvPr>
          <p:cNvSpPr>
            <a:spLocks noGrp="1"/>
          </p:cNvSpPr>
          <p:nvPr>
            <p:ph type="body" sz="quarter" idx="13" hasCustomPrompt="1"/>
          </p:nvPr>
        </p:nvSpPr>
        <p:spPr>
          <a:xfrm>
            <a:off x="1562100" y="6684963"/>
            <a:ext cx="6972300" cy="173037"/>
          </a:xfrm>
        </p:spPr>
        <p:txBody>
          <a:bodyPr vert="horz" lIns="91440" tIns="45720" rIns="91440" bIns="45720" rtlCol="0" anchor="ctr">
            <a:noAutofit/>
          </a:bodyPr>
          <a:lstStyle>
            <a:lvl1pPr>
              <a:defRPr lang="en-US" sz="800" dirty="0">
                <a:solidFill>
                  <a:schemeClr val="tx1">
                    <a:lumMod val="65000"/>
                    <a:lumOff val="35000"/>
                  </a:schemeClr>
                </a:solidFill>
              </a:defRPr>
            </a:lvl1pPr>
          </a:lstStyle>
          <a:p>
            <a:pPr lvl="0" algn="r"/>
            <a:r>
              <a:rPr lang="en-US" dirty="0"/>
              <a:t>Insert Image Credit Here</a:t>
            </a:r>
          </a:p>
        </p:txBody>
      </p:sp>
      <p:sp>
        <p:nvSpPr>
          <p:cNvPr id="3" name="Slide Number Placeholder">
            <a:extLst>
              <a:ext uri="{FF2B5EF4-FFF2-40B4-BE49-F238E27FC236}">
                <a16:creationId xmlns:a16="http://schemas.microsoft.com/office/drawing/2014/main" id="{745DF60F-BF33-428F-883B-9C19F83780BF}"/>
              </a:ext>
            </a:extLst>
          </p:cNvPr>
          <p:cNvSpPr>
            <a:spLocks noGrp="1"/>
          </p:cNvSpPr>
          <p:nvPr>
            <p:ph type="sldNum" sz="quarter" idx="10"/>
          </p:nvPr>
        </p:nvSpPr>
        <p:spPr>
          <a:xfrm>
            <a:off x="8626412" y="6673531"/>
            <a:ext cx="355840" cy="161396"/>
          </a:xfrm>
          <a:prstGeom prst="rect">
            <a:avLst/>
          </a:prstGeom>
        </p:spPr>
        <p:txBody>
          <a:bodyPr/>
          <a:lstStyle/>
          <a:p>
            <a:fld id="{68151E55-6873-49E2-B8D5-2F265E6F1973}" type="slidenum">
              <a:rPr lang="en-US" smtClean="0"/>
              <a:pPr/>
              <a:t>‹#›</a:t>
            </a:fld>
            <a:endParaRPr lang="en-US"/>
          </a:p>
        </p:txBody>
      </p:sp>
      <p:sp>
        <p:nvSpPr>
          <p:cNvPr id="8" name="Content Placeholder 1">
            <a:extLst>
              <a:ext uri="{FF2B5EF4-FFF2-40B4-BE49-F238E27FC236}">
                <a16:creationId xmlns:a16="http://schemas.microsoft.com/office/drawing/2014/main" id="{AFC6CBC7-BAAC-424A-9874-C0A2733A2711}"/>
              </a:ext>
            </a:extLst>
          </p:cNvPr>
          <p:cNvSpPr>
            <a:spLocks noGrp="1"/>
          </p:cNvSpPr>
          <p:nvPr>
            <p:ph sz="quarter" idx="15" hasCustomPrompt="1"/>
          </p:nvPr>
        </p:nvSpPr>
        <p:spPr>
          <a:xfrm>
            <a:off x="2961419" y="1290559"/>
            <a:ext cx="2885209" cy="4971691"/>
          </a:xfrm>
          <a:prstGeom prst="rect">
            <a:avLst/>
          </a:prstGeom>
        </p:spPr>
        <p:txBody>
          <a:bodyPr/>
          <a:lstStyle>
            <a:lvl1pPr>
              <a:defRPr/>
            </a:lvl1pPr>
            <a:lvl2pPr marL="292608" indent="-292608">
              <a:spcBef>
                <a:spcPts val="1000"/>
              </a:spcBef>
              <a:spcAft>
                <a:spcPts val="0"/>
              </a:spcAft>
              <a:defRPr/>
            </a:lvl2pPr>
          </a:lstStyle>
          <a:p>
            <a:pPr lvl="0"/>
            <a:r>
              <a:rPr lang="en-US" dirty="0"/>
              <a:t>Slide Content</a:t>
            </a:r>
          </a:p>
          <a:p>
            <a:pPr lvl="1"/>
            <a:r>
              <a:rPr lang="en-US" dirty="0"/>
              <a:t>Second level</a:t>
            </a:r>
          </a:p>
          <a:p>
            <a:pPr lvl="2"/>
            <a:r>
              <a:rPr lang="en-US" dirty="0"/>
              <a:t>Third level</a:t>
            </a:r>
          </a:p>
        </p:txBody>
      </p:sp>
    </p:spTree>
    <p:extLst>
      <p:ext uri="{BB962C8B-B14F-4D97-AF65-F5344CB8AC3E}">
        <p14:creationId xmlns:p14="http://schemas.microsoft.com/office/powerpoint/2010/main" val="374121542"/>
      </p:ext>
    </p:extLst>
  </p:cSld>
  <p:clrMapOvr>
    <a:masterClrMapping/>
  </p:clrMapOvr>
  <p:extLst>
    <p:ext uri="{DCECCB84-F9BA-43D5-87BE-67443E8EF086}">
      <p15:sldGuideLst xmlns:p15="http://schemas.microsoft.com/office/powerpoint/2012/main">
        <p15:guide id="1" orient="horz" pos="2592">
          <p15:clr>
            <a:srgbClr val="FBAE40"/>
          </p15:clr>
        </p15:guide>
        <p15:guide id="2" orient="horz" pos="2736">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_Two Horizontal Main Placeholders">
    <p:spTree>
      <p:nvGrpSpPr>
        <p:cNvPr id="1" name=""/>
        <p:cNvGrpSpPr/>
        <p:nvPr/>
      </p:nvGrpSpPr>
      <p:grpSpPr>
        <a:xfrm>
          <a:off x="0" y="0"/>
          <a:ext cx="0" cy="0"/>
          <a:chOff x="0" y="0"/>
          <a:chExt cx="0" cy="0"/>
        </a:xfrm>
      </p:grpSpPr>
      <p:sp>
        <p:nvSpPr>
          <p:cNvPr id="2" name="Slide Title">
            <a:extLst>
              <a:ext uri="{FF2B5EF4-FFF2-40B4-BE49-F238E27FC236}">
                <a16:creationId xmlns:a16="http://schemas.microsoft.com/office/drawing/2014/main" id="{A4407840-F6A4-4638-BB2F-9FBAA1A81461}"/>
              </a:ext>
            </a:extLst>
          </p:cNvPr>
          <p:cNvSpPr>
            <a:spLocks noGrp="1"/>
          </p:cNvSpPr>
          <p:nvPr>
            <p:ph type="title" hasCustomPrompt="1"/>
          </p:nvPr>
        </p:nvSpPr>
        <p:spPr>
          <a:xfrm>
            <a:off x="342900" y="192490"/>
            <a:ext cx="8458200" cy="903231"/>
          </a:xfrm>
          <a:prstGeom prst="rect">
            <a:avLst/>
          </a:prstGeom>
        </p:spPr>
        <p:txBody>
          <a:bodyPr anchor="ctr">
            <a:normAutofit/>
          </a:bodyPr>
          <a:lstStyle>
            <a:lvl1pPr>
              <a:defRPr sz="4000"/>
            </a:lvl1pPr>
          </a:lstStyle>
          <a:p>
            <a:r>
              <a:rPr lang="en-US" dirty="0"/>
              <a:t>Slide Title</a:t>
            </a:r>
          </a:p>
        </p:txBody>
      </p:sp>
      <p:sp>
        <p:nvSpPr>
          <p:cNvPr id="5" name="Content Placeholder 1">
            <a:extLst>
              <a:ext uri="{FF2B5EF4-FFF2-40B4-BE49-F238E27FC236}">
                <a16:creationId xmlns:a16="http://schemas.microsoft.com/office/drawing/2014/main" id="{D13536C2-DC17-4031-9948-17E37EF99112}"/>
              </a:ext>
            </a:extLst>
          </p:cNvPr>
          <p:cNvSpPr>
            <a:spLocks noGrp="1"/>
          </p:cNvSpPr>
          <p:nvPr>
            <p:ph sz="quarter" idx="11" hasCustomPrompt="1"/>
          </p:nvPr>
        </p:nvSpPr>
        <p:spPr>
          <a:xfrm>
            <a:off x="342900" y="1276709"/>
            <a:ext cx="8458200" cy="1577327"/>
          </a:xfrm>
          <a:prstGeom prst="rect">
            <a:avLst/>
          </a:prstGeom>
        </p:spPr>
        <p:txBody>
          <a:bodyPr/>
          <a:lstStyle>
            <a:lvl1pPr>
              <a:defRPr/>
            </a:lvl1pPr>
            <a:lvl2pPr marL="292608" indent="-292608">
              <a:spcBef>
                <a:spcPts val="1000"/>
              </a:spcBef>
              <a:spcAft>
                <a:spcPts val="0"/>
              </a:spcAft>
              <a:defRPr/>
            </a:lvl2pPr>
          </a:lstStyle>
          <a:p>
            <a:pPr lvl="0"/>
            <a:r>
              <a:rPr lang="en-US" dirty="0"/>
              <a:t>Slide Content</a:t>
            </a:r>
          </a:p>
          <a:p>
            <a:pPr lvl="1"/>
            <a:r>
              <a:rPr lang="en-US" dirty="0"/>
              <a:t>Second level</a:t>
            </a:r>
          </a:p>
          <a:p>
            <a:pPr lvl="2"/>
            <a:r>
              <a:rPr lang="en-US" dirty="0"/>
              <a:t>Third level</a:t>
            </a:r>
          </a:p>
        </p:txBody>
      </p:sp>
      <p:sp>
        <p:nvSpPr>
          <p:cNvPr id="6" name="Content Placeholder 2">
            <a:extLst>
              <a:ext uri="{FF2B5EF4-FFF2-40B4-BE49-F238E27FC236}">
                <a16:creationId xmlns:a16="http://schemas.microsoft.com/office/drawing/2014/main" id="{0B2D170F-7AF9-40BB-A11B-08474DF5C3AA}"/>
              </a:ext>
            </a:extLst>
          </p:cNvPr>
          <p:cNvSpPr>
            <a:spLocks noGrp="1"/>
          </p:cNvSpPr>
          <p:nvPr>
            <p:ph sz="quarter" idx="14" hasCustomPrompt="1"/>
          </p:nvPr>
        </p:nvSpPr>
        <p:spPr>
          <a:xfrm>
            <a:off x="342900" y="2916383"/>
            <a:ext cx="8458200" cy="1577327"/>
          </a:xfrm>
        </p:spPr>
        <p:txBody>
          <a:bodyPr/>
          <a:lstStyle>
            <a:lvl1pPr>
              <a:defRPr/>
            </a:lvl1pPr>
            <a:lvl2pPr marL="292608" indent="-292608">
              <a:spcBef>
                <a:spcPts val="1000"/>
              </a:spcBef>
              <a:spcAft>
                <a:spcPts val="0"/>
              </a:spcAft>
              <a:defRPr/>
            </a:lvl2pPr>
            <a:lvl4pPr marL="455613" indent="0">
              <a:buNone/>
              <a:defRPr/>
            </a:lvl4pPr>
          </a:lstStyle>
          <a:p>
            <a:pPr lvl="0"/>
            <a:r>
              <a:rPr lang="en-US" dirty="0"/>
              <a:t>Slide Content 2</a:t>
            </a:r>
          </a:p>
          <a:p>
            <a:pPr lvl="1"/>
            <a:r>
              <a:rPr lang="en-US" dirty="0"/>
              <a:t>Second level</a:t>
            </a:r>
          </a:p>
          <a:p>
            <a:pPr lvl="2"/>
            <a:r>
              <a:rPr lang="en-US" dirty="0"/>
              <a:t>Third level</a:t>
            </a:r>
          </a:p>
        </p:txBody>
      </p:sp>
      <p:sp>
        <p:nvSpPr>
          <p:cNvPr id="7" name="Appendix Link">
            <a:extLst>
              <a:ext uri="{FF2B5EF4-FFF2-40B4-BE49-F238E27FC236}">
                <a16:creationId xmlns:a16="http://schemas.microsoft.com/office/drawing/2014/main" id="{24E3FC7A-8095-4466-BF43-4B6D04A5D884}"/>
              </a:ext>
            </a:extLst>
          </p:cNvPr>
          <p:cNvSpPr>
            <a:spLocks noGrp="1"/>
          </p:cNvSpPr>
          <p:nvPr>
            <p:ph type="body" sz="quarter" idx="12" hasCustomPrompt="1"/>
          </p:nvPr>
        </p:nvSpPr>
        <p:spPr>
          <a:xfrm>
            <a:off x="3369564" y="6324600"/>
            <a:ext cx="2404872" cy="190500"/>
          </a:xfrm>
        </p:spPr>
        <p:txBody>
          <a:bodyPr anchor="b">
            <a:noAutofit/>
          </a:bodyPr>
          <a:lstStyle>
            <a:lvl1pPr algn="ctr">
              <a:defRPr sz="900"/>
            </a:lvl1pPr>
          </a:lstStyle>
          <a:p>
            <a:pPr lvl="0"/>
            <a:r>
              <a:rPr lang="en-US" dirty="0"/>
              <a:t>Add text alternative link, if needed.</a:t>
            </a:r>
          </a:p>
        </p:txBody>
      </p:sp>
      <p:sp>
        <p:nvSpPr>
          <p:cNvPr id="9" name="Image Credit">
            <a:extLst>
              <a:ext uri="{FF2B5EF4-FFF2-40B4-BE49-F238E27FC236}">
                <a16:creationId xmlns:a16="http://schemas.microsoft.com/office/drawing/2014/main" id="{29651301-3A88-4CBC-9B7F-A569599DC51F}"/>
              </a:ext>
            </a:extLst>
          </p:cNvPr>
          <p:cNvSpPr>
            <a:spLocks noGrp="1"/>
          </p:cNvSpPr>
          <p:nvPr>
            <p:ph type="body" sz="quarter" idx="13" hasCustomPrompt="1"/>
          </p:nvPr>
        </p:nvSpPr>
        <p:spPr>
          <a:xfrm>
            <a:off x="1562100" y="6684963"/>
            <a:ext cx="6972300" cy="173037"/>
          </a:xfrm>
        </p:spPr>
        <p:txBody>
          <a:bodyPr vert="horz" lIns="91440" tIns="45720" rIns="91440" bIns="45720" rtlCol="0" anchor="ctr">
            <a:noAutofit/>
          </a:bodyPr>
          <a:lstStyle>
            <a:lvl1pPr>
              <a:defRPr lang="en-US" sz="800" dirty="0">
                <a:solidFill>
                  <a:schemeClr val="tx1">
                    <a:lumMod val="65000"/>
                    <a:lumOff val="35000"/>
                  </a:schemeClr>
                </a:solidFill>
              </a:defRPr>
            </a:lvl1pPr>
          </a:lstStyle>
          <a:p>
            <a:pPr lvl="0" algn="r"/>
            <a:r>
              <a:rPr lang="en-US" dirty="0"/>
              <a:t>Insert Image Credit Here</a:t>
            </a:r>
          </a:p>
        </p:txBody>
      </p:sp>
      <p:sp>
        <p:nvSpPr>
          <p:cNvPr id="3" name="Slide Number Placeholder">
            <a:extLst>
              <a:ext uri="{FF2B5EF4-FFF2-40B4-BE49-F238E27FC236}">
                <a16:creationId xmlns:a16="http://schemas.microsoft.com/office/drawing/2014/main" id="{745DF60F-BF33-428F-883B-9C19F83780BF}"/>
              </a:ext>
            </a:extLst>
          </p:cNvPr>
          <p:cNvSpPr>
            <a:spLocks noGrp="1"/>
          </p:cNvSpPr>
          <p:nvPr>
            <p:ph type="sldNum" sz="quarter" idx="10"/>
          </p:nvPr>
        </p:nvSpPr>
        <p:spPr>
          <a:xfrm>
            <a:off x="8626412" y="6673531"/>
            <a:ext cx="355840" cy="161396"/>
          </a:xfrm>
          <a:prstGeom prst="rect">
            <a:avLst/>
          </a:prstGeom>
        </p:spPr>
        <p:txBody>
          <a:bodyPr/>
          <a:lstStyle/>
          <a:p>
            <a:fld id="{68151E55-6873-49E2-B8D5-2F265E6F1973}" type="slidenum">
              <a:rPr lang="en-US" smtClean="0"/>
              <a:pPr/>
              <a:t>‹#›</a:t>
            </a:fld>
            <a:endParaRPr lang="en-US"/>
          </a:p>
        </p:txBody>
      </p:sp>
      <p:sp>
        <p:nvSpPr>
          <p:cNvPr id="8" name="Content Placeholder 2">
            <a:extLst>
              <a:ext uri="{FF2B5EF4-FFF2-40B4-BE49-F238E27FC236}">
                <a16:creationId xmlns:a16="http://schemas.microsoft.com/office/drawing/2014/main" id="{7C02FDC4-9007-47FA-8867-BFB4513F337E}"/>
              </a:ext>
            </a:extLst>
          </p:cNvPr>
          <p:cNvSpPr>
            <a:spLocks noGrp="1"/>
          </p:cNvSpPr>
          <p:nvPr>
            <p:ph sz="quarter" idx="15" hasCustomPrompt="1"/>
          </p:nvPr>
        </p:nvSpPr>
        <p:spPr>
          <a:xfrm>
            <a:off x="356750" y="4648197"/>
            <a:ext cx="8458200" cy="1577327"/>
          </a:xfrm>
        </p:spPr>
        <p:txBody>
          <a:bodyPr/>
          <a:lstStyle>
            <a:lvl1pPr>
              <a:defRPr/>
            </a:lvl1pPr>
            <a:lvl2pPr marL="292608" indent="-292608">
              <a:spcBef>
                <a:spcPts val="1000"/>
              </a:spcBef>
              <a:spcAft>
                <a:spcPts val="0"/>
              </a:spcAft>
              <a:defRPr/>
            </a:lvl2pPr>
            <a:lvl4pPr marL="455613" indent="0">
              <a:buNone/>
              <a:defRPr/>
            </a:lvl4pPr>
          </a:lstStyle>
          <a:p>
            <a:pPr lvl="0"/>
            <a:r>
              <a:rPr lang="en-US" dirty="0"/>
              <a:t>Slide Content 2</a:t>
            </a:r>
          </a:p>
          <a:p>
            <a:pPr lvl="1"/>
            <a:r>
              <a:rPr lang="en-US" dirty="0"/>
              <a:t>Second level</a:t>
            </a:r>
          </a:p>
          <a:p>
            <a:pPr lvl="2"/>
            <a:r>
              <a:rPr lang="en-US" dirty="0"/>
              <a:t>Third level</a:t>
            </a:r>
          </a:p>
        </p:txBody>
      </p:sp>
    </p:spTree>
    <p:extLst>
      <p:ext uri="{BB962C8B-B14F-4D97-AF65-F5344CB8AC3E}">
        <p14:creationId xmlns:p14="http://schemas.microsoft.com/office/powerpoint/2010/main" val="2620176990"/>
      </p:ext>
    </p:extLst>
  </p:cSld>
  <p:clrMapOvr>
    <a:masterClrMapping/>
  </p:clrMapOvr>
  <p:extLst>
    <p:ext uri="{DCECCB84-F9BA-43D5-87BE-67443E8EF086}">
      <p15:sldGuideLst xmlns:p15="http://schemas.microsoft.com/office/powerpoint/2012/main">
        <p15:guide id="1" orient="horz" pos="2592">
          <p15:clr>
            <a:srgbClr val="FBAE40"/>
          </p15:clr>
        </p15:guide>
        <p15:guide id="2" orient="horz" pos="2736">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wo Comparison Placeholders">
    <p:spTree>
      <p:nvGrpSpPr>
        <p:cNvPr id="1" name=""/>
        <p:cNvGrpSpPr/>
        <p:nvPr/>
      </p:nvGrpSpPr>
      <p:grpSpPr>
        <a:xfrm>
          <a:off x="0" y="0"/>
          <a:ext cx="0" cy="0"/>
          <a:chOff x="0" y="0"/>
          <a:chExt cx="0" cy="0"/>
        </a:xfrm>
      </p:grpSpPr>
      <p:sp>
        <p:nvSpPr>
          <p:cNvPr id="2" name="Slide Title">
            <a:extLst>
              <a:ext uri="{FF2B5EF4-FFF2-40B4-BE49-F238E27FC236}">
                <a16:creationId xmlns:a16="http://schemas.microsoft.com/office/drawing/2014/main" id="{A4407840-F6A4-4638-BB2F-9FBAA1A81461}"/>
              </a:ext>
            </a:extLst>
          </p:cNvPr>
          <p:cNvSpPr>
            <a:spLocks noGrp="1"/>
          </p:cNvSpPr>
          <p:nvPr>
            <p:ph type="title" hasCustomPrompt="1"/>
          </p:nvPr>
        </p:nvSpPr>
        <p:spPr>
          <a:xfrm>
            <a:off x="342900" y="192490"/>
            <a:ext cx="8458200" cy="903231"/>
          </a:xfrm>
          <a:prstGeom prst="rect">
            <a:avLst/>
          </a:prstGeom>
        </p:spPr>
        <p:txBody>
          <a:bodyPr anchor="ctr">
            <a:normAutofit/>
          </a:bodyPr>
          <a:lstStyle>
            <a:lvl1pPr>
              <a:defRPr sz="4000"/>
            </a:lvl1pPr>
          </a:lstStyle>
          <a:p>
            <a:r>
              <a:rPr lang="en-US" dirty="0"/>
              <a:t>Slide Title</a:t>
            </a:r>
          </a:p>
        </p:txBody>
      </p:sp>
      <p:sp>
        <p:nvSpPr>
          <p:cNvPr id="5" name="Content Placeholder 1">
            <a:extLst>
              <a:ext uri="{FF2B5EF4-FFF2-40B4-BE49-F238E27FC236}">
                <a16:creationId xmlns:a16="http://schemas.microsoft.com/office/drawing/2014/main" id="{D13536C2-DC17-4031-9948-17E37EF99112}"/>
              </a:ext>
            </a:extLst>
          </p:cNvPr>
          <p:cNvSpPr>
            <a:spLocks noGrp="1"/>
          </p:cNvSpPr>
          <p:nvPr>
            <p:ph sz="quarter" idx="11" hasCustomPrompt="1"/>
          </p:nvPr>
        </p:nvSpPr>
        <p:spPr>
          <a:xfrm>
            <a:off x="342900" y="1276709"/>
            <a:ext cx="4076700" cy="4971691"/>
          </a:xfrm>
          <a:prstGeom prst="rect">
            <a:avLst/>
          </a:prstGeom>
        </p:spPr>
        <p:txBody>
          <a:bodyPr/>
          <a:lstStyle>
            <a:lvl1pPr>
              <a:defRPr/>
            </a:lvl1pPr>
            <a:lvl2pPr marL="292608" indent="-292608">
              <a:spcBef>
                <a:spcPts val="1000"/>
              </a:spcBef>
              <a:spcAft>
                <a:spcPts val="0"/>
              </a:spcAft>
              <a:defRPr/>
            </a:lvl2pPr>
          </a:lstStyle>
          <a:p>
            <a:pPr lvl="0"/>
            <a:r>
              <a:rPr lang="en-US" dirty="0"/>
              <a:t>Slide Content</a:t>
            </a:r>
          </a:p>
          <a:p>
            <a:pPr lvl="1"/>
            <a:r>
              <a:rPr lang="en-US" dirty="0"/>
              <a:t>Second level</a:t>
            </a:r>
          </a:p>
          <a:p>
            <a:pPr lvl="2"/>
            <a:r>
              <a:rPr lang="en-US" dirty="0"/>
              <a:t>Third level</a:t>
            </a:r>
          </a:p>
        </p:txBody>
      </p:sp>
      <p:sp>
        <p:nvSpPr>
          <p:cNvPr id="6" name="Content Placeholder 2">
            <a:extLst>
              <a:ext uri="{FF2B5EF4-FFF2-40B4-BE49-F238E27FC236}">
                <a16:creationId xmlns:a16="http://schemas.microsoft.com/office/drawing/2014/main" id="{0B2D170F-7AF9-40BB-A11B-08474DF5C3AA}"/>
              </a:ext>
            </a:extLst>
          </p:cNvPr>
          <p:cNvSpPr>
            <a:spLocks noGrp="1"/>
          </p:cNvSpPr>
          <p:nvPr>
            <p:ph sz="quarter" idx="14" hasCustomPrompt="1"/>
          </p:nvPr>
        </p:nvSpPr>
        <p:spPr>
          <a:xfrm>
            <a:off x="4724400" y="1273051"/>
            <a:ext cx="4076700" cy="4991100"/>
          </a:xfrm>
        </p:spPr>
        <p:txBody>
          <a:bodyPr/>
          <a:lstStyle>
            <a:lvl1pPr>
              <a:defRPr/>
            </a:lvl1pPr>
            <a:lvl2pPr marL="292608" indent="-292608">
              <a:spcBef>
                <a:spcPts val="1000"/>
              </a:spcBef>
              <a:spcAft>
                <a:spcPts val="0"/>
              </a:spcAft>
              <a:defRPr/>
            </a:lvl2pPr>
          </a:lstStyle>
          <a:p>
            <a:pPr lvl="0"/>
            <a:r>
              <a:rPr lang="en-US" dirty="0"/>
              <a:t>Slide Content 2</a:t>
            </a:r>
          </a:p>
          <a:p>
            <a:pPr lvl="1"/>
            <a:r>
              <a:rPr lang="en-US" dirty="0"/>
              <a:t>Second level</a:t>
            </a:r>
          </a:p>
          <a:p>
            <a:pPr lvl="2"/>
            <a:r>
              <a:rPr lang="en-US" dirty="0"/>
              <a:t>Third level</a:t>
            </a:r>
          </a:p>
        </p:txBody>
      </p:sp>
      <p:sp>
        <p:nvSpPr>
          <p:cNvPr id="7" name="Appendix Link">
            <a:extLst>
              <a:ext uri="{FF2B5EF4-FFF2-40B4-BE49-F238E27FC236}">
                <a16:creationId xmlns:a16="http://schemas.microsoft.com/office/drawing/2014/main" id="{24E3FC7A-8095-4466-BF43-4B6D04A5D884}"/>
              </a:ext>
            </a:extLst>
          </p:cNvPr>
          <p:cNvSpPr>
            <a:spLocks noGrp="1"/>
          </p:cNvSpPr>
          <p:nvPr>
            <p:ph type="body" sz="quarter" idx="12" hasCustomPrompt="1"/>
          </p:nvPr>
        </p:nvSpPr>
        <p:spPr>
          <a:xfrm>
            <a:off x="3369564" y="6324600"/>
            <a:ext cx="2404872" cy="190500"/>
          </a:xfrm>
        </p:spPr>
        <p:txBody>
          <a:bodyPr anchor="b">
            <a:noAutofit/>
          </a:bodyPr>
          <a:lstStyle>
            <a:lvl1pPr algn="ctr">
              <a:defRPr sz="900"/>
            </a:lvl1pPr>
          </a:lstStyle>
          <a:p>
            <a:pPr lvl="0"/>
            <a:r>
              <a:rPr lang="en-US" dirty="0"/>
              <a:t>Add text alternative link, if needed.</a:t>
            </a:r>
          </a:p>
        </p:txBody>
      </p:sp>
      <p:sp>
        <p:nvSpPr>
          <p:cNvPr id="9" name="Image Credit">
            <a:extLst>
              <a:ext uri="{FF2B5EF4-FFF2-40B4-BE49-F238E27FC236}">
                <a16:creationId xmlns:a16="http://schemas.microsoft.com/office/drawing/2014/main" id="{29651301-3A88-4CBC-9B7F-A569599DC51F}"/>
              </a:ext>
            </a:extLst>
          </p:cNvPr>
          <p:cNvSpPr>
            <a:spLocks noGrp="1"/>
          </p:cNvSpPr>
          <p:nvPr>
            <p:ph type="body" sz="quarter" idx="13" hasCustomPrompt="1"/>
          </p:nvPr>
        </p:nvSpPr>
        <p:spPr>
          <a:xfrm>
            <a:off x="1562099" y="6684963"/>
            <a:ext cx="6972301" cy="173037"/>
          </a:xfrm>
        </p:spPr>
        <p:txBody>
          <a:bodyPr anchor="ctr">
            <a:noAutofit/>
          </a:bodyPr>
          <a:lstStyle>
            <a:lvl1pPr algn="r">
              <a:defRPr sz="800">
                <a:solidFill>
                  <a:schemeClr val="tx1">
                    <a:lumMod val="65000"/>
                    <a:lumOff val="35000"/>
                  </a:schemeClr>
                </a:solidFill>
              </a:defRPr>
            </a:lvl1pPr>
            <a:lvl2pPr algn="r">
              <a:defRPr sz="900"/>
            </a:lvl2pPr>
            <a:lvl3pPr algn="r">
              <a:defRPr sz="900"/>
            </a:lvl3pPr>
            <a:lvl4pPr algn="r">
              <a:defRPr sz="900"/>
            </a:lvl4pPr>
            <a:lvl5pPr algn="r">
              <a:defRPr sz="900"/>
            </a:lvl5pPr>
          </a:lstStyle>
          <a:p>
            <a:pPr lvl="0"/>
            <a:r>
              <a:rPr lang="en-US" dirty="0"/>
              <a:t>Insert Image Credit Here</a:t>
            </a:r>
          </a:p>
        </p:txBody>
      </p:sp>
      <p:sp>
        <p:nvSpPr>
          <p:cNvPr id="3" name="Slide Number Placeholder">
            <a:extLst>
              <a:ext uri="{FF2B5EF4-FFF2-40B4-BE49-F238E27FC236}">
                <a16:creationId xmlns:a16="http://schemas.microsoft.com/office/drawing/2014/main" id="{745DF60F-BF33-428F-883B-9C19F83780BF}"/>
              </a:ext>
            </a:extLst>
          </p:cNvPr>
          <p:cNvSpPr>
            <a:spLocks noGrp="1"/>
          </p:cNvSpPr>
          <p:nvPr>
            <p:ph type="sldNum" sz="quarter" idx="10"/>
          </p:nvPr>
        </p:nvSpPr>
        <p:spPr>
          <a:xfrm>
            <a:off x="8626412" y="6673531"/>
            <a:ext cx="355840" cy="161396"/>
          </a:xfrm>
          <a:prstGeom prst="rect">
            <a:avLst/>
          </a:prstGeom>
        </p:spPr>
        <p:txBody>
          <a:bodyPr/>
          <a:lstStyle/>
          <a:p>
            <a:fld id="{68151E55-6873-49E2-B8D5-2F265E6F1973}" type="slidenum">
              <a:rPr lang="en-US" smtClean="0"/>
              <a:pPr/>
              <a:t>‹#›</a:t>
            </a:fld>
            <a:endParaRPr lang="en-US"/>
          </a:p>
        </p:txBody>
      </p:sp>
    </p:spTree>
    <p:extLst>
      <p:ext uri="{BB962C8B-B14F-4D97-AF65-F5344CB8AC3E}">
        <p14:creationId xmlns:p14="http://schemas.microsoft.com/office/powerpoint/2010/main" val="478815702"/>
      </p:ext>
    </p:extLst>
  </p:cSld>
  <p:clrMapOvr>
    <a:masterClrMapping/>
  </p:clrMapOvr>
  <p:extLst>
    <p:ext uri="{DCECCB84-F9BA-43D5-87BE-67443E8EF086}">
      <p15:sldGuideLst xmlns:p15="http://schemas.microsoft.com/office/powerpoint/2012/main">
        <p15:guide id="1" orient="horz" pos="2592">
          <p15:clr>
            <a:srgbClr val="FBAE40"/>
          </p15:clr>
        </p15:guide>
        <p15:guide id="2" orient="horz" pos="2736">
          <p15:clr>
            <a:srgbClr val="FBAE40"/>
          </p15:clr>
        </p15:guide>
        <p15:guide id="3" pos="2880">
          <p15:clr>
            <a:srgbClr val="FBAE40"/>
          </p15:clr>
        </p15:guide>
        <p15:guide id="4" pos="2976">
          <p15:clr>
            <a:srgbClr val="FBAE40"/>
          </p15:clr>
        </p15:guide>
        <p15:guide id="5" pos="2784">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_Two Comparison Placeholders">
    <p:spTree>
      <p:nvGrpSpPr>
        <p:cNvPr id="1" name=""/>
        <p:cNvGrpSpPr/>
        <p:nvPr/>
      </p:nvGrpSpPr>
      <p:grpSpPr>
        <a:xfrm>
          <a:off x="0" y="0"/>
          <a:ext cx="0" cy="0"/>
          <a:chOff x="0" y="0"/>
          <a:chExt cx="0" cy="0"/>
        </a:xfrm>
      </p:grpSpPr>
      <p:sp>
        <p:nvSpPr>
          <p:cNvPr id="2" name="Slide Title">
            <a:extLst>
              <a:ext uri="{FF2B5EF4-FFF2-40B4-BE49-F238E27FC236}">
                <a16:creationId xmlns:a16="http://schemas.microsoft.com/office/drawing/2014/main" id="{A4407840-F6A4-4638-BB2F-9FBAA1A81461}"/>
              </a:ext>
            </a:extLst>
          </p:cNvPr>
          <p:cNvSpPr>
            <a:spLocks noGrp="1"/>
          </p:cNvSpPr>
          <p:nvPr>
            <p:ph type="title" hasCustomPrompt="1"/>
          </p:nvPr>
        </p:nvSpPr>
        <p:spPr>
          <a:xfrm>
            <a:off x="2022764" y="192490"/>
            <a:ext cx="6778335" cy="903231"/>
          </a:xfrm>
          <a:prstGeom prst="rect">
            <a:avLst/>
          </a:prstGeom>
        </p:spPr>
        <p:txBody>
          <a:bodyPr anchor="ctr">
            <a:normAutofit/>
          </a:bodyPr>
          <a:lstStyle>
            <a:lvl1pPr>
              <a:defRPr sz="4000"/>
            </a:lvl1pPr>
          </a:lstStyle>
          <a:p>
            <a:r>
              <a:rPr lang="en-US" dirty="0"/>
              <a:t>Slide Title</a:t>
            </a:r>
          </a:p>
        </p:txBody>
      </p:sp>
      <p:sp>
        <p:nvSpPr>
          <p:cNvPr id="5" name="Content Placeholder 1">
            <a:extLst>
              <a:ext uri="{FF2B5EF4-FFF2-40B4-BE49-F238E27FC236}">
                <a16:creationId xmlns:a16="http://schemas.microsoft.com/office/drawing/2014/main" id="{D13536C2-DC17-4031-9948-17E37EF99112}"/>
              </a:ext>
            </a:extLst>
          </p:cNvPr>
          <p:cNvSpPr>
            <a:spLocks noGrp="1"/>
          </p:cNvSpPr>
          <p:nvPr>
            <p:ph sz="quarter" idx="11" hasCustomPrompt="1"/>
          </p:nvPr>
        </p:nvSpPr>
        <p:spPr>
          <a:xfrm>
            <a:off x="342900" y="1276709"/>
            <a:ext cx="8458200" cy="4971691"/>
          </a:xfrm>
          <a:prstGeom prst="rect">
            <a:avLst/>
          </a:prstGeom>
        </p:spPr>
        <p:txBody>
          <a:bodyPr/>
          <a:lstStyle>
            <a:lvl1pPr>
              <a:defRPr/>
            </a:lvl1pPr>
            <a:lvl2pPr marL="292608" indent="-292608">
              <a:spcBef>
                <a:spcPts val="1000"/>
              </a:spcBef>
              <a:spcAft>
                <a:spcPts val="0"/>
              </a:spcAft>
              <a:defRPr/>
            </a:lvl2pPr>
          </a:lstStyle>
          <a:p>
            <a:pPr lvl="0"/>
            <a:r>
              <a:rPr lang="en-US" dirty="0"/>
              <a:t>Slide Content</a:t>
            </a:r>
          </a:p>
          <a:p>
            <a:pPr lvl="1"/>
            <a:r>
              <a:rPr lang="en-US" dirty="0"/>
              <a:t>Second level</a:t>
            </a:r>
          </a:p>
          <a:p>
            <a:pPr lvl="2"/>
            <a:r>
              <a:rPr lang="en-US" dirty="0"/>
              <a:t>Third level</a:t>
            </a:r>
          </a:p>
        </p:txBody>
      </p:sp>
      <p:sp>
        <p:nvSpPr>
          <p:cNvPr id="7" name="Appendix Link">
            <a:extLst>
              <a:ext uri="{FF2B5EF4-FFF2-40B4-BE49-F238E27FC236}">
                <a16:creationId xmlns:a16="http://schemas.microsoft.com/office/drawing/2014/main" id="{24E3FC7A-8095-4466-BF43-4B6D04A5D884}"/>
              </a:ext>
            </a:extLst>
          </p:cNvPr>
          <p:cNvSpPr>
            <a:spLocks noGrp="1"/>
          </p:cNvSpPr>
          <p:nvPr>
            <p:ph type="body" sz="quarter" idx="12" hasCustomPrompt="1"/>
          </p:nvPr>
        </p:nvSpPr>
        <p:spPr>
          <a:xfrm>
            <a:off x="3369564" y="6324600"/>
            <a:ext cx="2404872" cy="190500"/>
          </a:xfrm>
        </p:spPr>
        <p:txBody>
          <a:bodyPr anchor="b">
            <a:noAutofit/>
          </a:bodyPr>
          <a:lstStyle>
            <a:lvl1pPr algn="ctr">
              <a:defRPr sz="900"/>
            </a:lvl1pPr>
          </a:lstStyle>
          <a:p>
            <a:pPr lvl="0"/>
            <a:r>
              <a:rPr lang="en-US" dirty="0"/>
              <a:t>Add text alternative link, if needed.</a:t>
            </a:r>
          </a:p>
        </p:txBody>
      </p:sp>
      <p:sp>
        <p:nvSpPr>
          <p:cNvPr id="9" name="Image Credit">
            <a:extLst>
              <a:ext uri="{FF2B5EF4-FFF2-40B4-BE49-F238E27FC236}">
                <a16:creationId xmlns:a16="http://schemas.microsoft.com/office/drawing/2014/main" id="{29651301-3A88-4CBC-9B7F-A569599DC51F}"/>
              </a:ext>
            </a:extLst>
          </p:cNvPr>
          <p:cNvSpPr>
            <a:spLocks noGrp="1"/>
          </p:cNvSpPr>
          <p:nvPr>
            <p:ph type="body" sz="quarter" idx="13" hasCustomPrompt="1"/>
          </p:nvPr>
        </p:nvSpPr>
        <p:spPr>
          <a:xfrm>
            <a:off x="1562099" y="6684963"/>
            <a:ext cx="6972301" cy="173037"/>
          </a:xfrm>
        </p:spPr>
        <p:txBody>
          <a:bodyPr anchor="ctr">
            <a:noAutofit/>
          </a:bodyPr>
          <a:lstStyle>
            <a:lvl1pPr algn="r">
              <a:defRPr sz="800">
                <a:solidFill>
                  <a:schemeClr val="tx1">
                    <a:lumMod val="65000"/>
                    <a:lumOff val="35000"/>
                  </a:schemeClr>
                </a:solidFill>
              </a:defRPr>
            </a:lvl1pPr>
            <a:lvl2pPr algn="r">
              <a:defRPr sz="900"/>
            </a:lvl2pPr>
            <a:lvl3pPr algn="r">
              <a:defRPr sz="900"/>
            </a:lvl3pPr>
            <a:lvl4pPr algn="r">
              <a:defRPr sz="900"/>
            </a:lvl4pPr>
            <a:lvl5pPr algn="r">
              <a:defRPr sz="900"/>
            </a:lvl5pPr>
          </a:lstStyle>
          <a:p>
            <a:pPr lvl="0"/>
            <a:r>
              <a:rPr lang="en-US" dirty="0"/>
              <a:t>Insert Image Credit Here</a:t>
            </a:r>
          </a:p>
        </p:txBody>
      </p:sp>
      <p:sp>
        <p:nvSpPr>
          <p:cNvPr id="3" name="Slide Number Placeholder">
            <a:extLst>
              <a:ext uri="{FF2B5EF4-FFF2-40B4-BE49-F238E27FC236}">
                <a16:creationId xmlns:a16="http://schemas.microsoft.com/office/drawing/2014/main" id="{745DF60F-BF33-428F-883B-9C19F83780BF}"/>
              </a:ext>
            </a:extLst>
          </p:cNvPr>
          <p:cNvSpPr>
            <a:spLocks noGrp="1"/>
          </p:cNvSpPr>
          <p:nvPr>
            <p:ph type="sldNum" sz="quarter" idx="10"/>
          </p:nvPr>
        </p:nvSpPr>
        <p:spPr>
          <a:xfrm>
            <a:off x="8626412" y="6673531"/>
            <a:ext cx="355840" cy="161396"/>
          </a:xfrm>
          <a:prstGeom prst="rect">
            <a:avLst/>
          </a:prstGeom>
        </p:spPr>
        <p:txBody>
          <a:bodyPr/>
          <a:lstStyle/>
          <a:p>
            <a:fld id="{68151E55-6873-49E2-B8D5-2F265E6F1973}" type="slidenum">
              <a:rPr lang="en-US" smtClean="0"/>
              <a:pPr/>
              <a:t>‹#›</a:t>
            </a:fld>
            <a:endParaRPr lang="en-US"/>
          </a:p>
        </p:txBody>
      </p:sp>
      <p:pic>
        <p:nvPicPr>
          <p:cNvPr id="4" name="Picture 3">
            <a:extLst>
              <a:ext uri="{FF2B5EF4-FFF2-40B4-BE49-F238E27FC236}">
                <a16:creationId xmlns:a16="http://schemas.microsoft.com/office/drawing/2014/main" id="{15A7E40D-2A6B-4B43-8474-A1C9EAF1D337}"/>
              </a:ext>
            </a:extLst>
          </p:cNvPr>
          <p:cNvPicPr>
            <a:picLocks noChangeAspect="1"/>
          </p:cNvPicPr>
          <p:nvPr userDrawn="1"/>
        </p:nvPicPr>
        <p:blipFill>
          <a:blip r:embed="rId2"/>
          <a:stretch>
            <a:fillRect/>
          </a:stretch>
        </p:blipFill>
        <p:spPr>
          <a:xfrm>
            <a:off x="342900" y="399540"/>
            <a:ext cx="1531522" cy="420120"/>
          </a:xfrm>
          <a:prstGeom prst="rect">
            <a:avLst/>
          </a:prstGeom>
        </p:spPr>
      </p:pic>
    </p:spTree>
    <p:extLst>
      <p:ext uri="{BB962C8B-B14F-4D97-AF65-F5344CB8AC3E}">
        <p14:creationId xmlns:p14="http://schemas.microsoft.com/office/powerpoint/2010/main" val="482981918"/>
      </p:ext>
    </p:extLst>
  </p:cSld>
  <p:clrMapOvr>
    <a:masterClrMapping/>
  </p:clrMapOvr>
  <p:extLst>
    <p:ext uri="{DCECCB84-F9BA-43D5-87BE-67443E8EF086}">
      <p15:sldGuideLst xmlns:p15="http://schemas.microsoft.com/office/powerpoint/2012/main">
        <p15:guide id="1" orient="horz" pos="2592">
          <p15:clr>
            <a:srgbClr val="FBAE40"/>
          </p15:clr>
        </p15:guide>
        <p15:guide id="2" orient="horz" pos="2736">
          <p15:clr>
            <a:srgbClr val="FBAE40"/>
          </p15:clr>
        </p15:guide>
        <p15:guide id="3" pos="2880">
          <p15:clr>
            <a:srgbClr val="FBAE40"/>
          </p15:clr>
        </p15:guide>
        <p15:guide id="4" pos="2976">
          <p15:clr>
            <a:srgbClr val="FBAE40"/>
          </p15:clr>
        </p15:guide>
        <p15:guide id="5" pos="2784">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One Main One Secondary">
    <p:spTree>
      <p:nvGrpSpPr>
        <p:cNvPr id="1" name=""/>
        <p:cNvGrpSpPr/>
        <p:nvPr/>
      </p:nvGrpSpPr>
      <p:grpSpPr>
        <a:xfrm>
          <a:off x="0" y="0"/>
          <a:ext cx="0" cy="0"/>
          <a:chOff x="0" y="0"/>
          <a:chExt cx="0" cy="0"/>
        </a:xfrm>
      </p:grpSpPr>
      <p:sp>
        <p:nvSpPr>
          <p:cNvPr id="2" name="Slide Title">
            <a:extLst>
              <a:ext uri="{FF2B5EF4-FFF2-40B4-BE49-F238E27FC236}">
                <a16:creationId xmlns:a16="http://schemas.microsoft.com/office/drawing/2014/main" id="{A4407840-F6A4-4638-BB2F-9FBAA1A81461}"/>
              </a:ext>
            </a:extLst>
          </p:cNvPr>
          <p:cNvSpPr>
            <a:spLocks noGrp="1"/>
          </p:cNvSpPr>
          <p:nvPr>
            <p:ph type="title" hasCustomPrompt="1"/>
          </p:nvPr>
        </p:nvSpPr>
        <p:spPr>
          <a:xfrm>
            <a:off x="342900" y="192490"/>
            <a:ext cx="8458200" cy="903231"/>
          </a:xfrm>
          <a:prstGeom prst="rect">
            <a:avLst/>
          </a:prstGeom>
        </p:spPr>
        <p:txBody>
          <a:bodyPr anchor="ctr"/>
          <a:lstStyle>
            <a:lvl1pPr>
              <a:defRPr sz="2400"/>
            </a:lvl1pPr>
          </a:lstStyle>
          <a:p>
            <a:r>
              <a:rPr lang="en-US" dirty="0"/>
              <a:t>Slide Title</a:t>
            </a:r>
            <a:br>
              <a:rPr lang="en-US" dirty="0"/>
            </a:br>
            <a:endParaRPr lang="en-US" dirty="0"/>
          </a:p>
        </p:txBody>
      </p:sp>
      <p:sp>
        <p:nvSpPr>
          <p:cNvPr id="5" name="Content Placeholder 1">
            <a:extLst>
              <a:ext uri="{FF2B5EF4-FFF2-40B4-BE49-F238E27FC236}">
                <a16:creationId xmlns:a16="http://schemas.microsoft.com/office/drawing/2014/main" id="{D13536C2-DC17-4031-9948-17E37EF99112}"/>
              </a:ext>
            </a:extLst>
          </p:cNvPr>
          <p:cNvSpPr>
            <a:spLocks noGrp="1"/>
          </p:cNvSpPr>
          <p:nvPr>
            <p:ph sz="quarter" idx="11" hasCustomPrompt="1"/>
          </p:nvPr>
        </p:nvSpPr>
        <p:spPr>
          <a:xfrm>
            <a:off x="342900" y="1276709"/>
            <a:ext cx="5791200" cy="4971691"/>
          </a:xfrm>
          <a:prstGeom prst="rect">
            <a:avLst/>
          </a:prstGeom>
        </p:spPr>
        <p:txBody>
          <a:bodyPr/>
          <a:lstStyle>
            <a:lvl1pPr>
              <a:defRPr/>
            </a:lvl1pPr>
            <a:lvl2pPr marL="292608" indent="-292608">
              <a:spcBef>
                <a:spcPts val="1000"/>
              </a:spcBef>
              <a:spcAft>
                <a:spcPts val="0"/>
              </a:spcAft>
              <a:defRPr/>
            </a:lvl2pPr>
          </a:lstStyle>
          <a:p>
            <a:pPr lvl="0"/>
            <a:r>
              <a:rPr lang="en-US" dirty="0"/>
              <a:t>Slide Content</a:t>
            </a:r>
          </a:p>
          <a:p>
            <a:pPr lvl="1"/>
            <a:r>
              <a:rPr lang="en-US" dirty="0"/>
              <a:t>Second level</a:t>
            </a:r>
          </a:p>
          <a:p>
            <a:pPr lvl="2"/>
            <a:r>
              <a:rPr lang="en-US" dirty="0"/>
              <a:t>Third level</a:t>
            </a:r>
          </a:p>
        </p:txBody>
      </p:sp>
      <p:sp>
        <p:nvSpPr>
          <p:cNvPr id="6" name="Content Placeholder 2">
            <a:extLst>
              <a:ext uri="{FF2B5EF4-FFF2-40B4-BE49-F238E27FC236}">
                <a16:creationId xmlns:a16="http://schemas.microsoft.com/office/drawing/2014/main" id="{0B2D170F-7AF9-40BB-A11B-08474DF5C3AA}"/>
              </a:ext>
            </a:extLst>
          </p:cNvPr>
          <p:cNvSpPr>
            <a:spLocks noGrp="1"/>
          </p:cNvSpPr>
          <p:nvPr>
            <p:ph sz="quarter" idx="14" hasCustomPrompt="1"/>
          </p:nvPr>
        </p:nvSpPr>
        <p:spPr>
          <a:xfrm>
            <a:off x="6418052" y="1257300"/>
            <a:ext cx="2383047" cy="4991100"/>
          </a:xfrm>
        </p:spPr>
        <p:txBody>
          <a:bodyPr/>
          <a:lstStyle>
            <a:lvl1pPr>
              <a:defRPr/>
            </a:lvl1pPr>
            <a:lvl2pPr marL="292608" indent="-292608">
              <a:spcBef>
                <a:spcPts val="1000"/>
              </a:spcBef>
              <a:spcAft>
                <a:spcPts val="0"/>
              </a:spcAft>
              <a:defRPr/>
            </a:lvl2pPr>
          </a:lstStyle>
          <a:p>
            <a:pPr lvl="0"/>
            <a:r>
              <a:rPr lang="en-US" dirty="0"/>
              <a:t>Slide Content 2</a:t>
            </a:r>
          </a:p>
          <a:p>
            <a:pPr lvl="1"/>
            <a:r>
              <a:rPr lang="en-US" dirty="0"/>
              <a:t>Second level</a:t>
            </a:r>
          </a:p>
          <a:p>
            <a:pPr lvl="2"/>
            <a:r>
              <a:rPr lang="en-US" dirty="0"/>
              <a:t>Third level</a:t>
            </a:r>
          </a:p>
        </p:txBody>
      </p:sp>
      <p:sp>
        <p:nvSpPr>
          <p:cNvPr id="7" name="Appendix Link">
            <a:extLst>
              <a:ext uri="{FF2B5EF4-FFF2-40B4-BE49-F238E27FC236}">
                <a16:creationId xmlns:a16="http://schemas.microsoft.com/office/drawing/2014/main" id="{24E3FC7A-8095-4466-BF43-4B6D04A5D884}"/>
              </a:ext>
            </a:extLst>
          </p:cNvPr>
          <p:cNvSpPr>
            <a:spLocks noGrp="1"/>
          </p:cNvSpPr>
          <p:nvPr>
            <p:ph type="body" sz="quarter" idx="12" hasCustomPrompt="1"/>
          </p:nvPr>
        </p:nvSpPr>
        <p:spPr>
          <a:xfrm>
            <a:off x="3369564" y="6324600"/>
            <a:ext cx="2404872" cy="190500"/>
          </a:xfrm>
        </p:spPr>
        <p:txBody>
          <a:bodyPr anchor="b">
            <a:noAutofit/>
          </a:bodyPr>
          <a:lstStyle>
            <a:lvl1pPr marL="0" marR="0" indent="0" algn="ctr" defTabSz="914400" rtl="0" eaLnBrk="1" fontAlgn="auto" latinLnBrk="0" hangingPunct="1">
              <a:lnSpc>
                <a:spcPct val="100000"/>
              </a:lnSpc>
              <a:spcBef>
                <a:spcPts val="0"/>
              </a:spcBef>
              <a:spcAft>
                <a:spcPts val="800"/>
              </a:spcAft>
              <a:buClrTx/>
              <a:buSzTx/>
              <a:buFont typeface="Arial" panose="020B0604020202020204" pitchFamily="34" charset="0"/>
              <a:buNone/>
              <a:tabLst/>
              <a:defRPr sz="900"/>
            </a:lvl1pPr>
          </a:lstStyle>
          <a:p>
            <a:pPr lvl="0"/>
            <a:r>
              <a:rPr lang="en-US" dirty="0"/>
              <a:t>Add text alternative link, if needed.</a:t>
            </a:r>
          </a:p>
        </p:txBody>
      </p:sp>
      <p:sp>
        <p:nvSpPr>
          <p:cNvPr id="9" name="Image Credit">
            <a:extLst>
              <a:ext uri="{FF2B5EF4-FFF2-40B4-BE49-F238E27FC236}">
                <a16:creationId xmlns:a16="http://schemas.microsoft.com/office/drawing/2014/main" id="{29651301-3A88-4CBC-9B7F-A569599DC51F}"/>
              </a:ext>
            </a:extLst>
          </p:cNvPr>
          <p:cNvSpPr>
            <a:spLocks noGrp="1"/>
          </p:cNvSpPr>
          <p:nvPr>
            <p:ph type="body" sz="quarter" idx="13" hasCustomPrompt="1"/>
          </p:nvPr>
        </p:nvSpPr>
        <p:spPr>
          <a:xfrm>
            <a:off x="1562101" y="6684963"/>
            <a:ext cx="6972299" cy="173037"/>
          </a:xfrm>
        </p:spPr>
        <p:txBody>
          <a:bodyPr anchor="ctr">
            <a:noAutofit/>
          </a:bodyPr>
          <a:lstStyle>
            <a:lvl1pPr algn="r">
              <a:defRPr sz="800">
                <a:solidFill>
                  <a:schemeClr val="tx1">
                    <a:lumMod val="65000"/>
                    <a:lumOff val="35000"/>
                  </a:schemeClr>
                </a:solidFill>
              </a:defRPr>
            </a:lvl1pPr>
            <a:lvl2pPr algn="r">
              <a:defRPr sz="900"/>
            </a:lvl2pPr>
            <a:lvl3pPr algn="r">
              <a:defRPr sz="900"/>
            </a:lvl3pPr>
            <a:lvl4pPr algn="r">
              <a:defRPr sz="900"/>
            </a:lvl4pPr>
            <a:lvl5pPr algn="r">
              <a:defRPr sz="900"/>
            </a:lvl5pPr>
          </a:lstStyle>
          <a:p>
            <a:pPr lvl="0"/>
            <a:r>
              <a:rPr lang="en-US" dirty="0"/>
              <a:t>Insert Image Credit Here</a:t>
            </a:r>
          </a:p>
        </p:txBody>
      </p:sp>
      <p:sp>
        <p:nvSpPr>
          <p:cNvPr id="3" name="Slide Number Placeholder">
            <a:extLst>
              <a:ext uri="{FF2B5EF4-FFF2-40B4-BE49-F238E27FC236}">
                <a16:creationId xmlns:a16="http://schemas.microsoft.com/office/drawing/2014/main" id="{745DF60F-BF33-428F-883B-9C19F83780BF}"/>
              </a:ext>
            </a:extLst>
          </p:cNvPr>
          <p:cNvSpPr>
            <a:spLocks noGrp="1"/>
          </p:cNvSpPr>
          <p:nvPr>
            <p:ph type="sldNum" sz="quarter" idx="10"/>
          </p:nvPr>
        </p:nvSpPr>
        <p:spPr>
          <a:xfrm>
            <a:off x="8626412" y="6673531"/>
            <a:ext cx="355840" cy="161396"/>
          </a:xfrm>
          <a:prstGeom prst="rect">
            <a:avLst/>
          </a:prstGeom>
        </p:spPr>
        <p:txBody>
          <a:bodyPr/>
          <a:lstStyle/>
          <a:p>
            <a:fld id="{68151E55-6873-49E2-B8D5-2F265E6F1973}" type="slidenum">
              <a:rPr lang="en-US" smtClean="0"/>
              <a:pPr/>
              <a:t>‹#›</a:t>
            </a:fld>
            <a:endParaRPr lang="en-US"/>
          </a:p>
        </p:txBody>
      </p:sp>
    </p:spTree>
    <p:extLst>
      <p:ext uri="{BB962C8B-B14F-4D97-AF65-F5344CB8AC3E}">
        <p14:creationId xmlns:p14="http://schemas.microsoft.com/office/powerpoint/2010/main" val="1446962700"/>
      </p:ext>
    </p:extLst>
  </p:cSld>
  <p:clrMapOvr>
    <a:masterClrMapping/>
  </p:clrMapOvr>
  <p:extLst>
    <p:ext uri="{DCECCB84-F9BA-43D5-87BE-67443E8EF086}">
      <p15:sldGuideLst xmlns:p15="http://schemas.microsoft.com/office/powerpoint/2012/main">
        <p15:guide id="1" orient="horz" pos="2592">
          <p15:clr>
            <a:srgbClr val="FBAE40"/>
          </p15:clr>
        </p15:guide>
        <p15:guide id="2" orient="horz" pos="2736">
          <p15:clr>
            <a:srgbClr val="FBAE40"/>
          </p15:clr>
        </p15:guide>
        <p15:guide id="4" pos="4032" userDrawn="1">
          <p15:clr>
            <a:srgbClr val="FBAE40"/>
          </p15:clr>
        </p15:guide>
        <p15:guide id="5" pos="3864" userDrawn="1">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hree with Third as Accent">
    <p:spTree>
      <p:nvGrpSpPr>
        <p:cNvPr id="1" name=""/>
        <p:cNvGrpSpPr/>
        <p:nvPr/>
      </p:nvGrpSpPr>
      <p:grpSpPr>
        <a:xfrm>
          <a:off x="0" y="0"/>
          <a:ext cx="0" cy="0"/>
          <a:chOff x="0" y="0"/>
          <a:chExt cx="0" cy="0"/>
        </a:xfrm>
      </p:grpSpPr>
      <p:sp>
        <p:nvSpPr>
          <p:cNvPr id="2" name="Slide Title">
            <a:extLst>
              <a:ext uri="{FF2B5EF4-FFF2-40B4-BE49-F238E27FC236}">
                <a16:creationId xmlns:a16="http://schemas.microsoft.com/office/drawing/2014/main" id="{A4407840-F6A4-4638-BB2F-9FBAA1A81461}"/>
              </a:ext>
            </a:extLst>
          </p:cNvPr>
          <p:cNvSpPr>
            <a:spLocks noGrp="1"/>
          </p:cNvSpPr>
          <p:nvPr>
            <p:ph type="title" hasCustomPrompt="1"/>
          </p:nvPr>
        </p:nvSpPr>
        <p:spPr>
          <a:xfrm>
            <a:off x="342900" y="192490"/>
            <a:ext cx="8458200" cy="903231"/>
          </a:xfrm>
          <a:prstGeom prst="rect">
            <a:avLst/>
          </a:prstGeom>
        </p:spPr>
        <p:txBody>
          <a:bodyPr anchor="ctr"/>
          <a:lstStyle>
            <a:lvl1pPr>
              <a:defRPr sz="2400"/>
            </a:lvl1pPr>
          </a:lstStyle>
          <a:p>
            <a:r>
              <a:rPr lang="en-US" dirty="0"/>
              <a:t>Slide Title</a:t>
            </a:r>
            <a:br>
              <a:rPr lang="en-US" dirty="0"/>
            </a:br>
            <a:endParaRPr lang="en-US" dirty="0"/>
          </a:p>
        </p:txBody>
      </p:sp>
      <p:sp>
        <p:nvSpPr>
          <p:cNvPr id="5" name="Content Placeholder 1">
            <a:extLst>
              <a:ext uri="{FF2B5EF4-FFF2-40B4-BE49-F238E27FC236}">
                <a16:creationId xmlns:a16="http://schemas.microsoft.com/office/drawing/2014/main" id="{D13536C2-DC17-4031-9948-17E37EF99112}"/>
              </a:ext>
            </a:extLst>
          </p:cNvPr>
          <p:cNvSpPr>
            <a:spLocks noGrp="1"/>
          </p:cNvSpPr>
          <p:nvPr>
            <p:ph sz="quarter" idx="11" hasCustomPrompt="1"/>
          </p:nvPr>
        </p:nvSpPr>
        <p:spPr>
          <a:xfrm>
            <a:off x="342900" y="1276709"/>
            <a:ext cx="8458200" cy="2838091"/>
          </a:xfrm>
          <a:prstGeom prst="rect">
            <a:avLst/>
          </a:prstGeom>
        </p:spPr>
        <p:txBody>
          <a:bodyPr/>
          <a:lstStyle>
            <a:lvl1pPr>
              <a:spcBef>
                <a:spcPts val="1000"/>
              </a:spcBef>
              <a:spcAft>
                <a:spcPts val="0"/>
              </a:spcAft>
              <a:defRPr/>
            </a:lvl1pPr>
            <a:lvl2pPr marL="292608" indent="-292608">
              <a:spcBef>
                <a:spcPts val="1000"/>
              </a:spcBef>
              <a:spcAft>
                <a:spcPts val="0"/>
              </a:spcAft>
              <a:defRPr/>
            </a:lvl2pPr>
          </a:lstStyle>
          <a:p>
            <a:pPr lvl="0"/>
            <a:r>
              <a:rPr lang="en-US" dirty="0"/>
              <a:t>Slide Content</a:t>
            </a:r>
          </a:p>
          <a:p>
            <a:pPr lvl="1"/>
            <a:r>
              <a:rPr lang="en-US" dirty="0"/>
              <a:t>Second level</a:t>
            </a:r>
          </a:p>
          <a:p>
            <a:pPr lvl="2"/>
            <a:r>
              <a:rPr lang="en-US" dirty="0"/>
              <a:t>Third level</a:t>
            </a:r>
          </a:p>
        </p:txBody>
      </p:sp>
      <p:sp>
        <p:nvSpPr>
          <p:cNvPr id="6" name="Content Placeholder 2">
            <a:extLst>
              <a:ext uri="{FF2B5EF4-FFF2-40B4-BE49-F238E27FC236}">
                <a16:creationId xmlns:a16="http://schemas.microsoft.com/office/drawing/2014/main" id="{0B2D170F-7AF9-40BB-A11B-08474DF5C3AA}"/>
              </a:ext>
            </a:extLst>
          </p:cNvPr>
          <p:cNvSpPr>
            <a:spLocks noGrp="1"/>
          </p:cNvSpPr>
          <p:nvPr>
            <p:ph sz="quarter" idx="14" hasCustomPrompt="1"/>
          </p:nvPr>
        </p:nvSpPr>
        <p:spPr>
          <a:xfrm>
            <a:off x="342901" y="4343400"/>
            <a:ext cx="5791200" cy="1905000"/>
          </a:xfrm>
        </p:spPr>
        <p:txBody>
          <a:bodyPr/>
          <a:lstStyle>
            <a:lvl1pPr>
              <a:spcBef>
                <a:spcPts val="1000"/>
              </a:spcBef>
              <a:spcAft>
                <a:spcPts val="0"/>
              </a:spcAft>
              <a:defRPr/>
            </a:lvl1pPr>
            <a:lvl2pPr marL="292608" indent="-292608">
              <a:spcBef>
                <a:spcPts val="1000"/>
              </a:spcBef>
              <a:spcAft>
                <a:spcPts val="0"/>
              </a:spcAft>
              <a:defRPr/>
            </a:lvl2pPr>
          </a:lstStyle>
          <a:p>
            <a:pPr lvl="0"/>
            <a:r>
              <a:rPr lang="en-US" dirty="0"/>
              <a:t>Slide Content 2</a:t>
            </a:r>
          </a:p>
          <a:p>
            <a:pPr lvl="1"/>
            <a:r>
              <a:rPr lang="en-US" dirty="0"/>
              <a:t>Second level</a:t>
            </a:r>
          </a:p>
          <a:p>
            <a:pPr lvl="2"/>
            <a:r>
              <a:rPr lang="en-US" dirty="0"/>
              <a:t>Third level</a:t>
            </a:r>
          </a:p>
        </p:txBody>
      </p:sp>
      <p:sp>
        <p:nvSpPr>
          <p:cNvPr id="8" name="Content Placeholder 3">
            <a:extLst>
              <a:ext uri="{FF2B5EF4-FFF2-40B4-BE49-F238E27FC236}">
                <a16:creationId xmlns:a16="http://schemas.microsoft.com/office/drawing/2014/main" id="{22432755-BCF5-451F-968D-CFFD10D87BE2}"/>
              </a:ext>
            </a:extLst>
          </p:cNvPr>
          <p:cNvSpPr>
            <a:spLocks noGrp="1"/>
          </p:cNvSpPr>
          <p:nvPr>
            <p:ph sz="quarter" idx="15" hasCustomPrompt="1"/>
          </p:nvPr>
        </p:nvSpPr>
        <p:spPr>
          <a:xfrm>
            <a:off x="6400800" y="4343400"/>
            <a:ext cx="2400300" cy="1905000"/>
          </a:xfrm>
        </p:spPr>
        <p:txBody>
          <a:bodyPr/>
          <a:lstStyle>
            <a:lvl1pPr>
              <a:spcBef>
                <a:spcPts val="1000"/>
              </a:spcBef>
              <a:spcAft>
                <a:spcPts val="0"/>
              </a:spcAft>
              <a:defRPr/>
            </a:lvl1pPr>
            <a:lvl2pPr marL="292608" indent="-292608">
              <a:spcBef>
                <a:spcPts val="1000"/>
              </a:spcBef>
              <a:spcAft>
                <a:spcPts val="0"/>
              </a:spcAft>
              <a:defRPr/>
            </a:lvl2pPr>
          </a:lstStyle>
          <a:p>
            <a:pPr lvl="0"/>
            <a:r>
              <a:rPr lang="en-US" dirty="0"/>
              <a:t>Slide Content 3</a:t>
            </a:r>
          </a:p>
          <a:p>
            <a:pPr lvl="1"/>
            <a:r>
              <a:rPr lang="en-US" dirty="0"/>
              <a:t>Second level</a:t>
            </a:r>
          </a:p>
          <a:p>
            <a:pPr lvl="2"/>
            <a:r>
              <a:rPr lang="en-US" dirty="0"/>
              <a:t>Third level</a:t>
            </a:r>
          </a:p>
        </p:txBody>
      </p:sp>
      <p:sp>
        <p:nvSpPr>
          <p:cNvPr id="7" name="Appendix Link">
            <a:extLst>
              <a:ext uri="{FF2B5EF4-FFF2-40B4-BE49-F238E27FC236}">
                <a16:creationId xmlns:a16="http://schemas.microsoft.com/office/drawing/2014/main" id="{24E3FC7A-8095-4466-BF43-4B6D04A5D884}"/>
              </a:ext>
            </a:extLst>
          </p:cNvPr>
          <p:cNvSpPr>
            <a:spLocks noGrp="1"/>
          </p:cNvSpPr>
          <p:nvPr>
            <p:ph type="body" sz="quarter" idx="12" hasCustomPrompt="1"/>
          </p:nvPr>
        </p:nvSpPr>
        <p:spPr>
          <a:xfrm>
            <a:off x="3369564" y="6324600"/>
            <a:ext cx="2404872" cy="190500"/>
          </a:xfrm>
        </p:spPr>
        <p:txBody>
          <a:bodyPr anchor="b">
            <a:noAutofit/>
          </a:bodyPr>
          <a:lstStyle>
            <a:lvl1pPr algn="ctr">
              <a:defRPr sz="900"/>
            </a:lvl1pPr>
          </a:lstStyle>
          <a:p>
            <a:pPr lvl="0"/>
            <a:r>
              <a:rPr lang="en-US" dirty="0"/>
              <a:t>Add text alternative link, if needed.</a:t>
            </a:r>
          </a:p>
        </p:txBody>
      </p:sp>
      <p:sp>
        <p:nvSpPr>
          <p:cNvPr id="9" name="Image Credit">
            <a:extLst>
              <a:ext uri="{FF2B5EF4-FFF2-40B4-BE49-F238E27FC236}">
                <a16:creationId xmlns:a16="http://schemas.microsoft.com/office/drawing/2014/main" id="{29651301-3A88-4CBC-9B7F-A569599DC51F}"/>
              </a:ext>
            </a:extLst>
          </p:cNvPr>
          <p:cNvSpPr>
            <a:spLocks noGrp="1"/>
          </p:cNvSpPr>
          <p:nvPr>
            <p:ph type="body" sz="quarter" idx="13" hasCustomPrompt="1"/>
          </p:nvPr>
        </p:nvSpPr>
        <p:spPr>
          <a:xfrm>
            <a:off x="1562101" y="6684963"/>
            <a:ext cx="6972299" cy="173037"/>
          </a:xfrm>
        </p:spPr>
        <p:txBody>
          <a:bodyPr anchor="ctr">
            <a:noAutofit/>
          </a:bodyPr>
          <a:lstStyle>
            <a:lvl1pPr algn="r">
              <a:defRPr sz="800">
                <a:solidFill>
                  <a:schemeClr val="tx1">
                    <a:lumMod val="65000"/>
                    <a:lumOff val="35000"/>
                  </a:schemeClr>
                </a:solidFill>
              </a:defRPr>
            </a:lvl1pPr>
            <a:lvl2pPr algn="r">
              <a:defRPr sz="900"/>
            </a:lvl2pPr>
            <a:lvl3pPr algn="r">
              <a:defRPr sz="900"/>
            </a:lvl3pPr>
            <a:lvl4pPr algn="r">
              <a:defRPr sz="900"/>
            </a:lvl4pPr>
            <a:lvl5pPr algn="r">
              <a:defRPr sz="900"/>
            </a:lvl5pPr>
          </a:lstStyle>
          <a:p>
            <a:pPr lvl="0"/>
            <a:r>
              <a:rPr lang="en-US" dirty="0"/>
              <a:t>Insert Image Credit Here</a:t>
            </a:r>
          </a:p>
        </p:txBody>
      </p:sp>
      <p:sp>
        <p:nvSpPr>
          <p:cNvPr id="3" name="Slide Number Placeholder">
            <a:extLst>
              <a:ext uri="{FF2B5EF4-FFF2-40B4-BE49-F238E27FC236}">
                <a16:creationId xmlns:a16="http://schemas.microsoft.com/office/drawing/2014/main" id="{745DF60F-BF33-428F-883B-9C19F83780BF}"/>
              </a:ext>
            </a:extLst>
          </p:cNvPr>
          <p:cNvSpPr>
            <a:spLocks noGrp="1"/>
          </p:cNvSpPr>
          <p:nvPr>
            <p:ph type="sldNum" sz="quarter" idx="10"/>
          </p:nvPr>
        </p:nvSpPr>
        <p:spPr>
          <a:xfrm>
            <a:off x="8626412" y="6673531"/>
            <a:ext cx="355840" cy="161396"/>
          </a:xfrm>
          <a:prstGeom prst="rect">
            <a:avLst/>
          </a:prstGeom>
        </p:spPr>
        <p:txBody>
          <a:bodyPr/>
          <a:lstStyle/>
          <a:p>
            <a:fld id="{68151E55-6873-49E2-B8D5-2F265E6F1973}" type="slidenum">
              <a:rPr lang="en-US" smtClean="0"/>
              <a:pPr/>
              <a:t>‹#›</a:t>
            </a:fld>
            <a:endParaRPr lang="en-US"/>
          </a:p>
        </p:txBody>
      </p:sp>
    </p:spTree>
    <p:extLst>
      <p:ext uri="{BB962C8B-B14F-4D97-AF65-F5344CB8AC3E}">
        <p14:creationId xmlns:p14="http://schemas.microsoft.com/office/powerpoint/2010/main" val="4100005588"/>
      </p:ext>
    </p:extLst>
  </p:cSld>
  <p:clrMapOvr>
    <a:masterClrMapping/>
  </p:clrMapOvr>
  <p:extLst>
    <p:ext uri="{DCECCB84-F9BA-43D5-87BE-67443E8EF086}">
      <p15:sldGuideLst xmlns:p15="http://schemas.microsoft.com/office/powerpoint/2012/main">
        <p15:guide id="1" orient="horz" pos="2592">
          <p15:clr>
            <a:srgbClr val="FBAE40"/>
          </p15:clr>
        </p15:guide>
        <p15:guide id="2" orient="horz" pos="2736">
          <p15:clr>
            <a:srgbClr val="FBAE40"/>
          </p15:clr>
        </p15:guide>
        <p15:guide id="4" pos="4032">
          <p15:clr>
            <a:srgbClr val="FBAE40"/>
          </p15:clr>
        </p15:guide>
        <p15:guide id="5" pos="3864">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Title Slide W/Cover">
    <p:spTree>
      <p:nvGrpSpPr>
        <p:cNvPr id="1" name=""/>
        <p:cNvGrpSpPr/>
        <p:nvPr/>
      </p:nvGrpSpPr>
      <p:grpSpPr>
        <a:xfrm>
          <a:off x="0" y="0"/>
          <a:ext cx="0" cy="0"/>
          <a:chOff x="0" y="0"/>
          <a:chExt cx="0" cy="0"/>
        </a:xfrm>
      </p:grpSpPr>
      <p:grpSp>
        <p:nvGrpSpPr>
          <p:cNvPr id="4" name="MHE Altered Background, fixed">
            <a:extLst>
              <a:ext uri="{FF2B5EF4-FFF2-40B4-BE49-F238E27FC236}">
                <a16:creationId xmlns:a16="http://schemas.microsoft.com/office/drawing/2014/main" id="{E2D8ACCF-E5FC-4FE9-9E84-B2A0A6B1EEBA}"/>
              </a:ext>
              <a:ext uri="{C183D7F6-B498-43B3-948B-1728B52AA6E4}">
                <adec:decorative xmlns:adec="http://schemas.microsoft.com/office/drawing/2017/decorative" val="1"/>
              </a:ext>
            </a:extLst>
          </p:cNvPr>
          <p:cNvGrpSpPr/>
          <p:nvPr userDrawn="1"/>
        </p:nvGrpSpPr>
        <p:grpSpPr>
          <a:xfrm>
            <a:off x="342900" y="2095500"/>
            <a:ext cx="3886199" cy="3886199"/>
            <a:chOff x="342900" y="2095500"/>
            <a:chExt cx="3886199" cy="3886199"/>
          </a:xfrm>
        </p:grpSpPr>
        <p:sp>
          <p:nvSpPr>
            <p:cNvPr id="14" name="Rectangle 13">
              <a:extLst>
                <a:ext uri="{FF2B5EF4-FFF2-40B4-BE49-F238E27FC236}">
                  <a16:creationId xmlns:a16="http://schemas.microsoft.com/office/drawing/2014/main" id="{52AD1ADE-6D88-5C48-9EEF-7E081C733011}"/>
                </a:ext>
              </a:extLst>
            </p:cNvPr>
            <p:cNvSpPr/>
            <p:nvPr userDrawn="1"/>
          </p:nvSpPr>
          <p:spPr>
            <a:xfrm>
              <a:off x="342900" y="2095500"/>
              <a:ext cx="3886199" cy="3886199"/>
            </a:xfrm>
            <a:prstGeom prst="rect">
              <a:avLst/>
            </a:prstGeom>
            <a:solidFill>
              <a:srgbClr val="9F2241"/>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dirty="0"/>
            </a:p>
          </p:txBody>
        </p:sp>
        <p:sp>
          <p:nvSpPr>
            <p:cNvPr id="15" name="Rectangle 14">
              <a:extLst>
                <a:ext uri="{FF2B5EF4-FFF2-40B4-BE49-F238E27FC236}">
                  <a16:creationId xmlns:a16="http://schemas.microsoft.com/office/drawing/2014/main" id="{AFE6DE48-1064-2849-AF2D-2E29711B1885}"/>
                </a:ext>
              </a:extLst>
            </p:cNvPr>
            <p:cNvSpPr/>
            <p:nvPr userDrawn="1"/>
          </p:nvSpPr>
          <p:spPr>
            <a:xfrm>
              <a:off x="495300" y="2362200"/>
              <a:ext cx="3429000" cy="3467100"/>
            </a:xfrm>
            <a:prstGeom prst="rect">
              <a:avLst/>
            </a:prstGeom>
            <a:solidFill>
              <a:srgbClr val="E21A23"/>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dirty="0"/>
            </a:p>
          </p:txBody>
        </p:sp>
      </p:grpSp>
      <p:sp>
        <p:nvSpPr>
          <p:cNvPr id="7" name="Title"/>
          <p:cNvSpPr>
            <a:spLocks noGrp="1"/>
          </p:cNvSpPr>
          <p:nvPr userDrawn="1">
            <p:ph type="ctrTitle" hasCustomPrompt="1"/>
          </p:nvPr>
        </p:nvSpPr>
        <p:spPr>
          <a:xfrm>
            <a:off x="621792" y="2608290"/>
            <a:ext cx="3035808" cy="1394084"/>
          </a:xfrm>
          <a:prstGeom prst="rect">
            <a:avLst/>
          </a:prstGeom>
        </p:spPr>
        <p:txBody>
          <a:bodyPr anchor="b">
            <a:noAutofit/>
          </a:bodyPr>
          <a:lstStyle>
            <a:lvl1pPr algn="l">
              <a:lnSpc>
                <a:spcPct val="100000"/>
              </a:lnSpc>
              <a:defRPr sz="2600" b="1">
                <a:solidFill>
                  <a:schemeClr val="bg1"/>
                </a:solidFill>
              </a:defRPr>
            </a:lvl1pPr>
          </a:lstStyle>
          <a:p>
            <a:r>
              <a:rPr lang="en-US" dirty="0"/>
              <a:t>Presentation Title</a:t>
            </a:r>
          </a:p>
        </p:txBody>
      </p:sp>
      <p:sp>
        <p:nvSpPr>
          <p:cNvPr id="8" name="Subtitle"/>
          <p:cNvSpPr>
            <a:spLocks noGrp="1"/>
          </p:cNvSpPr>
          <p:nvPr userDrawn="1">
            <p:ph type="subTitle" idx="1" hasCustomPrompt="1"/>
          </p:nvPr>
        </p:nvSpPr>
        <p:spPr>
          <a:xfrm>
            <a:off x="621792" y="4069830"/>
            <a:ext cx="3035808" cy="804094"/>
          </a:xfrm>
          <a:prstGeom prst="rect">
            <a:avLst/>
          </a:prstGeom>
        </p:spPr>
        <p:txBody>
          <a:bodyPr/>
          <a:lstStyle>
            <a:lvl1pPr marL="0" indent="0" algn="l">
              <a:buNone/>
              <a:defRPr sz="1800" b="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Presentation Subtitle</a:t>
            </a:r>
          </a:p>
        </p:txBody>
      </p:sp>
      <p:cxnSp>
        <p:nvCxnSpPr>
          <p:cNvPr id="9" name="MHE line separating subtitles from text">
            <a:extLst>
              <a:ext uri="{FF2B5EF4-FFF2-40B4-BE49-F238E27FC236}">
                <a16:creationId xmlns:a16="http://schemas.microsoft.com/office/drawing/2014/main" id="{EC86C884-D766-9149-B40E-B86A943DE6D1}"/>
              </a:ext>
              <a:ext uri="{C183D7F6-B498-43B3-948B-1728B52AA6E4}">
                <adec:decorative xmlns:adec="http://schemas.microsoft.com/office/drawing/2017/decorative" val="1"/>
              </a:ext>
            </a:extLst>
          </p:cNvPr>
          <p:cNvCxnSpPr>
            <a:cxnSpLocks/>
          </p:cNvCxnSpPr>
          <p:nvPr userDrawn="1"/>
        </p:nvCxnSpPr>
        <p:spPr>
          <a:xfrm>
            <a:off x="713232" y="4919472"/>
            <a:ext cx="2532888"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
        <p:nvSpPr>
          <p:cNvPr id="5" name="Text Placeholder 4">
            <a:extLst>
              <a:ext uri="{FF2B5EF4-FFF2-40B4-BE49-F238E27FC236}">
                <a16:creationId xmlns:a16="http://schemas.microsoft.com/office/drawing/2014/main" id="{B795E2EB-9A7C-466D-B06B-A41B32D53B04}"/>
              </a:ext>
            </a:extLst>
          </p:cNvPr>
          <p:cNvSpPr>
            <a:spLocks noGrp="1"/>
          </p:cNvSpPr>
          <p:nvPr>
            <p:ph type="body" sz="quarter" idx="10"/>
          </p:nvPr>
        </p:nvSpPr>
        <p:spPr>
          <a:xfrm>
            <a:off x="2465388" y="6122988"/>
            <a:ext cx="3209925" cy="250825"/>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ext Placeholder 9">
            <a:extLst>
              <a:ext uri="{FF2B5EF4-FFF2-40B4-BE49-F238E27FC236}">
                <a16:creationId xmlns:a16="http://schemas.microsoft.com/office/drawing/2014/main" id="{F0562F8E-97BA-4E4A-832C-0DB84CF14D45}"/>
              </a:ext>
            </a:extLst>
          </p:cNvPr>
          <p:cNvSpPr>
            <a:spLocks noGrp="1"/>
          </p:cNvSpPr>
          <p:nvPr>
            <p:ph type="body" sz="quarter" idx="11"/>
          </p:nvPr>
        </p:nvSpPr>
        <p:spPr>
          <a:xfrm>
            <a:off x="0" y="6535738"/>
            <a:ext cx="9072563" cy="250825"/>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489068921"/>
      </p:ext>
    </p:extLst>
  </p:cSld>
  <p:clrMapOvr>
    <a:masterClrMapping/>
  </p:clrMapOvr>
  <p:extLst>
    <p:ext uri="{DCECCB84-F9BA-43D5-87BE-67443E8EF086}">
      <p15:sldGuideLst xmlns:p15="http://schemas.microsoft.com/office/powerpoint/2012/main">
        <p15:guide id="1" orient="horz" pos="1320">
          <p15:clr>
            <a:srgbClr val="FBAE40"/>
          </p15:clr>
        </p15:guide>
        <p15:guide id="2" orient="horz" pos="3768">
          <p15:clr>
            <a:srgbClr val="FBAE40"/>
          </p15:clr>
        </p15:guide>
        <p15:guide id="3" pos="2664">
          <p15:clr>
            <a:srgbClr val="FBAE40"/>
          </p15:clr>
        </p15:guide>
        <p15:guide id="4" pos="2880">
          <p15:clr>
            <a:srgbClr val="FBAE40"/>
          </p15:clr>
        </p15:guide>
        <p15:guide id="5" pos="2472">
          <p15:clr>
            <a:srgbClr val="FBAE40"/>
          </p15:clr>
        </p15:guide>
        <p15:guide id="6" pos="312">
          <p15:clr>
            <a:srgbClr val="FBAE40"/>
          </p15:clr>
        </p15:guide>
        <p15:guide id="7" orient="horz" pos="1488">
          <p15:clr>
            <a:srgbClr val="FBAE40"/>
          </p15:clr>
        </p15:guide>
        <p15:guide id="8" orient="horz" pos="3672">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Six Main Placeholders">
    <p:spTree>
      <p:nvGrpSpPr>
        <p:cNvPr id="1" name=""/>
        <p:cNvGrpSpPr/>
        <p:nvPr/>
      </p:nvGrpSpPr>
      <p:grpSpPr>
        <a:xfrm>
          <a:off x="0" y="0"/>
          <a:ext cx="0" cy="0"/>
          <a:chOff x="0" y="0"/>
          <a:chExt cx="0" cy="0"/>
        </a:xfrm>
      </p:grpSpPr>
      <p:sp>
        <p:nvSpPr>
          <p:cNvPr id="2" name="Slide Title">
            <a:extLst>
              <a:ext uri="{FF2B5EF4-FFF2-40B4-BE49-F238E27FC236}">
                <a16:creationId xmlns:a16="http://schemas.microsoft.com/office/drawing/2014/main" id="{A4407840-F6A4-4638-BB2F-9FBAA1A81461}"/>
              </a:ext>
            </a:extLst>
          </p:cNvPr>
          <p:cNvSpPr>
            <a:spLocks noGrp="1"/>
          </p:cNvSpPr>
          <p:nvPr>
            <p:ph type="title" hasCustomPrompt="1"/>
          </p:nvPr>
        </p:nvSpPr>
        <p:spPr>
          <a:xfrm>
            <a:off x="342900" y="192490"/>
            <a:ext cx="8458200" cy="903231"/>
          </a:xfrm>
          <a:prstGeom prst="rect">
            <a:avLst/>
          </a:prstGeom>
        </p:spPr>
        <p:txBody>
          <a:bodyPr anchor="ctr">
            <a:normAutofit/>
          </a:bodyPr>
          <a:lstStyle>
            <a:lvl1pPr>
              <a:defRPr sz="4000"/>
            </a:lvl1pPr>
          </a:lstStyle>
          <a:p>
            <a:r>
              <a:rPr lang="en-US" dirty="0"/>
              <a:t>Slide Title</a:t>
            </a:r>
          </a:p>
        </p:txBody>
      </p:sp>
      <p:sp>
        <p:nvSpPr>
          <p:cNvPr id="5" name="Content Placeholder 1">
            <a:extLst>
              <a:ext uri="{FF2B5EF4-FFF2-40B4-BE49-F238E27FC236}">
                <a16:creationId xmlns:a16="http://schemas.microsoft.com/office/drawing/2014/main" id="{D13536C2-DC17-4031-9948-17E37EF99112}"/>
              </a:ext>
            </a:extLst>
          </p:cNvPr>
          <p:cNvSpPr>
            <a:spLocks noGrp="1"/>
          </p:cNvSpPr>
          <p:nvPr>
            <p:ph sz="quarter" idx="11" hasCustomPrompt="1"/>
          </p:nvPr>
        </p:nvSpPr>
        <p:spPr>
          <a:xfrm>
            <a:off x="342900" y="1276710"/>
            <a:ext cx="8458200" cy="612476"/>
          </a:xfrm>
          <a:prstGeom prst="rect">
            <a:avLst/>
          </a:prstGeom>
        </p:spPr>
        <p:txBody>
          <a:bodyPr/>
          <a:lstStyle>
            <a:lvl1pPr>
              <a:spcBef>
                <a:spcPts val="1000"/>
              </a:spcBef>
              <a:spcAft>
                <a:spcPts val="0"/>
              </a:spcAft>
              <a:defRPr/>
            </a:lvl1pPr>
          </a:lstStyle>
          <a:p>
            <a:pPr lvl="0"/>
            <a:r>
              <a:rPr lang="en-US" dirty="0"/>
              <a:t>Slide Content</a:t>
            </a:r>
          </a:p>
          <a:p>
            <a:pPr lvl="1"/>
            <a:r>
              <a:rPr lang="en-US" dirty="0"/>
              <a:t>Second level</a:t>
            </a:r>
          </a:p>
          <a:p>
            <a:pPr lvl="2"/>
            <a:r>
              <a:rPr lang="en-US" dirty="0"/>
              <a:t>Third level</a:t>
            </a:r>
          </a:p>
        </p:txBody>
      </p:sp>
      <p:sp>
        <p:nvSpPr>
          <p:cNvPr id="6" name="Content Placeholder 2">
            <a:extLst>
              <a:ext uri="{FF2B5EF4-FFF2-40B4-BE49-F238E27FC236}">
                <a16:creationId xmlns:a16="http://schemas.microsoft.com/office/drawing/2014/main" id="{0B2D170F-7AF9-40BB-A11B-08474DF5C3AA}"/>
              </a:ext>
            </a:extLst>
          </p:cNvPr>
          <p:cNvSpPr>
            <a:spLocks noGrp="1"/>
          </p:cNvSpPr>
          <p:nvPr>
            <p:ph sz="quarter" idx="14" hasCustomPrompt="1"/>
          </p:nvPr>
        </p:nvSpPr>
        <p:spPr>
          <a:xfrm>
            <a:off x="342900" y="2070496"/>
            <a:ext cx="8458200" cy="649138"/>
          </a:xfrm>
        </p:spPr>
        <p:txBody>
          <a:bodyPr/>
          <a:lstStyle>
            <a:lvl1pPr>
              <a:spcBef>
                <a:spcPts val="1000"/>
              </a:spcBef>
              <a:spcAft>
                <a:spcPts val="0"/>
              </a:spcAft>
              <a:defRPr/>
            </a:lvl1pPr>
          </a:lstStyle>
          <a:p>
            <a:pPr lvl="0"/>
            <a:r>
              <a:rPr lang="en-US" dirty="0"/>
              <a:t>Slide Content 2</a:t>
            </a:r>
          </a:p>
          <a:p>
            <a:pPr lvl="1"/>
            <a:r>
              <a:rPr lang="en-US" dirty="0"/>
              <a:t>Second level</a:t>
            </a:r>
          </a:p>
          <a:p>
            <a:pPr lvl="2"/>
            <a:r>
              <a:rPr lang="en-US" dirty="0"/>
              <a:t>Third level</a:t>
            </a:r>
          </a:p>
        </p:txBody>
      </p:sp>
      <p:sp>
        <p:nvSpPr>
          <p:cNvPr id="8" name="Content Placeholder 3">
            <a:extLst>
              <a:ext uri="{FF2B5EF4-FFF2-40B4-BE49-F238E27FC236}">
                <a16:creationId xmlns:a16="http://schemas.microsoft.com/office/drawing/2014/main" id="{3356A590-66B5-4770-8441-82DC031F56EA}"/>
              </a:ext>
            </a:extLst>
          </p:cNvPr>
          <p:cNvSpPr>
            <a:spLocks noGrp="1"/>
          </p:cNvSpPr>
          <p:nvPr>
            <p:ph sz="quarter" idx="15" hasCustomPrompt="1"/>
          </p:nvPr>
        </p:nvSpPr>
        <p:spPr>
          <a:xfrm>
            <a:off x="342900" y="2900944"/>
            <a:ext cx="8458200" cy="673100"/>
          </a:xfrm>
        </p:spPr>
        <p:txBody>
          <a:bodyPr/>
          <a:lstStyle>
            <a:lvl1pPr>
              <a:spcBef>
                <a:spcPts val="1000"/>
              </a:spcBef>
              <a:spcAft>
                <a:spcPts val="0"/>
              </a:spcAft>
              <a:defRPr/>
            </a:lvl1pPr>
          </a:lstStyle>
          <a:p>
            <a:pPr lvl="0"/>
            <a:r>
              <a:rPr lang="en-US" dirty="0"/>
              <a:t>Slide Content 3</a:t>
            </a:r>
          </a:p>
          <a:p>
            <a:pPr lvl="1"/>
            <a:r>
              <a:rPr lang="en-US" dirty="0"/>
              <a:t>Second level</a:t>
            </a:r>
          </a:p>
          <a:p>
            <a:pPr lvl="2"/>
            <a:r>
              <a:rPr lang="en-US" dirty="0"/>
              <a:t>Third level</a:t>
            </a:r>
          </a:p>
        </p:txBody>
      </p:sp>
      <p:sp>
        <p:nvSpPr>
          <p:cNvPr id="11" name="Content Placeholder 4">
            <a:extLst>
              <a:ext uri="{FF2B5EF4-FFF2-40B4-BE49-F238E27FC236}">
                <a16:creationId xmlns:a16="http://schemas.microsoft.com/office/drawing/2014/main" id="{30BD29E5-BD7B-4CD0-9B09-8F8B24F89FBE}"/>
              </a:ext>
            </a:extLst>
          </p:cNvPr>
          <p:cNvSpPr>
            <a:spLocks noGrp="1"/>
          </p:cNvSpPr>
          <p:nvPr>
            <p:ph sz="quarter" idx="16" hasCustomPrompt="1"/>
          </p:nvPr>
        </p:nvSpPr>
        <p:spPr>
          <a:xfrm>
            <a:off x="342900" y="3755354"/>
            <a:ext cx="8458200" cy="698500"/>
          </a:xfrm>
        </p:spPr>
        <p:txBody>
          <a:bodyPr/>
          <a:lstStyle>
            <a:lvl1pPr>
              <a:spcBef>
                <a:spcPts val="1000"/>
              </a:spcBef>
              <a:spcAft>
                <a:spcPts val="0"/>
              </a:spcAft>
              <a:defRPr/>
            </a:lvl1pPr>
          </a:lstStyle>
          <a:p>
            <a:pPr lvl="0"/>
            <a:r>
              <a:rPr lang="en-US" dirty="0"/>
              <a:t>Slide Content 4</a:t>
            </a:r>
          </a:p>
          <a:p>
            <a:pPr lvl="1"/>
            <a:r>
              <a:rPr lang="en-US" dirty="0"/>
              <a:t>Second level</a:t>
            </a:r>
          </a:p>
          <a:p>
            <a:pPr lvl="2"/>
            <a:r>
              <a:rPr lang="en-US" dirty="0"/>
              <a:t>Third level</a:t>
            </a:r>
          </a:p>
        </p:txBody>
      </p:sp>
      <p:sp>
        <p:nvSpPr>
          <p:cNvPr id="13" name="Content Placeholder 5">
            <a:extLst>
              <a:ext uri="{FF2B5EF4-FFF2-40B4-BE49-F238E27FC236}">
                <a16:creationId xmlns:a16="http://schemas.microsoft.com/office/drawing/2014/main" id="{E908CA92-5DB2-4DC0-937B-1B178AA91781}"/>
              </a:ext>
            </a:extLst>
          </p:cNvPr>
          <p:cNvSpPr>
            <a:spLocks noGrp="1"/>
          </p:cNvSpPr>
          <p:nvPr>
            <p:ph sz="quarter" idx="17" hasCustomPrompt="1"/>
          </p:nvPr>
        </p:nvSpPr>
        <p:spPr>
          <a:xfrm>
            <a:off x="342900" y="4635164"/>
            <a:ext cx="8458200" cy="698500"/>
          </a:xfrm>
        </p:spPr>
        <p:txBody>
          <a:bodyPr/>
          <a:lstStyle>
            <a:lvl1pPr>
              <a:spcBef>
                <a:spcPts val="1000"/>
              </a:spcBef>
              <a:spcAft>
                <a:spcPts val="0"/>
              </a:spcAft>
              <a:defRPr/>
            </a:lvl1pPr>
          </a:lstStyle>
          <a:p>
            <a:pPr lvl="0"/>
            <a:r>
              <a:rPr lang="en-US" dirty="0"/>
              <a:t>Slide Content 5</a:t>
            </a:r>
          </a:p>
          <a:p>
            <a:pPr lvl="1"/>
            <a:r>
              <a:rPr lang="en-US" dirty="0"/>
              <a:t>Second level</a:t>
            </a:r>
          </a:p>
          <a:p>
            <a:pPr lvl="2"/>
            <a:r>
              <a:rPr lang="en-US" dirty="0"/>
              <a:t>Third level</a:t>
            </a:r>
          </a:p>
        </p:txBody>
      </p:sp>
      <p:sp>
        <p:nvSpPr>
          <p:cNvPr id="15" name="Content Placeholder 6">
            <a:extLst>
              <a:ext uri="{FF2B5EF4-FFF2-40B4-BE49-F238E27FC236}">
                <a16:creationId xmlns:a16="http://schemas.microsoft.com/office/drawing/2014/main" id="{8B728CCD-2639-461B-9841-57505AC13467}"/>
              </a:ext>
            </a:extLst>
          </p:cNvPr>
          <p:cNvSpPr>
            <a:spLocks noGrp="1"/>
          </p:cNvSpPr>
          <p:nvPr>
            <p:ph sz="quarter" idx="18" hasCustomPrompt="1"/>
          </p:nvPr>
        </p:nvSpPr>
        <p:spPr>
          <a:xfrm>
            <a:off x="342900" y="5514975"/>
            <a:ext cx="8458200" cy="733425"/>
          </a:xfrm>
        </p:spPr>
        <p:txBody>
          <a:bodyPr/>
          <a:lstStyle>
            <a:lvl1pPr>
              <a:spcBef>
                <a:spcPts val="1000"/>
              </a:spcBef>
              <a:spcAft>
                <a:spcPts val="0"/>
              </a:spcAft>
              <a:defRPr/>
            </a:lvl1pPr>
          </a:lstStyle>
          <a:p>
            <a:pPr lvl="0"/>
            <a:r>
              <a:rPr lang="en-US" dirty="0"/>
              <a:t>Slide Content 6</a:t>
            </a:r>
          </a:p>
          <a:p>
            <a:pPr lvl="1"/>
            <a:r>
              <a:rPr lang="en-US" dirty="0"/>
              <a:t>Second level</a:t>
            </a:r>
          </a:p>
          <a:p>
            <a:pPr lvl="2"/>
            <a:r>
              <a:rPr lang="en-US" dirty="0"/>
              <a:t>Third level</a:t>
            </a:r>
          </a:p>
        </p:txBody>
      </p:sp>
      <p:sp>
        <p:nvSpPr>
          <p:cNvPr id="7" name="Appendix Link">
            <a:extLst>
              <a:ext uri="{FF2B5EF4-FFF2-40B4-BE49-F238E27FC236}">
                <a16:creationId xmlns:a16="http://schemas.microsoft.com/office/drawing/2014/main" id="{24E3FC7A-8095-4466-BF43-4B6D04A5D884}"/>
              </a:ext>
            </a:extLst>
          </p:cNvPr>
          <p:cNvSpPr>
            <a:spLocks noGrp="1"/>
          </p:cNvSpPr>
          <p:nvPr>
            <p:ph type="body" sz="quarter" idx="12" hasCustomPrompt="1"/>
          </p:nvPr>
        </p:nvSpPr>
        <p:spPr>
          <a:xfrm>
            <a:off x="3369564" y="6324600"/>
            <a:ext cx="2404872" cy="190500"/>
          </a:xfrm>
        </p:spPr>
        <p:txBody>
          <a:bodyPr anchor="b">
            <a:noAutofit/>
          </a:bodyPr>
          <a:lstStyle>
            <a:lvl1pPr algn="ctr">
              <a:defRPr sz="900"/>
            </a:lvl1pPr>
          </a:lstStyle>
          <a:p>
            <a:pPr lvl="0"/>
            <a:r>
              <a:rPr lang="en-US" dirty="0"/>
              <a:t>Add text alternative link, if needed.</a:t>
            </a:r>
          </a:p>
        </p:txBody>
      </p:sp>
      <p:sp>
        <p:nvSpPr>
          <p:cNvPr id="9" name="Image Credit">
            <a:extLst>
              <a:ext uri="{FF2B5EF4-FFF2-40B4-BE49-F238E27FC236}">
                <a16:creationId xmlns:a16="http://schemas.microsoft.com/office/drawing/2014/main" id="{29651301-3A88-4CBC-9B7F-A569599DC51F}"/>
              </a:ext>
            </a:extLst>
          </p:cNvPr>
          <p:cNvSpPr>
            <a:spLocks noGrp="1"/>
          </p:cNvSpPr>
          <p:nvPr>
            <p:ph type="body" sz="quarter" idx="13" hasCustomPrompt="1"/>
          </p:nvPr>
        </p:nvSpPr>
        <p:spPr>
          <a:xfrm>
            <a:off x="1562101" y="6684963"/>
            <a:ext cx="6972299" cy="173037"/>
          </a:xfrm>
        </p:spPr>
        <p:txBody>
          <a:bodyPr anchor="ctr">
            <a:noAutofit/>
          </a:bodyPr>
          <a:lstStyle>
            <a:lvl1pPr algn="r">
              <a:defRPr sz="800">
                <a:solidFill>
                  <a:schemeClr val="tx1">
                    <a:lumMod val="65000"/>
                    <a:lumOff val="35000"/>
                  </a:schemeClr>
                </a:solidFill>
              </a:defRPr>
            </a:lvl1pPr>
            <a:lvl2pPr algn="r">
              <a:defRPr sz="900"/>
            </a:lvl2pPr>
            <a:lvl3pPr algn="r">
              <a:defRPr sz="900"/>
            </a:lvl3pPr>
            <a:lvl4pPr algn="r">
              <a:defRPr sz="900"/>
            </a:lvl4pPr>
            <a:lvl5pPr algn="r">
              <a:defRPr sz="900"/>
            </a:lvl5pPr>
          </a:lstStyle>
          <a:p>
            <a:pPr lvl="0"/>
            <a:r>
              <a:rPr lang="en-US" dirty="0"/>
              <a:t>Insert Image Credit Here</a:t>
            </a:r>
          </a:p>
        </p:txBody>
      </p:sp>
      <p:sp>
        <p:nvSpPr>
          <p:cNvPr id="3" name="Slide Number Placeholder">
            <a:extLst>
              <a:ext uri="{FF2B5EF4-FFF2-40B4-BE49-F238E27FC236}">
                <a16:creationId xmlns:a16="http://schemas.microsoft.com/office/drawing/2014/main" id="{745DF60F-BF33-428F-883B-9C19F83780BF}"/>
              </a:ext>
            </a:extLst>
          </p:cNvPr>
          <p:cNvSpPr>
            <a:spLocks noGrp="1"/>
          </p:cNvSpPr>
          <p:nvPr>
            <p:ph type="sldNum" sz="quarter" idx="10"/>
          </p:nvPr>
        </p:nvSpPr>
        <p:spPr>
          <a:xfrm>
            <a:off x="8626412" y="6673531"/>
            <a:ext cx="355840" cy="161396"/>
          </a:xfrm>
          <a:prstGeom prst="rect">
            <a:avLst/>
          </a:prstGeom>
        </p:spPr>
        <p:txBody>
          <a:bodyPr/>
          <a:lstStyle/>
          <a:p>
            <a:fld id="{68151E55-6873-49E2-B8D5-2F265E6F1973}" type="slidenum">
              <a:rPr lang="en-US" smtClean="0"/>
              <a:pPr/>
              <a:t>‹#›</a:t>
            </a:fld>
            <a:endParaRPr lang="en-US" dirty="0"/>
          </a:p>
        </p:txBody>
      </p:sp>
    </p:spTree>
    <p:extLst>
      <p:ext uri="{BB962C8B-B14F-4D97-AF65-F5344CB8AC3E}">
        <p14:creationId xmlns:p14="http://schemas.microsoft.com/office/powerpoint/2010/main" val="407061431"/>
      </p:ext>
    </p:extLst>
  </p:cSld>
  <p:clrMapOvr>
    <a:masterClrMapping/>
  </p:clrMapOvr>
  <p:extLst>
    <p:ext uri="{DCECCB84-F9BA-43D5-87BE-67443E8EF086}">
      <p15:sldGuideLst xmlns:p15="http://schemas.microsoft.com/office/powerpoint/2012/main">
        <p15:guide id="1" orient="horz" pos="2592">
          <p15:clr>
            <a:srgbClr val="FBAE40"/>
          </p15:clr>
        </p15:guide>
        <p15:guide id="2" orient="horz" pos="2736">
          <p15:clr>
            <a:srgbClr val="FBAE40"/>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_Six Main Placeholders">
    <p:spTree>
      <p:nvGrpSpPr>
        <p:cNvPr id="1" name=""/>
        <p:cNvGrpSpPr/>
        <p:nvPr/>
      </p:nvGrpSpPr>
      <p:grpSpPr>
        <a:xfrm>
          <a:off x="0" y="0"/>
          <a:ext cx="0" cy="0"/>
          <a:chOff x="0" y="0"/>
          <a:chExt cx="0" cy="0"/>
        </a:xfrm>
      </p:grpSpPr>
      <p:sp>
        <p:nvSpPr>
          <p:cNvPr id="2" name="Slide Title">
            <a:extLst>
              <a:ext uri="{FF2B5EF4-FFF2-40B4-BE49-F238E27FC236}">
                <a16:creationId xmlns:a16="http://schemas.microsoft.com/office/drawing/2014/main" id="{A4407840-F6A4-4638-BB2F-9FBAA1A81461}"/>
              </a:ext>
            </a:extLst>
          </p:cNvPr>
          <p:cNvSpPr>
            <a:spLocks noGrp="1"/>
          </p:cNvSpPr>
          <p:nvPr>
            <p:ph type="title" hasCustomPrompt="1"/>
          </p:nvPr>
        </p:nvSpPr>
        <p:spPr>
          <a:xfrm>
            <a:off x="342900" y="192490"/>
            <a:ext cx="8458200" cy="903231"/>
          </a:xfrm>
          <a:prstGeom prst="rect">
            <a:avLst/>
          </a:prstGeom>
        </p:spPr>
        <p:txBody>
          <a:bodyPr anchor="ctr">
            <a:normAutofit/>
          </a:bodyPr>
          <a:lstStyle>
            <a:lvl1pPr>
              <a:defRPr sz="4000"/>
            </a:lvl1pPr>
          </a:lstStyle>
          <a:p>
            <a:r>
              <a:rPr lang="en-US" dirty="0"/>
              <a:t>Slide Title</a:t>
            </a:r>
          </a:p>
        </p:txBody>
      </p:sp>
      <p:sp>
        <p:nvSpPr>
          <p:cNvPr id="5" name="Content Placeholder 1">
            <a:extLst>
              <a:ext uri="{FF2B5EF4-FFF2-40B4-BE49-F238E27FC236}">
                <a16:creationId xmlns:a16="http://schemas.microsoft.com/office/drawing/2014/main" id="{D13536C2-DC17-4031-9948-17E37EF99112}"/>
              </a:ext>
            </a:extLst>
          </p:cNvPr>
          <p:cNvSpPr>
            <a:spLocks noGrp="1"/>
          </p:cNvSpPr>
          <p:nvPr>
            <p:ph sz="quarter" idx="11" hasCustomPrompt="1"/>
          </p:nvPr>
        </p:nvSpPr>
        <p:spPr>
          <a:xfrm>
            <a:off x="342900" y="1276710"/>
            <a:ext cx="3915201" cy="612476"/>
          </a:xfrm>
          <a:prstGeom prst="rect">
            <a:avLst/>
          </a:prstGeom>
        </p:spPr>
        <p:txBody>
          <a:bodyPr/>
          <a:lstStyle>
            <a:lvl1pPr>
              <a:spcBef>
                <a:spcPts val="1000"/>
              </a:spcBef>
              <a:spcAft>
                <a:spcPts val="0"/>
              </a:spcAft>
              <a:defRPr/>
            </a:lvl1pPr>
          </a:lstStyle>
          <a:p>
            <a:pPr lvl="0"/>
            <a:r>
              <a:rPr lang="en-US" dirty="0"/>
              <a:t>Slide Content</a:t>
            </a:r>
          </a:p>
          <a:p>
            <a:pPr lvl="1"/>
            <a:r>
              <a:rPr lang="en-US" dirty="0"/>
              <a:t>Second level</a:t>
            </a:r>
          </a:p>
          <a:p>
            <a:pPr lvl="2"/>
            <a:r>
              <a:rPr lang="en-US" dirty="0"/>
              <a:t>Third level</a:t>
            </a:r>
          </a:p>
        </p:txBody>
      </p:sp>
      <p:sp>
        <p:nvSpPr>
          <p:cNvPr id="6" name="Content Placeholder 2">
            <a:extLst>
              <a:ext uri="{FF2B5EF4-FFF2-40B4-BE49-F238E27FC236}">
                <a16:creationId xmlns:a16="http://schemas.microsoft.com/office/drawing/2014/main" id="{0B2D170F-7AF9-40BB-A11B-08474DF5C3AA}"/>
              </a:ext>
            </a:extLst>
          </p:cNvPr>
          <p:cNvSpPr>
            <a:spLocks noGrp="1"/>
          </p:cNvSpPr>
          <p:nvPr>
            <p:ph sz="quarter" idx="14" hasCustomPrompt="1"/>
          </p:nvPr>
        </p:nvSpPr>
        <p:spPr>
          <a:xfrm>
            <a:off x="342900" y="2070496"/>
            <a:ext cx="3915201" cy="649138"/>
          </a:xfrm>
        </p:spPr>
        <p:txBody>
          <a:bodyPr/>
          <a:lstStyle>
            <a:lvl1pPr>
              <a:spcBef>
                <a:spcPts val="1000"/>
              </a:spcBef>
              <a:spcAft>
                <a:spcPts val="0"/>
              </a:spcAft>
              <a:defRPr/>
            </a:lvl1pPr>
          </a:lstStyle>
          <a:p>
            <a:pPr lvl="0"/>
            <a:r>
              <a:rPr lang="en-US" dirty="0"/>
              <a:t>Slide Content 2</a:t>
            </a:r>
          </a:p>
          <a:p>
            <a:pPr lvl="1"/>
            <a:r>
              <a:rPr lang="en-US" dirty="0"/>
              <a:t>Second level</a:t>
            </a:r>
          </a:p>
          <a:p>
            <a:pPr lvl="2"/>
            <a:r>
              <a:rPr lang="en-US" dirty="0"/>
              <a:t>Third level</a:t>
            </a:r>
          </a:p>
        </p:txBody>
      </p:sp>
      <p:sp>
        <p:nvSpPr>
          <p:cNvPr id="8" name="Content Placeholder 3">
            <a:extLst>
              <a:ext uri="{FF2B5EF4-FFF2-40B4-BE49-F238E27FC236}">
                <a16:creationId xmlns:a16="http://schemas.microsoft.com/office/drawing/2014/main" id="{3356A590-66B5-4770-8441-82DC031F56EA}"/>
              </a:ext>
            </a:extLst>
          </p:cNvPr>
          <p:cNvSpPr>
            <a:spLocks noGrp="1"/>
          </p:cNvSpPr>
          <p:nvPr>
            <p:ph sz="quarter" idx="15" hasCustomPrompt="1"/>
          </p:nvPr>
        </p:nvSpPr>
        <p:spPr>
          <a:xfrm>
            <a:off x="342900" y="2900944"/>
            <a:ext cx="3915201" cy="673100"/>
          </a:xfrm>
        </p:spPr>
        <p:txBody>
          <a:bodyPr/>
          <a:lstStyle>
            <a:lvl1pPr>
              <a:spcBef>
                <a:spcPts val="1000"/>
              </a:spcBef>
              <a:spcAft>
                <a:spcPts val="0"/>
              </a:spcAft>
              <a:defRPr/>
            </a:lvl1pPr>
          </a:lstStyle>
          <a:p>
            <a:pPr lvl="0"/>
            <a:r>
              <a:rPr lang="en-US" dirty="0"/>
              <a:t>Slide Content 3</a:t>
            </a:r>
          </a:p>
          <a:p>
            <a:pPr lvl="1"/>
            <a:r>
              <a:rPr lang="en-US" dirty="0"/>
              <a:t>Second level</a:t>
            </a:r>
          </a:p>
          <a:p>
            <a:pPr lvl="2"/>
            <a:r>
              <a:rPr lang="en-US" dirty="0"/>
              <a:t>Third level</a:t>
            </a:r>
          </a:p>
        </p:txBody>
      </p:sp>
      <p:sp>
        <p:nvSpPr>
          <p:cNvPr id="11" name="Content Placeholder 4">
            <a:extLst>
              <a:ext uri="{FF2B5EF4-FFF2-40B4-BE49-F238E27FC236}">
                <a16:creationId xmlns:a16="http://schemas.microsoft.com/office/drawing/2014/main" id="{30BD29E5-BD7B-4CD0-9B09-8F8B24F89FBE}"/>
              </a:ext>
            </a:extLst>
          </p:cNvPr>
          <p:cNvSpPr>
            <a:spLocks noGrp="1"/>
          </p:cNvSpPr>
          <p:nvPr>
            <p:ph sz="quarter" idx="16" hasCustomPrompt="1"/>
          </p:nvPr>
        </p:nvSpPr>
        <p:spPr>
          <a:xfrm>
            <a:off x="342900" y="3755354"/>
            <a:ext cx="3915201" cy="698500"/>
          </a:xfrm>
        </p:spPr>
        <p:txBody>
          <a:bodyPr/>
          <a:lstStyle>
            <a:lvl1pPr>
              <a:spcBef>
                <a:spcPts val="1000"/>
              </a:spcBef>
              <a:spcAft>
                <a:spcPts val="0"/>
              </a:spcAft>
              <a:defRPr/>
            </a:lvl1pPr>
          </a:lstStyle>
          <a:p>
            <a:pPr lvl="0"/>
            <a:r>
              <a:rPr lang="en-US" dirty="0"/>
              <a:t>Slide Content 4</a:t>
            </a:r>
          </a:p>
          <a:p>
            <a:pPr lvl="1"/>
            <a:r>
              <a:rPr lang="en-US" dirty="0"/>
              <a:t>Second level</a:t>
            </a:r>
          </a:p>
          <a:p>
            <a:pPr lvl="2"/>
            <a:r>
              <a:rPr lang="en-US" dirty="0"/>
              <a:t>Third level</a:t>
            </a:r>
          </a:p>
        </p:txBody>
      </p:sp>
      <p:sp>
        <p:nvSpPr>
          <p:cNvPr id="13" name="Content Placeholder 5">
            <a:extLst>
              <a:ext uri="{FF2B5EF4-FFF2-40B4-BE49-F238E27FC236}">
                <a16:creationId xmlns:a16="http://schemas.microsoft.com/office/drawing/2014/main" id="{E908CA92-5DB2-4DC0-937B-1B178AA91781}"/>
              </a:ext>
            </a:extLst>
          </p:cNvPr>
          <p:cNvSpPr>
            <a:spLocks noGrp="1"/>
          </p:cNvSpPr>
          <p:nvPr>
            <p:ph sz="quarter" idx="17" hasCustomPrompt="1"/>
          </p:nvPr>
        </p:nvSpPr>
        <p:spPr>
          <a:xfrm>
            <a:off x="342900" y="4635164"/>
            <a:ext cx="3915201" cy="698500"/>
          </a:xfrm>
        </p:spPr>
        <p:txBody>
          <a:bodyPr/>
          <a:lstStyle>
            <a:lvl1pPr>
              <a:spcBef>
                <a:spcPts val="1000"/>
              </a:spcBef>
              <a:spcAft>
                <a:spcPts val="0"/>
              </a:spcAft>
              <a:defRPr/>
            </a:lvl1pPr>
          </a:lstStyle>
          <a:p>
            <a:pPr lvl="0"/>
            <a:r>
              <a:rPr lang="en-US" dirty="0"/>
              <a:t>Slide Content 5</a:t>
            </a:r>
          </a:p>
          <a:p>
            <a:pPr lvl="1"/>
            <a:r>
              <a:rPr lang="en-US" dirty="0"/>
              <a:t>Second level</a:t>
            </a:r>
          </a:p>
          <a:p>
            <a:pPr lvl="2"/>
            <a:r>
              <a:rPr lang="en-US" dirty="0"/>
              <a:t>Third level</a:t>
            </a:r>
          </a:p>
        </p:txBody>
      </p:sp>
      <p:sp>
        <p:nvSpPr>
          <p:cNvPr id="15" name="Content Placeholder 6">
            <a:extLst>
              <a:ext uri="{FF2B5EF4-FFF2-40B4-BE49-F238E27FC236}">
                <a16:creationId xmlns:a16="http://schemas.microsoft.com/office/drawing/2014/main" id="{8B728CCD-2639-461B-9841-57505AC13467}"/>
              </a:ext>
            </a:extLst>
          </p:cNvPr>
          <p:cNvSpPr>
            <a:spLocks noGrp="1"/>
          </p:cNvSpPr>
          <p:nvPr>
            <p:ph sz="quarter" idx="18" hasCustomPrompt="1"/>
          </p:nvPr>
        </p:nvSpPr>
        <p:spPr>
          <a:xfrm>
            <a:off x="342900" y="5514975"/>
            <a:ext cx="3915201" cy="733425"/>
          </a:xfrm>
        </p:spPr>
        <p:txBody>
          <a:bodyPr/>
          <a:lstStyle>
            <a:lvl1pPr>
              <a:spcBef>
                <a:spcPts val="1000"/>
              </a:spcBef>
              <a:spcAft>
                <a:spcPts val="0"/>
              </a:spcAft>
              <a:defRPr/>
            </a:lvl1pPr>
          </a:lstStyle>
          <a:p>
            <a:pPr lvl="0"/>
            <a:r>
              <a:rPr lang="en-US"/>
              <a:t>Slide Content 6</a:t>
            </a:r>
          </a:p>
          <a:p>
            <a:pPr lvl="1"/>
            <a:r>
              <a:rPr lang="en-US"/>
              <a:t>Second level</a:t>
            </a:r>
          </a:p>
          <a:p>
            <a:pPr lvl="2"/>
            <a:r>
              <a:rPr lang="en-US"/>
              <a:t>Third level</a:t>
            </a:r>
            <a:endParaRPr lang="en-US" dirty="0"/>
          </a:p>
        </p:txBody>
      </p:sp>
      <p:sp>
        <p:nvSpPr>
          <p:cNvPr id="12" name="Content Placeholder 6">
            <a:extLst>
              <a:ext uri="{FF2B5EF4-FFF2-40B4-BE49-F238E27FC236}">
                <a16:creationId xmlns:a16="http://schemas.microsoft.com/office/drawing/2014/main" id="{DB5446E9-DDFC-4F9F-AEF5-5E6061E5BD1A}"/>
              </a:ext>
            </a:extLst>
          </p:cNvPr>
          <p:cNvSpPr>
            <a:spLocks noGrp="1"/>
          </p:cNvSpPr>
          <p:nvPr>
            <p:ph sz="quarter" idx="19" hasCustomPrompt="1"/>
          </p:nvPr>
        </p:nvSpPr>
        <p:spPr>
          <a:xfrm>
            <a:off x="4619199" y="1255490"/>
            <a:ext cx="3915201" cy="612477"/>
          </a:xfrm>
        </p:spPr>
        <p:txBody>
          <a:bodyPr/>
          <a:lstStyle>
            <a:lvl1pPr>
              <a:spcBef>
                <a:spcPts val="1000"/>
              </a:spcBef>
              <a:spcAft>
                <a:spcPts val="0"/>
              </a:spcAft>
              <a:defRPr/>
            </a:lvl1pPr>
          </a:lstStyle>
          <a:p>
            <a:pPr lvl="0"/>
            <a:r>
              <a:rPr lang="en-US"/>
              <a:t>Slide Content 6</a:t>
            </a:r>
          </a:p>
          <a:p>
            <a:pPr lvl="1"/>
            <a:r>
              <a:rPr lang="en-US"/>
              <a:t>Second level</a:t>
            </a:r>
          </a:p>
          <a:p>
            <a:pPr lvl="2"/>
            <a:r>
              <a:rPr lang="en-US"/>
              <a:t>Third level</a:t>
            </a:r>
            <a:endParaRPr lang="en-US" dirty="0"/>
          </a:p>
        </p:txBody>
      </p:sp>
      <p:sp>
        <p:nvSpPr>
          <p:cNvPr id="14" name="Content Placeholder 6">
            <a:extLst>
              <a:ext uri="{FF2B5EF4-FFF2-40B4-BE49-F238E27FC236}">
                <a16:creationId xmlns:a16="http://schemas.microsoft.com/office/drawing/2014/main" id="{9BC59DB4-A285-4104-8DAD-21B49267AAD3}"/>
              </a:ext>
            </a:extLst>
          </p:cNvPr>
          <p:cNvSpPr>
            <a:spLocks noGrp="1"/>
          </p:cNvSpPr>
          <p:nvPr>
            <p:ph sz="quarter" idx="20" hasCustomPrompt="1"/>
          </p:nvPr>
        </p:nvSpPr>
        <p:spPr>
          <a:xfrm>
            <a:off x="4619199" y="1998291"/>
            <a:ext cx="3915201" cy="612477"/>
          </a:xfrm>
        </p:spPr>
        <p:txBody>
          <a:bodyPr/>
          <a:lstStyle>
            <a:lvl1pPr>
              <a:spcBef>
                <a:spcPts val="1000"/>
              </a:spcBef>
              <a:spcAft>
                <a:spcPts val="0"/>
              </a:spcAft>
              <a:defRPr/>
            </a:lvl1pPr>
          </a:lstStyle>
          <a:p>
            <a:pPr lvl="0"/>
            <a:r>
              <a:rPr lang="en-US"/>
              <a:t>Slide Content 6</a:t>
            </a:r>
          </a:p>
          <a:p>
            <a:pPr lvl="1"/>
            <a:r>
              <a:rPr lang="en-US"/>
              <a:t>Second level</a:t>
            </a:r>
          </a:p>
          <a:p>
            <a:pPr lvl="2"/>
            <a:r>
              <a:rPr lang="en-US"/>
              <a:t>Third level</a:t>
            </a:r>
            <a:endParaRPr lang="en-US" dirty="0"/>
          </a:p>
        </p:txBody>
      </p:sp>
      <p:sp>
        <p:nvSpPr>
          <p:cNvPr id="16" name="Content Placeholder 6">
            <a:extLst>
              <a:ext uri="{FF2B5EF4-FFF2-40B4-BE49-F238E27FC236}">
                <a16:creationId xmlns:a16="http://schemas.microsoft.com/office/drawing/2014/main" id="{FF319E46-D027-404B-8292-60A07B8E3C98}"/>
              </a:ext>
            </a:extLst>
          </p:cNvPr>
          <p:cNvSpPr>
            <a:spLocks noGrp="1"/>
          </p:cNvSpPr>
          <p:nvPr>
            <p:ph sz="quarter" idx="21" hasCustomPrompt="1"/>
          </p:nvPr>
        </p:nvSpPr>
        <p:spPr>
          <a:xfrm>
            <a:off x="4619198" y="2723530"/>
            <a:ext cx="3915201" cy="612477"/>
          </a:xfrm>
        </p:spPr>
        <p:txBody>
          <a:bodyPr/>
          <a:lstStyle>
            <a:lvl1pPr>
              <a:spcBef>
                <a:spcPts val="1000"/>
              </a:spcBef>
              <a:spcAft>
                <a:spcPts val="0"/>
              </a:spcAft>
              <a:defRPr/>
            </a:lvl1pPr>
          </a:lstStyle>
          <a:p>
            <a:pPr lvl="0"/>
            <a:r>
              <a:rPr lang="en-US"/>
              <a:t>Slide Content 6</a:t>
            </a:r>
          </a:p>
          <a:p>
            <a:pPr lvl="1"/>
            <a:r>
              <a:rPr lang="en-US"/>
              <a:t>Second level</a:t>
            </a:r>
          </a:p>
          <a:p>
            <a:pPr lvl="2"/>
            <a:r>
              <a:rPr lang="en-US"/>
              <a:t>Third level</a:t>
            </a:r>
            <a:endParaRPr lang="en-US" dirty="0"/>
          </a:p>
        </p:txBody>
      </p:sp>
      <p:sp>
        <p:nvSpPr>
          <p:cNvPr id="17" name="Content Placeholder 6">
            <a:extLst>
              <a:ext uri="{FF2B5EF4-FFF2-40B4-BE49-F238E27FC236}">
                <a16:creationId xmlns:a16="http://schemas.microsoft.com/office/drawing/2014/main" id="{E1FA65FE-4DFA-484E-A01C-9BF08B32C20A}"/>
              </a:ext>
            </a:extLst>
          </p:cNvPr>
          <p:cNvSpPr>
            <a:spLocks noGrp="1"/>
          </p:cNvSpPr>
          <p:nvPr>
            <p:ph sz="quarter" idx="22" hasCustomPrompt="1"/>
          </p:nvPr>
        </p:nvSpPr>
        <p:spPr>
          <a:xfrm>
            <a:off x="4619197" y="3528194"/>
            <a:ext cx="3915201" cy="612477"/>
          </a:xfrm>
        </p:spPr>
        <p:txBody>
          <a:bodyPr/>
          <a:lstStyle>
            <a:lvl1pPr>
              <a:spcBef>
                <a:spcPts val="1000"/>
              </a:spcBef>
              <a:spcAft>
                <a:spcPts val="0"/>
              </a:spcAft>
              <a:defRPr/>
            </a:lvl1pPr>
          </a:lstStyle>
          <a:p>
            <a:pPr lvl="0"/>
            <a:r>
              <a:rPr lang="en-US"/>
              <a:t>Slide Content 6</a:t>
            </a:r>
          </a:p>
          <a:p>
            <a:pPr lvl="1"/>
            <a:r>
              <a:rPr lang="en-US"/>
              <a:t>Second level</a:t>
            </a:r>
          </a:p>
          <a:p>
            <a:pPr lvl="2"/>
            <a:r>
              <a:rPr lang="en-US"/>
              <a:t>Third level</a:t>
            </a:r>
            <a:endParaRPr lang="en-US" dirty="0"/>
          </a:p>
        </p:txBody>
      </p:sp>
      <p:sp>
        <p:nvSpPr>
          <p:cNvPr id="18" name="Content Placeholder 6">
            <a:extLst>
              <a:ext uri="{FF2B5EF4-FFF2-40B4-BE49-F238E27FC236}">
                <a16:creationId xmlns:a16="http://schemas.microsoft.com/office/drawing/2014/main" id="{6FE7E90B-1DE9-4A55-9F1D-9EF5F50C09A3}"/>
              </a:ext>
            </a:extLst>
          </p:cNvPr>
          <p:cNvSpPr>
            <a:spLocks noGrp="1"/>
          </p:cNvSpPr>
          <p:nvPr>
            <p:ph sz="quarter" idx="23" hasCustomPrompt="1"/>
          </p:nvPr>
        </p:nvSpPr>
        <p:spPr>
          <a:xfrm>
            <a:off x="4619199" y="4351336"/>
            <a:ext cx="3915201" cy="612477"/>
          </a:xfrm>
        </p:spPr>
        <p:txBody>
          <a:bodyPr/>
          <a:lstStyle>
            <a:lvl1pPr>
              <a:spcBef>
                <a:spcPts val="1000"/>
              </a:spcBef>
              <a:spcAft>
                <a:spcPts val="0"/>
              </a:spcAft>
              <a:defRPr/>
            </a:lvl1pPr>
          </a:lstStyle>
          <a:p>
            <a:pPr lvl="0"/>
            <a:r>
              <a:rPr lang="en-US"/>
              <a:t>Slide Content 6</a:t>
            </a:r>
          </a:p>
          <a:p>
            <a:pPr lvl="1"/>
            <a:r>
              <a:rPr lang="en-US"/>
              <a:t>Second level</a:t>
            </a:r>
          </a:p>
          <a:p>
            <a:pPr lvl="2"/>
            <a:r>
              <a:rPr lang="en-US"/>
              <a:t>Third level</a:t>
            </a:r>
            <a:endParaRPr lang="en-US" dirty="0"/>
          </a:p>
        </p:txBody>
      </p:sp>
      <p:sp>
        <p:nvSpPr>
          <p:cNvPr id="19" name="Content Placeholder 6">
            <a:extLst>
              <a:ext uri="{FF2B5EF4-FFF2-40B4-BE49-F238E27FC236}">
                <a16:creationId xmlns:a16="http://schemas.microsoft.com/office/drawing/2014/main" id="{78067368-CA9E-4B15-AE6A-F50A1D1FEE7F}"/>
              </a:ext>
            </a:extLst>
          </p:cNvPr>
          <p:cNvSpPr>
            <a:spLocks noGrp="1"/>
          </p:cNvSpPr>
          <p:nvPr>
            <p:ph sz="quarter" idx="24" hasCustomPrompt="1"/>
          </p:nvPr>
        </p:nvSpPr>
        <p:spPr>
          <a:xfrm>
            <a:off x="4619199" y="5142672"/>
            <a:ext cx="3915201" cy="612477"/>
          </a:xfrm>
        </p:spPr>
        <p:txBody>
          <a:bodyPr/>
          <a:lstStyle>
            <a:lvl1pPr>
              <a:spcBef>
                <a:spcPts val="1000"/>
              </a:spcBef>
              <a:spcAft>
                <a:spcPts val="0"/>
              </a:spcAft>
              <a:defRPr/>
            </a:lvl1pPr>
          </a:lstStyle>
          <a:p>
            <a:pPr lvl="0"/>
            <a:r>
              <a:rPr lang="en-US"/>
              <a:t>Slide Content 6</a:t>
            </a:r>
          </a:p>
          <a:p>
            <a:pPr lvl="1"/>
            <a:r>
              <a:rPr lang="en-US"/>
              <a:t>Second level</a:t>
            </a:r>
          </a:p>
          <a:p>
            <a:pPr lvl="2"/>
            <a:r>
              <a:rPr lang="en-US"/>
              <a:t>Third level</a:t>
            </a:r>
            <a:endParaRPr lang="en-US" dirty="0"/>
          </a:p>
        </p:txBody>
      </p:sp>
      <p:sp>
        <p:nvSpPr>
          <p:cNvPr id="7" name="Appendix Link">
            <a:extLst>
              <a:ext uri="{FF2B5EF4-FFF2-40B4-BE49-F238E27FC236}">
                <a16:creationId xmlns:a16="http://schemas.microsoft.com/office/drawing/2014/main" id="{24E3FC7A-8095-4466-BF43-4B6D04A5D884}"/>
              </a:ext>
            </a:extLst>
          </p:cNvPr>
          <p:cNvSpPr>
            <a:spLocks noGrp="1"/>
          </p:cNvSpPr>
          <p:nvPr>
            <p:ph type="body" sz="quarter" idx="12" hasCustomPrompt="1"/>
          </p:nvPr>
        </p:nvSpPr>
        <p:spPr>
          <a:xfrm>
            <a:off x="3369564" y="6324600"/>
            <a:ext cx="2404872" cy="190500"/>
          </a:xfrm>
        </p:spPr>
        <p:txBody>
          <a:bodyPr anchor="b">
            <a:noAutofit/>
          </a:bodyPr>
          <a:lstStyle>
            <a:lvl1pPr algn="ctr">
              <a:defRPr sz="900"/>
            </a:lvl1pPr>
          </a:lstStyle>
          <a:p>
            <a:pPr lvl="0"/>
            <a:r>
              <a:rPr lang="en-US" dirty="0"/>
              <a:t>Add text alternative link, if needed.</a:t>
            </a:r>
          </a:p>
        </p:txBody>
      </p:sp>
      <p:sp>
        <p:nvSpPr>
          <p:cNvPr id="9" name="Image Credit">
            <a:extLst>
              <a:ext uri="{FF2B5EF4-FFF2-40B4-BE49-F238E27FC236}">
                <a16:creationId xmlns:a16="http://schemas.microsoft.com/office/drawing/2014/main" id="{29651301-3A88-4CBC-9B7F-A569599DC51F}"/>
              </a:ext>
            </a:extLst>
          </p:cNvPr>
          <p:cNvSpPr>
            <a:spLocks noGrp="1"/>
          </p:cNvSpPr>
          <p:nvPr>
            <p:ph type="body" sz="quarter" idx="13" hasCustomPrompt="1"/>
          </p:nvPr>
        </p:nvSpPr>
        <p:spPr>
          <a:xfrm>
            <a:off x="1562101" y="6684963"/>
            <a:ext cx="6972299" cy="173037"/>
          </a:xfrm>
        </p:spPr>
        <p:txBody>
          <a:bodyPr anchor="ctr">
            <a:noAutofit/>
          </a:bodyPr>
          <a:lstStyle>
            <a:lvl1pPr algn="r">
              <a:defRPr sz="800">
                <a:solidFill>
                  <a:schemeClr val="tx1">
                    <a:lumMod val="65000"/>
                    <a:lumOff val="35000"/>
                  </a:schemeClr>
                </a:solidFill>
              </a:defRPr>
            </a:lvl1pPr>
            <a:lvl2pPr algn="r">
              <a:defRPr sz="900"/>
            </a:lvl2pPr>
            <a:lvl3pPr algn="r">
              <a:defRPr sz="900"/>
            </a:lvl3pPr>
            <a:lvl4pPr algn="r">
              <a:defRPr sz="900"/>
            </a:lvl4pPr>
            <a:lvl5pPr algn="r">
              <a:defRPr sz="900"/>
            </a:lvl5pPr>
          </a:lstStyle>
          <a:p>
            <a:pPr lvl="0"/>
            <a:r>
              <a:rPr lang="en-US" dirty="0"/>
              <a:t>Insert Image Credit Here</a:t>
            </a:r>
          </a:p>
        </p:txBody>
      </p:sp>
      <p:sp>
        <p:nvSpPr>
          <p:cNvPr id="3" name="Slide Number Placeholder">
            <a:extLst>
              <a:ext uri="{FF2B5EF4-FFF2-40B4-BE49-F238E27FC236}">
                <a16:creationId xmlns:a16="http://schemas.microsoft.com/office/drawing/2014/main" id="{745DF60F-BF33-428F-883B-9C19F83780BF}"/>
              </a:ext>
            </a:extLst>
          </p:cNvPr>
          <p:cNvSpPr>
            <a:spLocks noGrp="1"/>
          </p:cNvSpPr>
          <p:nvPr>
            <p:ph type="sldNum" sz="quarter" idx="10"/>
          </p:nvPr>
        </p:nvSpPr>
        <p:spPr>
          <a:xfrm>
            <a:off x="8626412" y="6673531"/>
            <a:ext cx="355840" cy="161396"/>
          </a:xfrm>
          <a:prstGeom prst="rect">
            <a:avLst/>
          </a:prstGeom>
        </p:spPr>
        <p:txBody>
          <a:bodyPr/>
          <a:lstStyle/>
          <a:p>
            <a:fld id="{68151E55-6873-49E2-B8D5-2F265E6F1973}" type="slidenum">
              <a:rPr lang="en-US" smtClean="0"/>
              <a:pPr/>
              <a:t>‹#›</a:t>
            </a:fld>
            <a:endParaRPr lang="en-US"/>
          </a:p>
        </p:txBody>
      </p:sp>
    </p:spTree>
    <p:extLst>
      <p:ext uri="{BB962C8B-B14F-4D97-AF65-F5344CB8AC3E}">
        <p14:creationId xmlns:p14="http://schemas.microsoft.com/office/powerpoint/2010/main" val="3908758658"/>
      </p:ext>
    </p:extLst>
  </p:cSld>
  <p:clrMapOvr>
    <a:masterClrMapping/>
  </p:clrMapOvr>
  <p:extLst>
    <p:ext uri="{DCECCB84-F9BA-43D5-87BE-67443E8EF086}">
      <p15:sldGuideLst xmlns:p15="http://schemas.microsoft.com/office/powerpoint/2012/main">
        <p15:guide id="1" orient="horz" pos="2592">
          <p15:clr>
            <a:srgbClr val="FBAE40"/>
          </p15:clr>
        </p15:guide>
        <p15:guide id="2" orient="horz" pos="2736">
          <p15:clr>
            <a:srgbClr val="FBAE40"/>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ClosingSlide">
    <p:spTree>
      <p:nvGrpSpPr>
        <p:cNvPr id="1" name=""/>
        <p:cNvGrpSpPr/>
        <p:nvPr/>
      </p:nvGrpSpPr>
      <p:grpSpPr>
        <a:xfrm>
          <a:off x="0" y="0"/>
          <a:ext cx="0" cy="0"/>
          <a:chOff x="0" y="0"/>
          <a:chExt cx="0" cy="0"/>
        </a:xfrm>
      </p:grpSpPr>
      <p:sp>
        <p:nvSpPr>
          <p:cNvPr id="2" name="Hidden Slide Title">
            <a:extLst>
              <a:ext uri="{FF2B5EF4-FFF2-40B4-BE49-F238E27FC236}">
                <a16:creationId xmlns:a16="http://schemas.microsoft.com/office/drawing/2014/main" id="{D3229D0C-04EF-482F-B26C-8D49CD33DBE3}"/>
              </a:ext>
            </a:extLst>
          </p:cNvPr>
          <p:cNvSpPr>
            <a:spLocks noGrp="1"/>
          </p:cNvSpPr>
          <p:nvPr>
            <p:ph type="title" hasCustomPrompt="1"/>
          </p:nvPr>
        </p:nvSpPr>
        <p:spPr>
          <a:xfrm>
            <a:off x="3425949" y="418391"/>
            <a:ext cx="2292103" cy="291823"/>
          </a:xfrm>
          <a:prstGeom prst="rect">
            <a:avLst/>
          </a:prstGeom>
        </p:spPr>
        <p:txBody>
          <a:bodyPr/>
          <a:lstStyle>
            <a:lvl1pPr>
              <a:defRPr>
                <a:solidFill>
                  <a:schemeClr val="tx1"/>
                </a:solidFill>
              </a:defRPr>
            </a:lvl1pPr>
          </a:lstStyle>
          <a:p>
            <a:r>
              <a:rPr lang="en-US" dirty="0"/>
              <a:t>Add hidden title here </a:t>
            </a:r>
          </a:p>
        </p:txBody>
      </p:sp>
      <p:pic>
        <p:nvPicPr>
          <p:cNvPr id="6" name="MGH Logo">
            <a:extLst>
              <a:ext uri="{FF2B5EF4-FFF2-40B4-BE49-F238E27FC236}">
                <a16:creationId xmlns:a16="http://schemas.microsoft.com/office/drawing/2014/main" id="{60DCFDF5-2A5B-440E-888A-BC0BFEF9FF5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350211" y="1005697"/>
            <a:ext cx="2443579" cy="2443579"/>
          </a:xfrm>
          <a:prstGeom prst="rect">
            <a:avLst/>
          </a:prstGeom>
        </p:spPr>
      </p:pic>
      <p:sp>
        <p:nvSpPr>
          <p:cNvPr id="3" name="Long Copyright">
            <a:extLst>
              <a:ext uri="{FF2B5EF4-FFF2-40B4-BE49-F238E27FC236}">
                <a16:creationId xmlns:a16="http://schemas.microsoft.com/office/drawing/2014/main" id="{9AB572CE-E262-4FA6-8D47-02F068ADD1BE}"/>
              </a:ext>
            </a:extLst>
          </p:cNvPr>
          <p:cNvSpPr>
            <a:spLocks noGrp="1"/>
          </p:cNvSpPr>
          <p:nvPr>
            <p:ph type="ftr" sz="quarter" idx="10"/>
          </p:nvPr>
        </p:nvSpPr>
        <p:spPr>
          <a:xfrm>
            <a:off x="0" y="6487064"/>
            <a:ext cx="9144000" cy="370936"/>
          </a:xfrm>
        </p:spPr>
        <p:txBody>
          <a:bodyPr/>
          <a:lstStyle>
            <a:lvl1pPr algn="ctr">
              <a:defRPr/>
            </a:lvl1pPr>
          </a:lstStyle>
          <a:p>
            <a:pPr defTabSz="457200">
              <a:spcBef>
                <a:spcPct val="20000"/>
              </a:spcBef>
              <a:defRPr/>
            </a:pPr>
            <a:r>
              <a:rPr lang="en-US" dirty="0"/>
              <a:t>© &lt; add the year&gt; McGraw Hill. All rights reserved. Authorized only for instructor use in the classroom.</a:t>
            </a:r>
          </a:p>
          <a:p>
            <a:pPr defTabSz="457200">
              <a:spcBef>
                <a:spcPct val="20000"/>
              </a:spcBef>
              <a:defRPr/>
            </a:pPr>
            <a:r>
              <a:rPr lang="en-US" dirty="0"/>
              <a:t>No reproduction or further distribution permitted without the prior written consent of McGraw Hill.</a:t>
            </a:r>
          </a:p>
        </p:txBody>
      </p:sp>
      <p:sp>
        <p:nvSpPr>
          <p:cNvPr id="9" name="MGH Tagline">
            <a:extLst>
              <a:ext uri="{FF2B5EF4-FFF2-40B4-BE49-F238E27FC236}">
                <a16:creationId xmlns:a16="http://schemas.microsoft.com/office/drawing/2014/main" id="{F040BF5C-A78D-440C-93DF-72F3F641F3F1}"/>
              </a:ext>
            </a:extLst>
          </p:cNvPr>
          <p:cNvSpPr txBox="1"/>
          <p:nvPr userDrawn="1"/>
        </p:nvSpPr>
        <p:spPr>
          <a:xfrm>
            <a:off x="1730746" y="3796682"/>
            <a:ext cx="5682508" cy="46907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40" normalizeH="0" baseline="0" noProof="0" dirty="0">
                <a:ln>
                  <a:noFill/>
                </a:ln>
                <a:solidFill>
                  <a:srgbClr val="000000"/>
                </a:solidFill>
                <a:effectLst/>
                <a:uLnTx/>
                <a:uFillTx/>
                <a:latin typeface="Arial" panose="020B0604020202020204" pitchFamily="34" charset="0"/>
                <a:ea typeface="Calibri" panose="020F0502020204030204" pitchFamily="34" charset="0"/>
                <a:cs typeface="+mn-cs"/>
              </a:rPr>
              <a:t>Because learning changes everything.</a:t>
            </a:r>
            <a:r>
              <a:rPr kumimoji="0" lang="en-US" sz="1400" b="0" i="0" u="none" strike="noStrike" kern="1200" cap="none" spc="40" normalizeH="0" baseline="60000" noProof="0" dirty="0">
                <a:ln>
                  <a:noFill/>
                </a:ln>
                <a:solidFill>
                  <a:srgbClr val="000000"/>
                </a:solidFill>
                <a:effectLst/>
                <a:uLnTx/>
                <a:uFillTx/>
                <a:latin typeface="Arial" panose="020B0604020202020204" pitchFamily="34" charset="0"/>
                <a:ea typeface="Calibri" panose="020F0502020204030204" pitchFamily="34" charset="0"/>
                <a:cs typeface="+mn-cs"/>
              </a:rPr>
              <a:t>®</a:t>
            </a:r>
            <a:endParaRPr kumimoji="0" lang="en-US" sz="2400" b="0" i="0" u="none" strike="noStrike" kern="1200" cap="none" spc="40" normalizeH="0" baseline="60000" noProof="0" dirty="0">
              <a:ln>
                <a:noFill/>
              </a:ln>
              <a:solidFill>
                <a:srgbClr val="000000"/>
              </a:solidFill>
              <a:effectLst/>
              <a:uLnTx/>
              <a:uFillTx/>
              <a:latin typeface="+mn-lt"/>
              <a:ea typeface="+mn-ea"/>
              <a:cs typeface="+mn-cs"/>
            </a:endParaRPr>
          </a:p>
        </p:txBody>
      </p:sp>
      <p:sp>
        <p:nvSpPr>
          <p:cNvPr id="10" name="MGH URL">
            <a:extLst>
              <a:ext uri="{FF2B5EF4-FFF2-40B4-BE49-F238E27FC236}">
                <a16:creationId xmlns:a16="http://schemas.microsoft.com/office/drawing/2014/main" id="{2215B5DD-E18E-478F-81B9-79BA83A9A251}"/>
              </a:ext>
            </a:extLst>
          </p:cNvPr>
          <p:cNvSpPr txBox="1"/>
          <p:nvPr userDrawn="1"/>
        </p:nvSpPr>
        <p:spPr>
          <a:xfrm>
            <a:off x="3269085" y="5329121"/>
            <a:ext cx="2605831" cy="3385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mn-lt"/>
                <a:ea typeface="+mn-ea"/>
                <a:cs typeface="+mn-cs"/>
              </a:rPr>
              <a:t>www.mheducation.com</a:t>
            </a:r>
            <a:endParaRPr kumimoji="0" lang="en-US" sz="2000" b="0" i="0" u="none" strike="noStrike" kern="1200" cap="none" spc="0" normalizeH="0" baseline="0" noProof="0" dirty="0">
              <a:ln>
                <a:noFill/>
              </a:ln>
              <a:solidFill>
                <a:srgbClr val="000000"/>
              </a:solidFill>
              <a:effectLst/>
              <a:uLnTx/>
              <a:uFillTx/>
              <a:latin typeface="+mn-lt"/>
              <a:ea typeface="+mn-ea"/>
              <a:cs typeface="+mn-cs"/>
            </a:endParaRPr>
          </a:p>
        </p:txBody>
      </p:sp>
    </p:spTree>
    <p:extLst>
      <p:ext uri="{BB962C8B-B14F-4D97-AF65-F5344CB8AC3E}">
        <p14:creationId xmlns:p14="http://schemas.microsoft.com/office/powerpoint/2010/main" val="74436681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AppendixDivider">
    <p:spTree>
      <p:nvGrpSpPr>
        <p:cNvPr id="1" name=""/>
        <p:cNvGrpSpPr/>
        <p:nvPr/>
      </p:nvGrpSpPr>
      <p:grpSpPr>
        <a:xfrm>
          <a:off x="0" y="0"/>
          <a:ext cx="0" cy="0"/>
          <a:chOff x="0" y="0"/>
          <a:chExt cx="0" cy="0"/>
        </a:xfrm>
      </p:grpSpPr>
      <p:sp>
        <p:nvSpPr>
          <p:cNvPr id="2" name="Slide Title">
            <a:extLst>
              <a:ext uri="{FF2B5EF4-FFF2-40B4-BE49-F238E27FC236}">
                <a16:creationId xmlns:a16="http://schemas.microsoft.com/office/drawing/2014/main" id="{A6CA9270-FD0E-4B64-B0D8-24095E6A2959}"/>
              </a:ext>
            </a:extLst>
          </p:cNvPr>
          <p:cNvSpPr>
            <a:spLocks noGrp="1"/>
          </p:cNvSpPr>
          <p:nvPr>
            <p:ph type="title" hasCustomPrompt="1"/>
          </p:nvPr>
        </p:nvSpPr>
        <p:spPr>
          <a:xfrm>
            <a:off x="342899" y="2366309"/>
            <a:ext cx="7696919" cy="526936"/>
          </a:xfrm>
          <a:prstGeom prst="rect">
            <a:avLst/>
          </a:prstGeom>
        </p:spPr>
        <p:txBody>
          <a:bodyPr anchor="ctr"/>
          <a:lstStyle>
            <a:lvl1pPr>
              <a:defRPr/>
            </a:lvl1pPr>
          </a:lstStyle>
          <a:p>
            <a:r>
              <a:rPr lang="en-US" dirty="0"/>
              <a:t>Accessibility Content: Text Alternatives for Images</a:t>
            </a:r>
          </a:p>
        </p:txBody>
      </p:sp>
      <p:sp>
        <p:nvSpPr>
          <p:cNvPr id="3" name="Slide Number Placeholder">
            <a:extLst>
              <a:ext uri="{FF2B5EF4-FFF2-40B4-BE49-F238E27FC236}">
                <a16:creationId xmlns:a16="http://schemas.microsoft.com/office/drawing/2014/main" id="{0B6E1DCB-9B8A-423D-B48B-2CCDE624B45C}"/>
              </a:ext>
            </a:extLst>
          </p:cNvPr>
          <p:cNvSpPr>
            <a:spLocks noGrp="1"/>
          </p:cNvSpPr>
          <p:nvPr>
            <p:ph type="sldNum" sz="quarter" idx="10"/>
          </p:nvPr>
        </p:nvSpPr>
        <p:spPr>
          <a:xfrm>
            <a:off x="8637202" y="6682314"/>
            <a:ext cx="342900" cy="143831"/>
          </a:xfrm>
          <a:prstGeom prst="rect">
            <a:avLst/>
          </a:prstGeom>
        </p:spPr>
        <p:txBody>
          <a:bodyPr/>
          <a:lstStyle/>
          <a:p>
            <a:fld id="{68151E55-6873-49E2-B8D5-2F265E6F1973}" type="slidenum">
              <a:rPr lang="en-US" smtClean="0"/>
              <a:pPr/>
              <a:t>‹#›</a:t>
            </a:fld>
            <a:endParaRPr lang="en-US"/>
          </a:p>
        </p:txBody>
      </p:sp>
    </p:spTree>
    <p:extLst>
      <p:ext uri="{BB962C8B-B14F-4D97-AF65-F5344CB8AC3E}">
        <p14:creationId xmlns:p14="http://schemas.microsoft.com/office/powerpoint/2010/main" val="369257103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Misc. Divider">
    <p:spTree>
      <p:nvGrpSpPr>
        <p:cNvPr id="1" name=""/>
        <p:cNvGrpSpPr/>
        <p:nvPr/>
      </p:nvGrpSpPr>
      <p:grpSpPr>
        <a:xfrm>
          <a:off x="0" y="0"/>
          <a:ext cx="0" cy="0"/>
          <a:chOff x="0" y="0"/>
          <a:chExt cx="0" cy="0"/>
        </a:xfrm>
      </p:grpSpPr>
      <p:sp>
        <p:nvSpPr>
          <p:cNvPr id="2" name="Slide Title">
            <a:extLst>
              <a:ext uri="{FF2B5EF4-FFF2-40B4-BE49-F238E27FC236}">
                <a16:creationId xmlns:a16="http://schemas.microsoft.com/office/drawing/2014/main" id="{C0136BE0-3F2D-44D5-B125-B7A30D2C8896}"/>
              </a:ext>
            </a:extLst>
          </p:cNvPr>
          <p:cNvSpPr>
            <a:spLocks noGrp="1"/>
          </p:cNvSpPr>
          <p:nvPr>
            <p:ph type="title"/>
          </p:nvPr>
        </p:nvSpPr>
        <p:spPr>
          <a:xfrm>
            <a:off x="339450" y="117244"/>
            <a:ext cx="6065851" cy="730970"/>
          </a:xfrm>
          <a:prstGeom prst="rect">
            <a:avLst/>
          </a:prstGeom>
        </p:spPr>
        <p:txBody>
          <a:bodyPr/>
          <a:lstStyle/>
          <a:p>
            <a:r>
              <a:rPr lang="en-US" dirty="0"/>
              <a:t>Click to edit Master title style</a:t>
            </a:r>
          </a:p>
        </p:txBody>
      </p:sp>
      <p:sp>
        <p:nvSpPr>
          <p:cNvPr id="3" name="Slide Number Placeholder">
            <a:extLst>
              <a:ext uri="{FF2B5EF4-FFF2-40B4-BE49-F238E27FC236}">
                <a16:creationId xmlns:a16="http://schemas.microsoft.com/office/drawing/2014/main" id="{FA117DCA-6A6D-48B9-9002-DA1E4814BF99}"/>
              </a:ext>
            </a:extLst>
          </p:cNvPr>
          <p:cNvSpPr>
            <a:spLocks noGrp="1"/>
          </p:cNvSpPr>
          <p:nvPr>
            <p:ph type="sldNum" sz="quarter" idx="10"/>
          </p:nvPr>
        </p:nvSpPr>
        <p:spPr>
          <a:xfrm>
            <a:off x="8637202" y="6682314"/>
            <a:ext cx="342900" cy="143831"/>
          </a:xfrm>
          <a:prstGeom prst="rect">
            <a:avLst/>
          </a:prstGeom>
        </p:spPr>
        <p:txBody>
          <a:bodyPr/>
          <a:lstStyle/>
          <a:p>
            <a:fld id="{68151E55-6873-49E2-B8D5-2F265E6F1973}" type="slidenum">
              <a:rPr lang="en-US" smtClean="0"/>
              <a:pPr/>
              <a:t>‹#›</a:t>
            </a:fld>
            <a:endParaRPr lang="en-US" dirty="0"/>
          </a:p>
        </p:txBody>
      </p:sp>
      <p:sp>
        <p:nvSpPr>
          <p:cNvPr id="5" name="Content Placeholder">
            <a:extLst>
              <a:ext uri="{FF2B5EF4-FFF2-40B4-BE49-F238E27FC236}">
                <a16:creationId xmlns:a16="http://schemas.microsoft.com/office/drawing/2014/main" id="{DA8444E8-1445-4AB7-85DD-90449330C005}"/>
              </a:ext>
            </a:extLst>
          </p:cNvPr>
          <p:cNvSpPr>
            <a:spLocks noGrp="1"/>
          </p:cNvSpPr>
          <p:nvPr>
            <p:ph sz="quarter" idx="11" hasCustomPrompt="1"/>
          </p:nvPr>
        </p:nvSpPr>
        <p:spPr>
          <a:xfrm>
            <a:off x="342900" y="1973249"/>
            <a:ext cx="6477000" cy="4343400"/>
          </a:xfrm>
        </p:spPr>
        <p:txBody>
          <a:bodyPr/>
          <a:lstStyle>
            <a:lvl1pPr>
              <a:defRPr/>
            </a:lvl1pPr>
            <a:lvl2pPr marL="344488" indent="-342900">
              <a:buFont typeface="Arial" panose="020B0604020202020204" pitchFamily="34" charset="0"/>
              <a:buChar char="•"/>
              <a:defRPr/>
            </a:lvl2pPr>
            <a:lvl3pPr>
              <a:defRPr/>
            </a:lvl3pPr>
            <a:lvl4pPr>
              <a:defRPr/>
            </a:lvl4pPr>
          </a:lstStyle>
          <a:p>
            <a:pPr lvl="0"/>
            <a:r>
              <a:rPr lang="en-US" dirty="0"/>
              <a:t>Slide Content</a:t>
            </a:r>
          </a:p>
          <a:p>
            <a:pPr lvl="2"/>
            <a:r>
              <a:rPr lang="en-US" dirty="0"/>
              <a:t>Second level</a:t>
            </a:r>
          </a:p>
          <a:p>
            <a:pPr lvl="3"/>
            <a:r>
              <a:rPr lang="en-US" dirty="0"/>
              <a:t>Third level</a:t>
            </a:r>
          </a:p>
        </p:txBody>
      </p:sp>
    </p:spTree>
    <p:extLst>
      <p:ext uri="{BB962C8B-B14F-4D97-AF65-F5344CB8AC3E}">
        <p14:creationId xmlns:p14="http://schemas.microsoft.com/office/powerpoint/2010/main" val="44541601"/>
      </p:ext>
    </p:extLst>
  </p:cSld>
  <p:clrMapOvr>
    <a:masterClrMapping/>
  </p:clrMapOvr>
  <p:extLst>
    <p:ext uri="{DCECCB84-F9BA-43D5-87BE-67443E8EF086}">
      <p15:sldGuideLst xmlns:p15="http://schemas.microsoft.com/office/powerpoint/2012/main"/>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1_Appendix-One Placeholder">
    <p:spTree>
      <p:nvGrpSpPr>
        <p:cNvPr id="1" name=""/>
        <p:cNvGrpSpPr/>
        <p:nvPr/>
      </p:nvGrpSpPr>
      <p:grpSpPr>
        <a:xfrm>
          <a:off x="0" y="0"/>
          <a:ext cx="0" cy="0"/>
          <a:chOff x="0" y="0"/>
          <a:chExt cx="0" cy="0"/>
        </a:xfrm>
      </p:grpSpPr>
      <p:sp>
        <p:nvSpPr>
          <p:cNvPr id="2" name="Slide Title">
            <a:extLst>
              <a:ext uri="{FF2B5EF4-FFF2-40B4-BE49-F238E27FC236}">
                <a16:creationId xmlns:a16="http://schemas.microsoft.com/office/drawing/2014/main" id="{A4407840-F6A4-4638-BB2F-9FBAA1A81461}"/>
              </a:ext>
            </a:extLst>
          </p:cNvPr>
          <p:cNvSpPr>
            <a:spLocks noGrp="1"/>
          </p:cNvSpPr>
          <p:nvPr>
            <p:ph type="title" hasCustomPrompt="1"/>
          </p:nvPr>
        </p:nvSpPr>
        <p:spPr>
          <a:xfrm>
            <a:off x="342900" y="304800"/>
            <a:ext cx="8458200" cy="678611"/>
          </a:xfrm>
          <a:prstGeom prst="rect">
            <a:avLst/>
          </a:prstGeom>
        </p:spPr>
        <p:txBody>
          <a:bodyPr anchor="ctr"/>
          <a:lstStyle>
            <a:lvl1pPr>
              <a:defRPr sz="2400"/>
            </a:lvl1pPr>
          </a:lstStyle>
          <a:p>
            <a:r>
              <a:rPr lang="en-US" dirty="0"/>
              <a:t>Slide Title</a:t>
            </a:r>
            <a:br>
              <a:rPr lang="en-US" dirty="0"/>
            </a:br>
            <a:endParaRPr lang="en-US" dirty="0"/>
          </a:p>
        </p:txBody>
      </p:sp>
      <p:sp>
        <p:nvSpPr>
          <p:cNvPr id="6" name="Return to main slide Link 1">
            <a:extLst>
              <a:ext uri="{FF2B5EF4-FFF2-40B4-BE49-F238E27FC236}">
                <a16:creationId xmlns:a16="http://schemas.microsoft.com/office/drawing/2014/main" id="{F538FEEA-434F-404A-8A40-5F717D6CB596}"/>
              </a:ext>
            </a:extLst>
          </p:cNvPr>
          <p:cNvSpPr>
            <a:spLocks noGrp="1"/>
          </p:cNvSpPr>
          <p:nvPr>
            <p:ph type="body" sz="quarter" idx="14" hasCustomPrompt="1"/>
          </p:nvPr>
        </p:nvSpPr>
        <p:spPr>
          <a:xfrm>
            <a:off x="3081587" y="1068234"/>
            <a:ext cx="2980826" cy="225425"/>
          </a:xfrm>
        </p:spPr>
        <p:txBody>
          <a:bodyPr anchor="ctr">
            <a:noAutofit/>
          </a:bodyPr>
          <a:lstStyle>
            <a:lvl1pPr algn="ctr">
              <a:defRPr sz="1200"/>
            </a:lvl1pPr>
          </a:lstStyle>
          <a:p>
            <a:pPr lvl="0"/>
            <a:r>
              <a:rPr lang="en-US" dirty="0"/>
              <a:t>Return to parent-slide containing images.</a:t>
            </a:r>
          </a:p>
        </p:txBody>
      </p:sp>
      <p:sp>
        <p:nvSpPr>
          <p:cNvPr id="5" name="Content Placeholder 1">
            <a:extLst>
              <a:ext uri="{FF2B5EF4-FFF2-40B4-BE49-F238E27FC236}">
                <a16:creationId xmlns:a16="http://schemas.microsoft.com/office/drawing/2014/main" id="{D13536C2-DC17-4031-9948-17E37EF99112}"/>
              </a:ext>
            </a:extLst>
          </p:cNvPr>
          <p:cNvSpPr>
            <a:spLocks noGrp="1"/>
          </p:cNvSpPr>
          <p:nvPr>
            <p:ph sz="quarter" idx="11" hasCustomPrompt="1"/>
          </p:nvPr>
        </p:nvSpPr>
        <p:spPr>
          <a:xfrm>
            <a:off x="342900" y="1371601"/>
            <a:ext cx="8458200" cy="4876800"/>
          </a:xfrm>
          <a:prstGeom prst="rect">
            <a:avLst/>
          </a:prstGeom>
        </p:spPr>
        <p:txBody>
          <a:bodyPr/>
          <a:lstStyle>
            <a:lvl1pPr>
              <a:defRPr/>
            </a:lvl1pPr>
          </a:lstStyle>
          <a:p>
            <a:pPr lvl="0"/>
            <a:r>
              <a:rPr lang="en-US" dirty="0"/>
              <a:t>Slide Content</a:t>
            </a:r>
          </a:p>
          <a:p>
            <a:pPr lvl="1"/>
            <a:r>
              <a:rPr lang="en-US" dirty="0"/>
              <a:t>Second level</a:t>
            </a:r>
          </a:p>
          <a:p>
            <a:pPr lvl="2"/>
            <a:r>
              <a:rPr lang="en-US" dirty="0"/>
              <a:t>Third level</a:t>
            </a:r>
          </a:p>
        </p:txBody>
      </p:sp>
      <p:sp>
        <p:nvSpPr>
          <p:cNvPr id="10" name="Return to main slide Link 2">
            <a:extLst>
              <a:ext uri="{FF2B5EF4-FFF2-40B4-BE49-F238E27FC236}">
                <a16:creationId xmlns:a16="http://schemas.microsoft.com/office/drawing/2014/main" id="{D8AF3780-479B-4486-8AEE-B0E29BE2F870}"/>
              </a:ext>
            </a:extLst>
          </p:cNvPr>
          <p:cNvSpPr>
            <a:spLocks noGrp="1"/>
          </p:cNvSpPr>
          <p:nvPr>
            <p:ph type="body" sz="quarter" idx="15" hasCustomPrompt="1"/>
          </p:nvPr>
        </p:nvSpPr>
        <p:spPr>
          <a:xfrm>
            <a:off x="3092111" y="6350211"/>
            <a:ext cx="2959779" cy="228600"/>
          </a:xfrm>
        </p:spPr>
        <p:txBody>
          <a:bodyPr vert="horz" lIns="91440" tIns="45720" rIns="91440" bIns="45720" rtlCol="0" anchor="ctr">
            <a:noAutofit/>
          </a:bodyPr>
          <a:lstStyle>
            <a:lvl1pPr>
              <a:defRPr lang="en-US" sz="1200" dirty="0"/>
            </a:lvl1pPr>
          </a:lstStyle>
          <a:p>
            <a:pPr lvl="0" algn="ctr"/>
            <a:r>
              <a:rPr lang="en-US" dirty="0"/>
              <a:t>Return to parent-slide containing images.</a:t>
            </a:r>
          </a:p>
        </p:txBody>
      </p:sp>
    </p:spTree>
    <p:extLst>
      <p:ext uri="{BB962C8B-B14F-4D97-AF65-F5344CB8AC3E}">
        <p14:creationId xmlns:p14="http://schemas.microsoft.com/office/powerpoint/2010/main" val="544467532"/>
      </p:ext>
    </p:extLst>
  </p:cSld>
  <p:clrMapOvr>
    <a:masterClrMapping/>
  </p:clrMapOvr>
  <p:extLst>
    <p:ext uri="{DCECCB84-F9BA-43D5-87BE-67443E8EF086}">
      <p15:sldGuideLst xmlns:p15="http://schemas.microsoft.com/office/powerpoint/2012/main">
        <p15:guide id="1" pos="2880">
          <p15:clr>
            <a:srgbClr val="FBAE40"/>
          </p15:clr>
        </p15:guide>
        <p15:guide id="2" orient="horz" pos="360">
          <p15:clr>
            <a:srgbClr val="FBAE40"/>
          </p15:clr>
        </p15:guide>
        <p15:guide id="3" pos="264">
          <p15:clr>
            <a:srgbClr val="FBAE40"/>
          </p15:clr>
        </p15:guide>
        <p15:guide id="4" orient="horz" pos="2160">
          <p15:clr>
            <a:srgbClr val="FBAE40"/>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Appendix-One Placeholder">
    <p:spTree>
      <p:nvGrpSpPr>
        <p:cNvPr id="1" name=""/>
        <p:cNvGrpSpPr/>
        <p:nvPr/>
      </p:nvGrpSpPr>
      <p:grpSpPr>
        <a:xfrm>
          <a:off x="0" y="0"/>
          <a:ext cx="0" cy="0"/>
          <a:chOff x="0" y="0"/>
          <a:chExt cx="0" cy="0"/>
        </a:xfrm>
      </p:grpSpPr>
      <p:sp>
        <p:nvSpPr>
          <p:cNvPr id="2" name="Slide Title">
            <a:extLst>
              <a:ext uri="{FF2B5EF4-FFF2-40B4-BE49-F238E27FC236}">
                <a16:creationId xmlns:a16="http://schemas.microsoft.com/office/drawing/2014/main" id="{A4407840-F6A4-4638-BB2F-9FBAA1A81461}"/>
              </a:ext>
            </a:extLst>
          </p:cNvPr>
          <p:cNvSpPr>
            <a:spLocks noGrp="1"/>
          </p:cNvSpPr>
          <p:nvPr>
            <p:ph type="title" hasCustomPrompt="1"/>
          </p:nvPr>
        </p:nvSpPr>
        <p:spPr>
          <a:xfrm>
            <a:off x="342900" y="304800"/>
            <a:ext cx="8458200" cy="678611"/>
          </a:xfrm>
          <a:prstGeom prst="rect">
            <a:avLst/>
          </a:prstGeom>
        </p:spPr>
        <p:txBody>
          <a:bodyPr anchor="ctr"/>
          <a:lstStyle>
            <a:lvl1pPr>
              <a:defRPr sz="2400"/>
            </a:lvl1pPr>
          </a:lstStyle>
          <a:p>
            <a:r>
              <a:rPr lang="en-US" dirty="0"/>
              <a:t>Slide Title</a:t>
            </a:r>
            <a:br>
              <a:rPr lang="en-US" dirty="0"/>
            </a:br>
            <a:endParaRPr lang="en-US" dirty="0"/>
          </a:p>
        </p:txBody>
      </p:sp>
      <p:sp>
        <p:nvSpPr>
          <p:cNvPr id="6" name="Return to main slide Link 1">
            <a:extLst>
              <a:ext uri="{FF2B5EF4-FFF2-40B4-BE49-F238E27FC236}">
                <a16:creationId xmlns:a16="http://schemas.microsoft.com/office/drawing/2014/main" id="{F538FEEA-434F-404A-8A40-5F717D6CB596}"/>
              </a:ext>
            </a:extLst>
          </p:cNvPr>
          <p:cNvSpPr>
            <a:spLocks noGrp="1"/>
          </p:cNvSpPr>
          <p:nvPr>
            <p:ph type="body" sz="quarter" idx="14" hasCustomPrompt="1"/>
          </p:nvPr>
        </p:nvSpPr>
        <p:spPr>
          <a:xfrm>
            <a:off x="3081587" y="1068234"/>
            <a:ext cx="2980826" cy="225425"/>
          </a:xfrm>
        </p:spPr>
        <p:txBody>
          <a:bodyPr anchor="ctr">
            <a:noAutofit/>
          </a:bodyPr>
          <a:lstStyle>
            <a:lvl1pPr algn="ctr">
              <a:defRPr sz="1200"/>
            </a:lvl1pPr>
          </a:lstStyle>
          <a:p>
            <a:pPr lvl="0"/>
            <a:r>
              <a:rPr lang="en-US" dirty="0"/>
              <a:t>Return to parent-slide containing images.</a:t>
            </a:r>
          </a:p>
        </p:txBody>
      </p:sp>
      <p:sp>
        <p:nvSpPr>
          <p:cNvPr id="5" name="Content Placeholder 1">
            <a:extLst>
              <a:ext uri="{FF2B5EF4-FFF2-40B4-BE49-F238E27FC236}">
                <a16:creationId xmlns:a16="http://schemas.microsoft.com/office/drawing/2014/main" id="{D13536C2-DC17-4031-9948-17E37EF99112}"/>
              </a:ext>
            </a:extLst>
          </p:cNvPr>
          <p:cNvSpPr>
            <a:spLocks noGrp="1"/>
          </p:cNvSpPr>
          <p:nvPr>
            <p:ph sz="quarter" idx="11" hasCustomPrompt="1"/>
          </p:nvPr>
        </p:nvSpPr>
        <p:spPr>
          <a:xfrm>
            <a:off x="342900" y="1371601"/>
            <a:ext cx="8458200" cy="4876800"/>
          </a:xfrm>
          <a:prstGeom prst="rect">
            <a:avLst/>
          </a:prstGeom>
        </p:spPr>
        <p:txBody>
          <a:bodyPr/>
          <a:lstStyle>
            <a:lvl1pPr>
              <a:defRPr/>
            </a:lvl1pPr>
          </a:lstStyle>
          <a:p>
            <a:pPr lvl="0"/>
            <a:r>
              <a:rPr lang="en-US" dirty="0"/>
              <a:t>Slide Content</a:t>
            </a:r>
          </a:p>
          <a:p>
            <a:pPr lvl="1"/>
            <a:r>
              <a:rPr lang="en-US" dirty="0"/>
              <a:t>Second level</a:t>
            </a:r>
          </a:p>
          <a:p>
            <a:pPr lvl="2"/>
            <a:r>
              <a:rPr lang="en-US" dirty="0"/>
              <a:t>Third level</a:t>
            </a:r>
          </a:p>
        </p:txBody>
      </p:sp>
      <p:sp>
        <p:nvSpPr>
          <p:cNvPr id="10" name="Return to main slide Link 2">
            <a:extLst>
              <a:ext uri="{FF2B5EF4-FFF2-40B4-BE49-F238E27FC236}">
                <a16:creationId xmlns:a16="http://schemas.microsoft.com/office/drawing/2014/main" id="{D8AF3780-479B-4486-8AEE-B0E29BE2F870}"/>
              </a:ext>
            </a:extLst>
          </p:cNvPr>
          <p:cNvSpPr>
            <a:spLocks noGrp="1"/>
          </p:cNvSpPr>
          <p:nvPr>
            <p:ph type="body" sz="quarter" idx="15" hasCustomPrompt="1"/>
          </p:nvPr>
        </p:nvSpPr>
        <p:spPr>
          <a:xfrm>
            <a:off x="3092111" y="6350211"/>
            <a:ext cx="2959779" cy="228600"/>
          </a:xfrm>
        </p:spPr>
        <p:txBody>
          <a:bodyPr vert="horz" lIns="91440" tIns="45720" rIns="91440" bIns="45720" rtlCol="0" anchor="ctr">
            <a:noAutofit/>
          </a:bodyPr>
          <a:lstStyle>
            <a:lvl1pPr>
              <a:defRPr lang="en-US" sz="1200" dirty="0"/>
            </a:lvl1pPr>
          </a:lstStyle>
          <a:p>
            <a:pPr lvl="0" algn="ctr"/>
            <a:r>
              <a:rPr lang="en-US" dirty="0"/>
              <a:t>Return to parent-slide containing images.</a:t>
            </a:r>
          </a:p>
        </p:txBody>
      </p:sp>
      <p:sp>
        <p:nvSpPr>
          <p:cNvPr id="3" name="Slide Number Placeholder">
            <a:extLst>
              <a:ext uri="{FF2B5EF4-FFF2-40B4-BE49-F238E27FC236}">
                <a16:creationId xmlns:a16="http://schemas.microsoft.com/office/drawing/2014/main" id="{745DF60F-BF33-428F-883B-9C19F83780BF}"/>
              </a:ext>
            </a:extLst>
          </p:cNvPr>
          <p:cNvSpPr>
            <a:spLocks noGrp="1"/>
          </p:cNvSpPr>
          <p:nvPr>
            <p:ph type="sldNum" sz="quarter" idx="10"/>
          </p:nvPr>
        </p:nvSpPr>
        <p:spPr>
          <a:xfrm>
            <a:off x="8626412" y="6673531"/>
            <a:ext cx="355840" cy="161396"/>
          </a:xfrm>
          <a:prstGeom prst="rect">
            <a:avLst/>
          </a:prstGeom>
        </p:spPr>
        <p:txBody>
          <a:bodyPr/>
          <a:lstStyle/>
          <a:p>
            <a:fld id="{68151E55-6873-49E2-B8D5-2F265E6F1973}" type="slidenum">
              <a:rPr lang="en-US" smtClean="0"/>
              <a:pPr/>
              <a:t>‹#›</a:t>
            </a:fld>
            <a:endParaRPr lang="en-US"/>
          </a:p>
        </p:txBody>
      </p:sp>
    </p:spTree>
    <p:extLst>
      <p:ext uri="{BB962C8B-B14F-4D97-AF65-F5344CB8AC3E}">
        <p14:creationId xmlns:p14="http://schemas.microsoft.com/office/powerpoint/2010/main" val="842702864"/>
      </p:ext>
    </p:extLst>
  </p:cSld>
  <p:clrMapOvr>
    <a:masterClrMapping/>
  </p:clrMapOvr>
  <p:extLst>
    <p:ext uri="{DCECCB84-F9BA-43D5-87BE-67443E8EF086}">
      <p15:sldGuideLst xmlns:p15="http://schemas.microsoft.com/office/powerpoint/2012/main">
        <p15:guide id="1" pos="2880">
          <p15:clr>
            <a:srgbClr val="FBAE40"/>
          </p15:clr>
        </p15:guide>
        <p15:guide id="2" orient="horz" pos="360">
          <p15:clr>
            <a:srgbClr val="FBAE40"/>
          </p15:clr>
        </p15:guide>
        <p15:guide id="3" pos="264">
          <p15:clr>
            <a:srgbClr val="FBAE40"/>
          </p15:clr>
        </p15:guide>
        <p15:guide id="4" orient="horz" pos="2160">
          <p15:clr>
            <a:srgbClr val="FBAE40"/>
          </p15:clr>
        </p15:guide>
      </p15:sldGuideLst>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1_Appendix-One Placeholder">
    <p:spTree>
      <p:nvGrpSpPr>
        <p:cNvPr id="1" name=""/>
        <p:cNvGrpSpPr/>
        <p:nvPr/>
      </p:nvGrpSpPr>
      <p:grpSpPr>
        <a:xfrm>
          <a:off x="0" y="0"/>
          <a:ext cx="0" cy="0"/>
          <a:chOff x="0" y="0"/>
          <a:chExt cx="0" cy="0"/>
        </a:xfrm>
      </p:grpSpPr>
      <p:sp>
        <p:nvSpPr>
          <p:cNvPr id="2" name="Slide Title">
            <a:extLst>
              <a:ext uri="{FF2B5EF4-FFF2-40B4-BE49-F238E27FC236}">
                <a16:creationId xmlns:a16="http://schemas.microsoft.com/office/drawing/2014/main" id="{A4407840-F6A4-4638-BB2F-9FBAA1A81461}"/>
              </a:ext>
            </a:extLst>
          </p:cNvPr>
          <p:cNvSpPr>
            <a:spLocks noGrp="1"/>
          </p:cNvSpPr>
          <p:nvPr>
            <p:ph type="title" hasCustomPrompt="1"/>
          </p:nvPr>
        </p:nvSpPr>
        <p:spPr>
          <a:xfrm>
            <a:off x="342900" y="304800"/>
            <a:ext cx="8458200" cy="678611"/>
          </a:xfrm>
          <a:prstGeom prst="rect">
            <a:avLst/>
          </a:prstGeom>
        </p:spPr>
        <p:txBody>
          <a:bodyPr anchor="ctr"/>
          <a:lstStyle>
            <a:lvl1pPr>
              <a:defRPr sz="2400"/>
            </a:lvl1pPr>
          </a:lstStyle>
          <a:p>
            <a:r>
              <a:rPr lang="en-US" dirty="0"/>
              <a:t>Slide Title</a:t>
            </a:r>
            <a:br>
              <a:rPr lang="en-US" dirty="0"/>
            </a:br>
            <a:endParaRPr lang="en-US" dirty="0"/>
          </a:p>
        </p:txBody>
      </p:sp>
      <p:sp>
        <p:nvSpPr>
          <p:cNvPr id="6" name="Return to main slide Link 1">
            <a:extLst>
              <a:ext uri="{FF2B5EF4-FFF2-40B4-BE49-F238E27FC236}">
                <a16:creationId xmlns:a16="http://schemas.microsoft.com/office/drawing/2014/main" id="{F538FEEA-434F-404A-8A40-5F717D6CB596}"/>
              </a:ext>
            </a:extLst>
          </p:cNvPr>
          <p:cNvSpPr>
            <a:spLocks noGrp="1"/>
          </p:cNvSpPr>
          <p:nvPr>
            <p:ph type="body" sz="quarter" idx="14" hasCustomPrompt="1"/>
          </p:nvPr>
        </p:nvSpPr>
        <p:spPr>
          <a:xfrm>
            <a:off x="3081587" y="1068234"/>
            <a:ext cx="2980826" cy="225425"/>
          </a:xfrm>
        </p:spPr>
        <p:txBody>
          <a:bodyPr anchor="ctr">
            <a:noAutofit/>
          </a:bodyPr>
          <a:lstStyle>
            <a:lvl1pPr algn="ctr">
              <a:defRPr sz="1200"/>
            </a:lvl1pPr>
          </a:lstStyle>
          <a:p>
            <a:pPr lvl="0"/>
            <a:r>
              <a:rPr lang="en-US" dirty="0"/>
              <a:t>Return to parent-slide containing images.</a:t>
            </a:r>
          </a:p>
        </p:txBody>
      </p:sp>
      <p:sp>
        <p:nvSpPr>
          <p:cNvPr id="5" name="Content Placeholder 1">
            <a:extLst>
              <a:ext uri="{FF2B5EF4-FFF2-40B4-BE49-F238E27FC236}">
                <a16:creationId xmlns:a16="http://schemas.microsoft.com/office/drawing/2014/main" id="{D13536C2-DC17-4031-9948-17E37EF99112}"/>
              </a:ext>
            </a:extLst>
          </p:cNvPr>
          <p:cNvSpPr>
            <a:spLocks noGrp="1"/>
          </p:cNvSpPr>
          <p:nvPr>
            <p:ph sz="quarter" idx="11" hasCustomPrompt="1"/>
          </p:nvPr>
        </p:nvSpPr>
        <p:spPr>
          <a:xfrm>
            <a:off x="342900" y="1371601"/>
            <a:ext cx="8458200" cy="443752"/>
          </a:xfrm>
          <a:prstGeom prst="rect">
            <a:avLst/>
          </a:prstGeom>
        </p:spPr>
        <p:txBody>
          <a:bodyPr/>
          <a:lstStyle>
            <a:lvl1pPr>
              <a:defRPr/>
            </a:lvl1pPr>
          </a:lstStyle>
          <a:p>
            <a:pPr lvl="0"/>
            <a:r>
              <a:rPr lang="en-US" dirty="0"/>
              <a:t>Slide Content</a:t>
            </a:r>
          </a:p>
          <a:p>
            <a:pPr lvl="1"/>
            <a:r>
              <a:rPr lang="en-US" dirty="0"/>
              <a:t>Second level</a:t>
            </a:r>
          </a:p>
          <a:p>
            <a:pPr lvl="2"/>
            <a:r>
              <a:rPr lang="en-US" dirty="0"/>
              <a:t>Third level</a:t>
            </a:r>
          </a:p>
        </p:txBody>
      </p:sp>
      <p:sp>
        <p:nvSpPr>
          <p:cNvPr id="10" name="Return to main slide Link 2">
            <a:extLst>
              <a:ext uri="{FF2B5EF4-FFF2-40B4-BE49-F238E27FC236}">
                <a16:creationId xmlns:a16="http://schemas.microsoft.com/office/drawing/2014/main" id="{D8AF3780-479B-4486-8AEE-B0E29BE2F870}"/>
              </a:ext>
            </a:extLst>
          </p:cNvPr>
          <p:cNvSpPr>
            <a:spLocks noGrp="1"/>
          </p:cNvSpPr>
          <p:nvPr>
            <p:ph type="body" sz="quarter" idx="15" hasCustomPrompt="1"/>
          </p:nvPr>
        </p:nvSpPr>
        <p:spPr>
          <a:xfrm>
            <a:off x="3092111" y="6350211"/>
            <a:ext cx="2959779" cy="228600"/>
          </a:xfrm>
        </p:spPr>
        <p:txBody>
          <a:bodyPr vert="horz" lIns="91440" tIns="45720" rIns="91440" bIns="45720" rtlCol="0" anchor="ctr">
            <a:noAutofit/>
          </a:bodyPr>
          <a:lstStyle>
            <a:lvl1pPr>
              <a:defRPr lang="en-US" sz="1200" dirty="0"/>
            </a:lvl1pPr>
          </a:lstStyle>
          <a:p>
            <a:pPr lvl="0" algn="ctr"/>
            <a:r>
              <a:rPr lang="en-US" dirty="0"/>
              <a:t>Return to parent-slide containing images.</a:t>
            </a:r>
          </a:p>
        </p:txBody>
      </p:sp>
      <p:sp>
        <p:nvSpPr>
          <p:cNvPr id="3" name="Slide Number Placeholder">
            <a:extLst>
              <a:ext uri="{FF2B5EF4-FFF2-40B4-BE49-F238E27FC236}">
                <a16:creationId xmlns:a16="http://schemas.microsoft.com/office/drawing/2014/main" id="{745DF60F-BF33-428F-883B-9C19F83780BF}"/>
              </a:ext>
            </a:extLst>
          </p:cNvPr>
          <p:cNvSpPr>
            <a:spLocks noGrp="1"/>
          </p:cNvSpPr>
          <p:nvPr>
            <p:ph type="sldNum" sz="quarter" idx="10"/>
          </p:nvPr>
        </p:nvSpPr>
        <p:spPr>
          <a:xfrm>
            <a:off x="8626412" y="6673531"/>
            <a:ext cx="355840" cy="161396"/>
          </a:xfrm>
          <a:prstGeom prst="rect">
            <a:avLst/>
          </a:prstGeom>
        </p:spPr>
        <p:txBody>
          <a:bodyPr/>
          <a:lstStyle/>
          <a:p>
            <a:fld id="{68151E55-6873-49E2-B8D5-2F265E6F1973}" type="slidenum">
              <a:rPr lang="en-US" smtClean="0"/>
              <a:pPr/>
              <a:t>‹#›</a:t>
            </a:fld>
            <a:endParaRPr lang="en-US"/>
          </a:p>
        </p:txBody>
      </p:sp>
      <p:sp>
        <p:nvSpPr>
          <p:cNvPr id="7" name="Content Placeholder 6"/>
          <p:cNvSpPr>
            <a:spLocks noGrp="1"/>
          </p:cNvSpPr>
          <p:nvPr>
            <p:ph sz="quarter" idx="16"/>
          </p:nvPr>
        </p:nvSpPr>
        <p:spPr>
          <a:xfrm>
            <a:off x="342900" y="1963738"/>
            <a:ext cx="8458200" cy="48418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Content Placeholder 8"/>
          <p:cNvSpPr>
            <a:spLocks noGrp="1"/>
          </p:cNvSpPr>
          <p:nvPr>
            <p:ph sz="quarter" idx="17"/>
          </p:nvPr>
        </p:nvSpPr>
        <p:spPr>
          <a:xfrm>
            <a:off x="342900" y="2608263"/>
            <a:ext cx="8458200" cy="4445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Content Placeholder 11"/>
          <p:cNvSpPr>
            <a:spLocks noGrp="1"/>
          </p:cNvSpPr>
          <p:nvPr>
            <p:ph sz="quarter" idx="18"/>
          </p:nvPr>
        </p:nvSpPr>
        <p:spPr>
          <a:xfrm>
            <a:off x="342900" y="3213100"/>
            <a:ext cx="8458200" cy="55245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Content Placeholder 13"/>
          <p:cNvSpPr>
            <a:spLocks noGrp="1"/>
          </p:cNvSpPr>
          <p:nvPr>
            <p:ph sz="quarter" idx="19"/>
          </p:nvPr>
        </p:nvSpPr>
        <p:spPr>
          <a:xfrm>
            <a:off x="342900" y="3913188"/>
            <a:ext cx="8458200" cy="4699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6" name="Content Placeholder 15"/>
          <p:cNvSpPr>
            <a:spLocks noGrp="1"/>
          </p:cNvSpPr>
          <p:nvPr>
            <p:ph sz="quarter" idx="20"/>
          </p:nvPr>
        </p:nvSpPr>
        <p:spPr>
          <a:xfrm>
            <a:off x="342900" y="4590303"/>
            <a:ext cx="8458200" cy="41613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8" name="Content Placeholder 17"/>
          <p:cNvSpPr>
            <a:spLocks noGrp="1"/>
          </p:cNvSpPr>
          <p:nvPr>
            <p:ph sz="quarter" idx="21"/>
          </p:nvPr>
        </p:nvSpPr>
        <p:spPr>
          <a:xfrm>
            <a:off x="342900" y="5208588"/>
            <a:ext cx="8458200" cy="31115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20" name="Content Placeholder 19"/>
          <p:cNvSpPr>
            <a:spLocks noGrp="1"/>
          </p:cNvSpPr>
          <p:nvPr>
            <p:ph sz="quarter" idx="22"/>
          </p:nvPr>
        </p:nvSpPr>
        <p:spPr>
          <a:xfrm>
            <a:off x="342900" y="5726113"/>
            <a:ext cx="8458200" cy="31432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103038716"/>
      </p:ext>
    </p:extLst>
  </p:cSld>
  <p:clrMapOvr>
    <a:masterClrMapping/>
  </p:clrMapOvr>
  <p:extLst>
    <p:ext uri="{DCECCB84-F9BA-43D5-87BE-67443E8EF086}">
      <p15:sldGuideLst xmlns:p15="http://schemas.microsoft.com/office/powerpoint/2012/main">
        <p15:guide id="1" pos="2880">
          <p15:clr>
            <a:srgbClr val="FBAE40"/>
          </p15:clr>
        </p15:guide>
        <p15:guide id="2" orient="horz" pos="360">
          <p15:clr>
            <a:srgbClr val="FBAE40"/>
          </p15:clr>
        </p15:guide>
        <p15:guide id="3" pos="264">
          <p15:clr>
            <a:srgbClr val="FBAE40"/>
          </p15:clr>
        </p15:guide>
        <p15:guide id="4" orient="horz" pos="2160">
          <p15:clr>
            <a:srgbClr val="FBAE40"/>
          </p15:clr>
        </p15:guide>
      </p15:sldGuideLst>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Appendix-Two Comparison Placeholders With Identifiers">
    <p:spTree>
      <p:nvGrpSpPr>
        <p:cNvPr id="1" name=""/>
        <p:cNvGrpSpPr/>
        <p:nvPr/>
      </p:nvGrpSpPr>
      <p:grpSpPr>
        <a:xfrm>
          <a:off x="0" y="0"/>
          <a:ext cx="0" cy="0"/>
          <a:chOff x="0" y="0"/>
          <a:chExt cx="0" cy="0"/>
        </a:xfrm>
      </p:grpSpPr>
      <p:sp>
        <p:nvSpPr>
          <p:cNvPr id="2" name="Slide Title">
            <a:extLst>
              <a:ext uri="{FF2B5EF4-FFF2-40B4-BE49-F238E27FC236}">
                <a16:creationId xmlns:a16="http://schemas.microsoft.com/office/drawing/2014/main" id="{A4407840-F6A4-4638-BB2F-9FBAA1A81461}"/>
              </a:ext>
            </a:extLst>
          </p:cNvPr>
          <p:cNvSpPr>
            <a:spLocks noGrp="1"/>
          </p:cNvSpPr>
          <p:nvPr>
            <p:ph type="title" hasCustomPrompt="1"/>
          </p:nvPr>
        </p:nvSpPr>
        <p:spPr>
          <a:xfrm>
            <a:off x="342900" y="304800"/>
            <a:ext cx="8458200" cy="678611"/>
          </a:xfrm>
          <a:prstGeom prst="rect">
            <a:avLst/>
          </a:prstGeom>
        </p:spPr>
        <p:txBody>
          <a:bodyPr anchor="ctr"/>
          <a:lstStyle>
            <a:lvl1pPr>
              <a:defRPr sz="2400"/>
            </a:lvl1pPr>
          </a:lstStyle>
          <a:p>
            <a:r>
              <a:rPr lang="en-US" dirty="0"/>
              <a:t>Slide Title</a:t>
            </a:r>
            <a:br>
              <a:rPr lang="en-US" dirty="0"/>
            </a:br>
            <a:endParaRPr lang="en-US" dirty="0"/>
          </a:p>
        </p:txBody>
      </p:sp>
      <p:sp>
        <p:nvSpPr>
          <p:cNvPr id="9" name="Return to main slide Link 1">
            <a:extLst>
              <a:ext uri="{FF2B5EF4-FFF2-40B4-BE49-F238E27FC236}">
                <a16:creationId xmlns:a16="http://schemas.microsoft.com/office/drawing/2014/main" id="{29651301-3A88-4CBC-9B7F-A569599DC51F}"/>
              </a:ext>
            </a:extLst>
          </p:cNvPr>
          <p:cNvSpPr>
            <a:spLocks noGrp="1"/>
          </p:cNvSpPr>
          <p:nvPr>
            <p:ph type="body" sz="quarter" idx="13" hasCustomPrompt="1"/>
          </p:nvPr>
        </p:nvSpPr>
        <p:spPr>
          <a:xfrm>
            <a:off x="3081528" y="1059828"/>
            <a:ext cx="2980944" cy="228600"/>
          </a:xfrm>
          <a:prstGeom prst="rect">
            <a:avLst/>
          </a:prstGeom>
        </p:spPr>
        <p:txBody>
          <a:bodyPr vert="horz" lIns="91440" tIns="45720" rIns="91440" bIns="45720" rtlCol="0" anchor="ctr">
            <a:noAutofit/>
          </a:bodyPr>
          <a:lstStyle>
            <a:lvl1pPr>
              <a:defRPr lang="en-US" sz="1200" dirty="0"/>
            </a:lvl1pPr>
          </a:lstStyle>
          <a:p>
            <a:pPr lvl="0" algn="ctr"/>
            <a:r>
              <a:rPr lang="en-US" dirty="0"/>
              <a:t>Return to parent-slide containing images.</a:t>
            </a:r>
          </a:p>
        </p:txBody>
      </p:sp>
      <p:sp>
        <p:nvSpPr>
          <p:cNvPr id="8" name="Image Identifier 1">
            <a:extLst>
              <a:ext uri="{FF2B5EF4-FFF2-40B4-BE49-F238E27FC236}">
                <a16:creationId xmlns:a16="http://schemas.microsoft.com/office/drawing/2014/main" id="{C828D23C-A7ED-420E-B199-2D8CCF24D6BE}"/>
              </a:ext>
            </a:extLst>
          </p:cNvPr>
          <p:cNvSpPr>
            <a:spLocks noGrp="1"/>
          </p:cNvSpPr>
          <p:nvPr>
            <p:ph type="body" sz="quarter" idx="15" hasCustomPrompt="1"/>
          </p:nvPr>
        </p:nvSpPr>
        <p:spPr>
          <a:xfrm>
            <a:off x="365125" y="1410562"/>
            <a:ext cx="4076700" cy="392112"/>
          </a:xfrm>
        </p:spPr>
        <p:txBody>
          <a:bodyPr/>
          <a:lstStyle>
            <a:lvl1pPr>
              <a:defRPr/>
            </a:lvl1pPr>
          </a:lstStyle>
          <a:p>
            <a:pPr lvl="0"/>
            <a:r>
              <a:rPr lang="en-US" dirty="0"/>
              <a:t>Image Identifier 1</a:t>
            </a:r>
          </a:p>
        </p:txBody>
      </p:sp>
      <p:sp>
        <p:nvSpPr>
          <p:cNvPr id="5" name="Content Placeholder 1">
            <a:extLst>
              <a:ext uri="{FF2B5EF4-FFF2-40B4-BE49-F238E27FC236}">
                <a16:creationId xmlns:a16="http://schemas.microsoft.com/office/drawing/2014/main" id="{D13536C2-DC17-4031-9948-17E37EF99112}"/>
              </a:ext>
            </a:extLst>
          </p:cNvPr>
          <p:cNvSpPr>
            <a:spLocks noGrp="1"/>
          </p:cNvSpPr>
          <p:nvPr>
            <p:ph sz="quarter" idx="11" hasCustomPrompt="1"/>
          </p:nvPr>
        </p:nvSpPr>
        <p:spPr>
          <a:xfrm>
            <a:off x="342900" y="1933303"/>
            <a:ext cx="4076700" cy="4315097"/>
          </a:xfrm>
          <a:prstGeom prst="rect">
            <a:avLst/>
          </a:prstGeom>
        </p:spPr>
        <p:txBody>
          <a:bodyPr/>
          <a:lstStyle>
            <a:lvl1pPr>
              <a:defRPr/>
            </a:lvl1pPr>
          </a:lstStyle>
          <a:p>
            <a:pPr lvl="0"/>
            <a:r>
              <a:rPr lang="en-US" dirty="0"/>
              <a:t>Slide Content</a:t>
            </a:r>
          </a:p>
          <a:p>
            <a:pPr lvl="1"/>
            <a:r>
              <a:rPr lang="en-US" dirty="0"/>
              <a:t>Second level</a:t>
            </a:r>
          </a:p>
          <a:p>
            <a:pPr lvl="2"/>
            <a:r>
              <a:rPr lang="en-US" dirty="0"/>
              <a:t>Third level</a:t>
            </a:r>
          </a:p>
        </p:txBody>
      </p:sp>
      <p:sp>
        <p:nvSpPr>
          <p:cNvPr id="11" name="Image Identifier 2">
            <a:extLst>
              <a:ext uri="{FF2B5EF4-FFF2-40B4-BE49-F238E27FC236}">
                <a16:creationId xmlns:a16="http://schemas.microsoft.com/office/drawing/2014/main" id="{7DBCEA22-E8D2-4B8A-B55C-3FFA6FAB317C}"/>
              </a:ext>
            </a:extLst>
          </p:cNvPr>
          <p:cNvSpPr>
            <a:spLocks noGrp="1"/>
          </p:cNvSpPr>
          <p:nvPr>
            <p:ph type="body" sz="quarter" idx="16" hasCustomPrompt="1"/>
          </p:nvPr>
        </p:nvSpPr>
        <p:spPr>
          <a:xfrm>
            <a:off x="4715145" y="1410562"/>
            <a:ext cx="4078224" cy="393192"/>
          </a:xfrm>
        </p:spPr>
        <p:txBody>
          <a:bodyPr/>
          <a:lstStyle>
            <a:lvl1pPr>
              <a:defRPr/>
            </a:lvl1pPr>
          </a:lstStyle>
          <a:p>
            <a:pPr lvl="0"/>
            <a:r>
              <a:rPr lang="en-US" dirty="0"/>
              <a:t>Image Identifier 2</a:t>
            </a:r>
          </a:p>
        </p:txBody>
      </p:sp>
      <p:sp>
        <p:nvSpPr>
          <p:cNvPr id="6" name="Content Placeholder 2">
            <a:extLst>
              <a:ext uri="{FF2B5EF4-FFF2-40B4-BE49-F238E27FC236}">
                <a16:creationId xmlns:a16="http://schemas.microsoft.com/office/drawing/2014/main" id="{0B2D170F-7AF9-40BB-A11B-08474DF5C3AA}"/>
              </a:ext>
            </a:extLst>
          </p:cNvPr>
          <p:cNvSpPr>
            <a:spLocks noGrp="1"/>
          </p:cNvSpPr>
          <p:nvPr>
            <p:ph sz="quarter" idx="14" hasCustomPrompt="1"/>
          </p:nvPr>
        </p:nvSpPr>
        <p:spPr>
          <a:xfrm>
            <a:off x="4724400" y="1933303"/>
            <a:ext cx="4076700" cy="4315097"/>
          </a:xfrm>
          <a:prstGeom prst="rect">
            <a:avLst/>
          </a:prstGeom>
        </p:spPr>
        <p:txBody>
          <a:bodyPr/>
          <a:lstStyle>
            <a:lvl1pPr>
              <a:defRPr/>
            </a:lvl1pPr>
          </a:lstStyle>
          <a:p>
            <a:pPr lvl="0"/>
            <a:r>
              <a:rPr lang="en-US" dirty="0"/>
              <a:t>Slide Content 2</a:t>
            </a:r>
          </a:p>
          <a:p>
            <a:pPr lvl="1"/>
            <a:r>
              <a:rPr lang="en-US" dirty="0"/>
              <a:t>Second level</a:t>
            </a:r>
          </a:p>
          <a:p>
            <a:pPr lvl="2"/>
            <a:r>
              <a:rPr lang="en-US" dirty="0"/>
              <a:t>Third level</a:t>
            </a:r>
          </a:p>
        </p:txBody>
      </p:sp>
      <p:sp>
        <p:nvSpPr>
          <p:cNvPr id="7" name="Return to main slide Link 2">
            <a:extLst>
              <a:ext uri="{FF2B5EF4-FFF2-40B4-BE49-F238E27FC236}">
                <a16:creationId xmlns:a16="http://schemas.microsoft.com/office/drawing/2014/main" id="{24E3FC7A-8095-4466-BF43-4B6D04A5D884}"/>
              </a:ext>
            </a:extLst>
          </p:cNvPr>
          <p:cNvSpPr>
            <a:spLocks noGrp="1"/>
          </p:cNvSpPr>
          <p:nvPr>
            <p:ph type="body" sz="quarter" idx="12" hasCustomPrompt="1"/>
          </p:nvPr>
        </p:nvSpPr>
        <p:spPr>
          <a:xfrm>
            <a:off x="3081528" y="6348550"/>
            <a:ext cx="2980944" cy="228600"/>
          </a:xfrm>
          <a:prstGeom prst="rect">
            <a:avLst/>
          </a:prstGeom>
        </p:spPr>
        <p:txBody>
          <a:bodyPr vert="horz" lIns="91440" tIns="45720" rIns="91440" bIns="45720" rtlCol="0" anchor="ctr">
            <a:noAutofit/>
          </a:bodyPr>
          <a:lstStyle>
            <a:lvl1pPr>
              <a:defRPr lang="en-US" sz="1200" dirty="0"/>
            </a:lvl1pPr>
          </a:lstStyle>
          <a:p>
            <a:pPr lvl="0" algn="ctr"/>
            <a:r>
              <a:rPr lang="en-US" dirty="0"/>
              <a:t>Return to parent-slide containing images.</a:t>
            </a:r>
          </a:p>
        </p:txBody>
      </p:sp>
      <p:sp>
        <p:nvSpPr>
          <p:cNvPr id="3" name="Slide Number Placeholder">
            <a:extLst>
              <a:ext uri="{FF2B5EF4-FFF2-40B4-BE49-F238E27FC236}">
                <a16:creationId xmlns:a16="http://schemas.microsoft.com/office/drawing/2014/main" id="{745DF60F-BF33-428F-883B-9C19F83780BF}"/>
              </a:ext>
            </a:extLst>
          </p:cNvPr>
          <p:cNvSpPr>
            <a:spLocks noGrp="1"/>
          </p:cNvSpPr>
          <p:nvPr>
            <p:ph type="sldNum" sz="quarter" idx="10"/>
          </p:nvPr>
        </p:nvSpPr>
        <p:spPr>
          <a:xfrm>
            <a:off x="8626412" y="6673531"/>
            <a:ext cx="355840" cy="161396"/>
          </a:xfrm>
          <a:prstGeom prst="rect">
            <a:avLst/>
          </a:prstGeom>
        </p:spPr>
        <p:txBody>
          <a:bodyPr/>
          <a:lstStyle/>
          <a:p>
            <a:fld id="{68151E55-6873-49E2-B8D5-2F265E6F1973}" type="slidenum">
              <a:rPr lang="en-US" smtClean="0"/>
              <a:pPr/>
              <a:t>‹#›</a:t>
            </a:fld>
            <a:endParaRPr lang="en-US"/>
          </a:p>
        </p:txBody>
      </p:sp>
    </p:spTree>
    <p:extLst>
      <p:ext uri="{BB962C8B-B14F-4D97-AF65-F5344CB8AC3E}">
        <p14:creationId xmlns:p14="http://schemas.microsoft.com/office/powerpoint/2010/main" val="2505933215"/>
      </p:ext>
    </p:extLst>
  </p:cSld>
  <p:clrMapOvr>
    <a:masterClrMapping/>
  </p:clrMapOvr>
  <p:extLst>
    <p:ext uri="{DCECCB84-F9BA-43D5-87BE-67443E8EF086}">
      <p15:sldGuideLst xmlns:p15="http://schemas.microsoft.com/office/powerpoint/2012/main">
        <p15:guide id="1" orient="horz" pos="2592">
          <p15:clr>
            <a:srgbClr val="FBAE40"/>
          </p15:clr>
        </p15:guide>
        <p15:guide id="2" orient="horz" pos="2736">
          <p15:clr>
            <a:srgbClr val="FBAE40"/>
          </p15:clr>
        </p15:guide>
        <p15:guide id="3" pos="2880">
          <p15:clr>
            <a:srgbClr val="FBAE40"/>
          </p15:clr>
        </p15:guide>
        <p15:guide id="4" pos="2976">
          <p15:clr>
            <a:srgbClr val="FBAE40"/>
          </p15:clr>
        </p15:guide>
        <p15:guide id="5" pos="2784">
          <p15:clr>
            <a:srgbClr val="FBAE40"/>
          </p15:clr>
        </p15:guide>
      </p15:sldGuideLst>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2">
        <a:schemeClr val="bg2"/>
      </p:bgRef>
    </p:bg>
    <p:spTree>
      <p:nvGrpSpPr>
        <p:cNvPr id="1" name=""/>
        <p:cNvGrpSpPr/>
        <p:nvPr/>
      </p:nvGrpSpPr>
      <p:grpSpPr>
        <a:xfrm>
          <a:off x="0" y="0"/>
          <a:ext cx="0" cy="0"/>
          <a:chOff x="0" y="0"/>
          <a:chExt cx="0" cy="0"/>
        </a:xfrm>
      </p:grpSpPr>
      <p:sp>
        <p:nvSpPr>
          <p:cNvPr id="16" name="Rectangle 15"/>
          <p:cNvSpPr/>
          <p:nvPr/>
        </p:nvSpPr>
        <p:spPr>
          <a:xfrm>
            <a:off x="0" y="0"/>
            <a:ext cx="9144000" cy="6858000"/>
          </a:xfrm>
          <a:prstGeom prst="rect">
            <a:avLst/>
          </a:prstGeom>
          <a:blipFill dpi="0" rotWithShape="1">
            <a:blip r:embed="rId2">
              <a:alphaModFix amt="45000"/>
              <a:duotone>
                <a:schemeClr val="accent1">
                  <a:shade val="45000"/>
                  <a:satMod val="135000"/>
                </a:schemeClr>
                <a:prstClr val="white"/>
              </a:duotone>
            </a:blip>
            <a:srcRect/>
            <a:tile tx="-44450" ty="38100" sx="85000" sy="85000" flip="none" algn="tl"/>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980902" y="1275025"/>
            <a:ext cx="7182197" cy="4307950"/>
          </a:xfrm>
          <a:prstGeom prst="rect">
            <a:avLst/>
          </a:prstGeom>
          <a:solidFill>
            <a:schemeClr val="bg1"/>
          </a:solidFill>
          <a:ln w="6350" cap="flat" cmpd="sng" algn="ctr">
            <a:noFill/>
            <a:prstDash val="solid"/>
          </a:ln>
          <a:effectLst>
            <a:outerShdw blurRad="50800" algn="ctr" rotWithShape="0">
              <a:prstClr val="black">
                <a:alpha val="66000"/>
              </a:prstClr>
            </a:outerShdw>
            <a:softEdge rad="0"/>
          </a:effectLst>
        </p:spPr>
      </p:sp>
      <p:sp>
        <p:nvSpPr>
          <p:cNvPr id="11" name="Rectangle 10"/>
          <p:cNvSpPr/>
          <p:nvPr/>
        </p:nvSpPr>
        <p:spPr>
          <a:xfrm>
            <a:off x="1088136" y="1385316"/>
            <a:ext cx="6967728" cy="4087368"/>
          </a:xfrm>
          <a:prstGeom prst="rect">
            <a:avLst/>
          </a:prstGeom>
          <a:noFill/>
          <a:ln w="6350" cap="sq" cmpd="sng" algn="ctr">
            <a:solidFill>
              <a:schemeClr val="tx1">
                <a:lumMod val="75000"/>
                <a:lumOff val="25000"/>
              </a:schemeClr>
            </a:solidFill>
            <a:prstDash val="solid"/>
            <a:miter lim="800000"/>
          </a:ln>
          <a:effectLst/>
        </p:spPr>
      </p:sp>
      <p:sp>
        <p:nvSpPr>
          <p:cNvPr id="15" name="Rectangle 14"/>
          <p:cNvSpPr/>
          <p:nvPr/>
        </p:nvSpPr>
        <p:spPr>
          <a:xfrm>
            <a:off x="3794760" y="1267730"/>
            <a:ext cx="1554480" cy="64008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sp>
      <p:grpSp>
        <p:nvGrpSpPr>
          <p:cNvPr id="4" name="Group 3"/>
          <p:cNvGrpSpPr/>
          <p:nvPr/>
        </p:nvGrpSpPr>
        <p:grpSpPr>
          <a:xfrm>
            <a:off x="3886200" y="1267731"/>
            <a:ext cx="1371600" cy="548640"/>
            <a:chOff x="5318306" y="1386268"/>
            <a:chExt cx="1567331" cy="645295"/>
          </a:xfrm>
        </p:grpSpPr>
        <p:cxnSp>
          <p:nvCxnSpPr>
            <p:cNvPr id="17" name="Straight Connector 16"/>
            <p:cNvCxnSpPr/>
            <p:nvPr/>
          </p:nvCxnSpPr>
          <p:spPr>
            <a:xfrm>
              <a:off x="5318306" y="1386268"/>
              <a:ext cx="0" cy="64008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6885637" y="1386268"/>
              <a:ext cx="0" cy="64008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5318306" y="2031563"/>
              <a:ext cx="1567331" cy="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ctrTitle"/>
          </p:nvPr>
        </p:nvSpPr>
        <p:spPr>
          <a:xfrm>
            <a:off x="1171281" y="2091263"/>
            <a:ext cx="6801440" cy="2590800"/>
          </a:xfrm>
        </p:spPr>
        <p:txBody>
          <a:bodyPr tIns="45720" bIns="45720" anchor="ctr">
            <a:noAutofit/>
          </a:bodyPr>
          <a:lstStyle>
            <a:lvl1pPr algn="ctr">
              <a:lnSpc>
                <a:spcPct val="83000"/>
              </a:lnSpc>
              <a:defRPr lang="en-US" sz="6200" b="0" kern="1200" cap="all" spc="-100" baseline="0" dirty="0">
                <a:solidFill>
                  <a:schemeClr val="tx1">
                    <a:lumMod val="85000"/>
                    <a:lumOff val="15000"/>
                  </a:schemeClr>
                </a:solidFill>
                <a:effectLst/>
                <a:latin typeface="+mj-lt"/>
                <a:ea typeface="+mn-ea"/>
                <a:cs typeface="+mn-cs"/>
              </a:defRPr>
            </a:lvl1pPr>
          </a:lstStyle>
          <a:p>
            <a:r>
              <a:rPr lang="en-US"/>
              <a:t>Click to edit Master title style</a:t>
            </a:r>
            <a:endParaRPr lang="en-US" dirty="0"/>
          </a:p>
        </p:txBody>
      </p:sp>
      <p:sp>
        <p:nvSpPr>
          <p:cNvPr id="3" name="Subtitle 2"/>
          <p:cNvSpPr>
            <a:spLocks noGrp="1"/>
          </p:cNvSpPr>
          <p:nvPr>
            <p:ph type="subTitle" idx="1"/>
          </p:nvPr>
        </p:nvSpPr>
        <p:spPr>
          <a:xfrm>
            <a:off x="1171575" y="4682062"/>
            <a:ext cx="6803136" cy="502920"/>
          </a:xfrm>
        </p:spPr>
        <p:txBody>
          <a:bodyPr>
            <a:normAutofit/>
          </a:bodyPr>
          <a:lstStyle>
            <a:lvl1pPr marL="0" indent="0" algn="ctr">
              <a:spcBef>
                <a:spcPts val="0"/>
              </a:spcBef>
              <a:buNone/>
              <a:defRPr sz="1400" spc="80" baseline="0">
                <a:solidFill>
                  <a:schemeClr val="tx1"/>
                </a:solidFill>
              </a:defRPr>
            </a:lvl1pPr>
            <a:lvl2pPr marL="457200" indent="0" algn="ctr">
              <a:buNone/>
              <a:defRPr sz="1400"/>
            </a:lvl2pPr>
            <a:lvl3pPr marL="914400" indent="0" algn="ctr">
              <a:buNone/>
              <a:defRPr sz="1400"/>
            </a:lvl3pPr>
            <a:lvl4pPr marL="1371600" indent="0" algn="ctr">
              <a:buNone/>
              <a:defRPr sz="1400"/>
            </a:lvl4pPr>
            <a:lvl5pPr marL="1828800" indent="0" algn="ctr">
              <a:buNone/>
              <a:defRPr sz="1400"/>
            </a:lvl5pPr>
            <a:lvl6pPr marL="2286000" indent="0" algn="ctr">
              <a:buNone/>
              <a:defRPr sz="1400"/>
            </a:lvl6pPr>
            <a:lvl7pPr marL="2743200" indent="0" algn="ctr">
              <a:buNone/>
              <a:defRPr sz="1400"/>
            </a:lvl7pPr>
            <a:lvl8pPr marL="3200400" indent="0" algn="ctr">
              <a:buNone/>
              <a:defRPr sz="1400"/>
            </a:lvl8pPr>
            <a:lvl9pPr marL="3657600" indent="0" algn="ctr">
              <a:buNone/>
              <a:defRPr sz="1400"/>
            </a:lvl9pPr>
          </a:lstStyle>
          <a:p>
            <a:r>
              <a:rPr lang="en-US"/>
              <a:t>Click to edit Master subtitle style</a:t>
            </a:r>
            <a:endParaRPr lang="en-US" dirty="0"/>
          </a:p>
        </p:txBody>
      </p:sp>
      <p:sp>
        <p:nvSpPr>
          <p:cNvPr id="20" name="Date Placeholder 19"/>
          <p:cNvSpPr>
            <a:spLocks noGrp="1"/>
          </p:cNvSpPr>
          <p:nvPr>
            <p:ph type="dt" sz="half" idx="10"/>
          </p:nvPr>
        </p:nvSpPr>
        <p:spPr>
          <a:xfrm>
            <a:off x="3931920" y="1327188"/>
            <a:ext cx="1280160" cy="457200"/>
          </a:xfrm>
        </p:spPr>
        <p:txBody>
          <a:bodyPr/>
          <a:lstStyle>
            <a:lvl1pPr algn="ctr">
              <a:defRPr sz="1100" spc="0" baseline="0">
                <a:solidFill>
                  <a:schemeClr val="tx1"/>
                </a:solidFill>
                <a:latin typeface="+mn-lt"/>
              </a:defRPr>
            </a:lvl1pPr>
          </a:lstStyle>
          <a:p>
            <a:fld id="{48A87A34-81AB-432B-8DAE-1953F412C126}" type="datetimeFigureOut">
              <a:rPr lang="en-US" smtClean="0"/>
              <a:t>10/29/2024</a:t>
            </a:fld>
            <a:endParaRPr lang="en-US" dirty="0"/>
          </a:p>
        </p:txBody>
      </p:sp>
      <p:sp>
        <p:nvSpPr>
          <p:cNvPr id="21" name="Footer Placeholder 20"/>
          <p:cNvSpPr>
            <a:spLocks noGrp="1"/>
          </p:cNvSpPr>
          <p:nvPr>
            <p:ph type="ftr" sz="quarter" idx="11"/>
          </p:nvPr>
        </p:nvSpPr>
        <p:spPr>
          <a:xfrm>
            <a:off x="1104936" y="5211060"/>
            <a:ext cx="4429125" cy="228600"/>
          </a:xfrm>
        </p:spPr>
        <p:txBody>
          <a:bodyPr/>
          <a:lstStyle>
            <a:lvl1pPr algn="l">
              <a:defRPr sz="900">
                <a:solidFill>
                  <a:schemeClr val="tx1">
                    <a:lumMod val="75000"/>
                    <a:lumOff val="25000"/>
                  </a:schemeClr>
                </a:solidFill>
              </a:defRPr>
            </a:lvl1pPr>
          </a:lstStyle>
          <a:p>
            <a:endParaRPr lang="en-US" dirty="0"/>
          </a:p>
        </p:txBody>
      </p:sp>
      <p:sp>
        <p:nvSpPr>
          <p:cNvPr id="22" name="Slide Number Placeholder 21"/>
          <p:cNvSpPr>
            <a:spLocks noGrp="1"/>
          </p:cNvSpPr>
          <p:nvPr>
            <p:ph type="sldNum" sz="quarter" idx="12"/>
          </p:nvPr>
        </p:nvSpPr>
        <p:spPr>
          <a:xfrm>
            <a:off x="6455190" y="5212080"/>
            <a:ext cx="1583911" cy="228600"/>
          </a:xfrm>
        </p:spPr>
        <p:txBody>
          <a:bodyPr/>
          <a:lstStyle>
            <a:lvl1pPr>
              <a:defRPr>
                <a:solidFill>
                  <a:schemeClr val="tx1">
                    <a:lumMod val="75000"/>
                    <a:lumOff val="25000"/>
                  </a:schemeClr>
                </a:solidFill>
              </a:defRPr>
            </a:lvl1pPr>
          </a:lstStyle>
          <a:p>
            <a:fld id="{68151E55-6873-49E2-B8D5-2F265E6F1973}" type="slidenum">
              <a:rPr lang="en-US" smtClean="0"/>
              <a:pPr/>
              <a:t>‹#›</a:t>
            </a:fld>
            <a:endParaRPr lang="en-US" dirty="0"/>
          </a:p>
        </p:txBody>
      </p:sp>
    </p:spTree>
    <p:extLst>
      <p:ext uri="{BB962C8B-B14F-4D97-AF65-F5344CB8AC3E}">
        <p14:creationId xmlns:p14="http://schemas.microsoft.com/office/powerpoint/2010/main" val="3520543873"/>
      </p:ext>
    </p:extLst>
  </p:cSld>
  <p:clrMapOvr>
    <a:overrideClrMapping bg1="lt1" tx1="dk1" bg2="lt2" tx2="dk2" accent1="accent1" accent2="accent2" accent3="accent3" accent4="accent4" accent5="accent5" accent6="accent6" hlink="hlink" folHlink="folHlink"/>
  </p:clrMapOvr>
  <p:hf hdr="0" dt="0"/>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Slide NO Cover">
    <p:spTree>
      <p:nvGrpSpPr>
        <p:cNvPr id="1" name=""/>
        <p:cNvGrpSpPr/>
        <p:nvPr/>
      </p:nvGrpSpPr>
      <p:grpSpPr>
        <a:xfrm>
          <a:off x="0" y="0"/>
          <a:ext cx="0" cy="0"/>
          <a:chOff x="0" y="0"/>
          <a:chExt cx="0" cy="0"/>
        </a:xfrm>
      </p:grpSpPr>
      <p:grpSp>
        <p:nvGrpSpPr>
          <p:cNvPr id="20" name="MHE Official Background, fixed">
            <a:extLst>
              <a:ext uri="{C183D7F6-B498-43B3-948B-1728B52AA6E4}">
                <adec:decorative xmlns:adec="http://schemas.microsoft.com/office/drawing/2017/decorative" val="1"/>
              </a:ext>
            </a:extLst>
          </p:cNvPr>
          <p:cNvGrpSpPr/>
          <p:nvPr userDrawn="1"/>
        </p:nvGrpSpPr>
        <p:grpSpPr>
          <a:xfrm>
            <a:off x="0" y="1452559"/>
            <a:ext cx="9144000" cy="4982750"/>
            <a:chOff x="0" y="1521567"/>
            <a:chExt cx="9144000" cy="4846438"/>
          </a:xfrm>
        </p:grpSpPr>
        <p:sp>
          <p:nvSpPr>
            <p:cNvPr id="11" name="Rectangle 10">
              <a:extLst>
                <a:ext uri="{FF2B5EF4-FFF2-40B4-BE49-F238E27FC236}">
                  <a16:creationId xmlns:a16="http://schemas.microsoft.com/office/drawing/2014/main" id="{23FD8DC8-1EF1-6B48-9F31-D9D254F85818}"/>
                </a:ext>
              </a:extLst>
            </p:cNvPr>
            <p:cNvSpPr/>
            <p:nvPr userDrawn="1"/>
          </p:nvSpPr>
          <p:spPr>
            <a:xfrm>
              <a:off x="0" y="1521567"/>
              <a:ext cx="9144000" cy="4846438"/>
            </a:xfrm>
            <a:prstGeom prst="rect">
              <a:avLst/>
            </a:prstGeom>
            <a:solidFill>
              <a:srgbClr val="720F11"/>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9500492E-5EBE-C745-8EEE-F17D4BB4582E}"/>
                </a:ext>
              </a:extLst>
            </p:cNvPr>
            <p:cNvSpPr/>
            <p:nvPr userDrawn="1"/>
          </p:nvSpPr>
          <p:spPr>
            <a:xfrm>
              <a:off x="185629" y="2001422"/>
              <a:ext cx="8493233" cy="4166364"/>
            </a:xfrm>
            <a:prstGeom prst="rect">
              <a:avLst/>
            </a:prstGeom>
            <a:solidFill>
              <a:srgbClr val="9F2241"/>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dirty="0"/>
            </a:p>
          </p:txBody>
        </p:sp>
        <p:sp>
          <p:nvSpPr>
            <p:cNvPr id="13" name="Rectangle 12">
              <a:extLst>
                <a:ext uri="{FF2B5EF4-FFF2-40B4-BE49-F238E27FC236}">
                  <a16:creationId xmlns:a16="http://schemas.microsoft.com/office/drawing/2014/main" id="{6D976C39-0B94-D44F-9108-A52DD0916B5A}"/>
                </a:ext>
              </a:extLst>
            </p:cNvPr>
            <p:cNvSpPr/>
            <p:nvPr userDrawn="1"/>
          </p:nvSpPr>
          <p:spPr>
            <a:xfrm>
              <a:off x="364385" y="2475809"/>
              <a:ext cx="7858340" cy="3513221"/>
            </a:xfrm>
            <a:prstGeom prst="rect">
              <a:avLst/>
            </a:prstGeom>
            <a:solidFill>
              <a:srgbClr val="E21A23"/>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dirty="0"/>
            </a:p>
          </p:txBody>
        </p:sp>
      </p:grpSp>
      <p:sp>
        <p:nvSpPr>
          <p:cNvPr id="2" name="Title"/>
          <p:cNvSpPr>
            <a:spLocks noGrp="1"/>
          </p:cNvSpPr>
          <p:nvPr userDrawn="1">
            <p:ph type="ctrTitle"/>
          </p:nvPr>
        </p:nvSpPr>
        <p:spPr>
          <a:xfrm>
            <a:off x="777240" y="2985555"/>
            <a:ext cx="6521640" cy="873214"/>
          </a:xfrm>
          <a:prstGeom prst="rect">
            <a:avLst/>
          </a:prstGeom>
        </p:spPr>
        <p:txBody>
          <a:bodyPr anchor="t">
            <a:noAutofit/>
          </a:bodyPr>
          <a:lstStyle>
            <a:lvl1pPr algn="l">
              <a:lnSpc>
                <a:spcPct val="100000"/>
              </a:lnSpc>
              <a:defRPr sz="2600" b="1">
                <a:solidFill>
                  <a:schemeClr val="bg1"/>
                </a:solidFill>
              </a:defRPr>
            </a:lvl1pPr>
          </a:lstStyle>
          <a:p>
            <a:r>
              <a:rPr lang="en-US"/>
              <a:t>Click to edit Master title style</a:t>
            </a:r>
            <a:endParaRPr lang="en-US" dirty="0"/>
          </a:p>
        </p:txBody>
      </p:sp>
      <p:sp>
        <p:nvSpPr>
          <p:cNvPr id="3" name="Subtitle"/>
          <p:cNvSpPr>
            <a:spLocks noGrp="1"/>
          </p:cNvSpPr>
          <p:nvPr>
            <p:ph type="subTitle" idx="1"/>
          </p:nvPr>
        </p:nvSpPr>
        <p:spPr>
          <a:xfrm>
            <a:off x="782058" y="3986784"/>
            <a:ext cx="4297680" cy="517585"/>
          </a:xfrm>
          <a:prstGeom prst="rect">
            <a:avLst/>
          </a:prstGeom>
        </p:spPr>
        <p:txBody>
          <a:bodyPr/>
          <a:lstStyle>
            <a:lvl1pPr marL="0" indent="0" algn="l">
              <a:buNone/>
              <a:defRPr sz="1800" b="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cxnSp>
        <p:nvCxnSpPr>
          <p:cNvPr id="21" name="MHE line separating subtitles from text">
            <a:extLst>
              <a:ext uri="{FF2B5EF4-FFF2-40B4-BE49-F238E27FC236}">
                <a16:creationId xmlns:a16="http://schemas.microsoft.com/office/drawing/2014/main" id="{EC86C884-D766-9149-B40E-B86A943DE6D1}"/>
              </a:ext>
              <a:ext uri="{C183D7F6-B498-43B3-948B-1728B52AA6E4}">
                <adec:decorative xmlns:adec="http://schemas.microsoft.com/office/drawing/2017/decorative" val="1"/>
              </a:ext>
            </a:extLst>
          </p:cNvPr>
          <p:cNvCxnSpPr>
            <a:cxnSpLocks/>
          </p:cNvCxnSpPr>
          <p:nvPr userDrawn="1"/>
        </p:nvCxnSpPr>
        <p:spPr>
          <a:xfrm>
            <a:off x="867202" y="4650037"/>
            <a:ext cx="3574789"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
        <p:nvSpPr>
          <p:cNvPr id="33" name="Text Placeholder"/>
          <p:cNvSpPr>
            <a:spLocks noGrp="1"/>
          </p:cNvSpPr>
          <p:nvPr>
            <p:ph type="body" sz="quarter" idx="10"/>
          </p:nvPr>
        </p:nvSpPr>
        <p:spPr>
          <a:xfrm>
            <a:off x="777240" y="4718304"/>
            <a:ext cx="4443413" cy="576185"/>
          </a:xfrm>
          <a:prstGeom prst="rect">
            <a:avLst/>
          </a:prstGeom>
        </p:spPr>
        <p:txBody>
          <a:bodyPr/>
          <a:lstStyle>
            <a:lvl1pPr>
              <a:spcBef>
                <a:spcPts val="0"/>
              </a:spcBef>
              <a:defRPr sz="1600">
                <a:solidFill>
                  <a:schemeClr val="bg1"/>
                </a:solidFill>
              </a:defRPr>
            </a:lvl1pPr>
            <a:lvl2pPr>
              <a:defRPr sz="1400">
                <a:solidFill>
                  <a:schemeClr val="bg1"/>
                </a:solidFill>
              </a:defRPr>
            </a:lvl2pPr>
            <a:lvl3pPr>
              <a:defRPr sz="1400">
                <a:solidFill>
                  <a:schemeClr val="bg1"/>
                </a:solidFill>
              </a:defRPr>
            </a:lvl3pPr>
            <a:lvl4pPr>
              <a:defRPr sz="1400">
                <a:solidFill>
                  <a:schemeClr val="bg1"/>
                </a:solidFill>
              </a:defRPr>
            </a:lvl4pPr>
            <a:lvl5pPr>
              <a:defRPr sz="1400">
                <a:solidFill>
                  <a:schemeClr val="bg1"/>
                </a:solidFill>
              </a:defRPr>
            </a:lvl5pPr>
          </a:lstStyle>
          <a:p>
            <a:pPr lvl="0"/>
            <a:r>
              <a:rPr lang="en-US"/>
              <a:t>Click to edit Master text styles</a:t>
            </a:r>
          </a:p>
        </p:txBody>
      </p:sp>
      <p:sp>
        <p:nvSpPr>
          <p:cNvPr id="6" name="Text Placeholder 5"/>
          <p:cNvSpPr>
            <a:spLocks noGrp="1"/>
          </p:cNvSpPr>
          <p:nvPr>
            <p:ph type="body" sz="quarter" idx="11" hasCustomPrompt="1"/>
          </p:nvPr>
        </p:nvSpPr>
        <p:spPr>
          <a:xfrm>
            <a:off x="185738" y="6515100"/>
            <a:ext cx="8662987" cy="288925"/>
          </a:xfrm>
          <a:prstGeom prst="rect">
            <a:avLst/>
          </a:prstGeom>
        </p:spPr>
        <p:txBody>
          <a:bodyPr/>
          <a:lstStyle>
            <a:lvl1pPr>
              <a:defRPr sz="1200">
                <a:solidFill>
                  <a:schemeClr val="tx2"/>
                </a:solidFill>
              </a:defRPr>
            </a:lvl1pPr>
          </a:lstStyle>
          <a:p>
            <a:pPr lvl="0"/>
            <a:r>
              <a:rPr lang="en-US" dirty="0"/>
              <a:t>© McGraw Hill LLC. All rights reserved. No reproduction or distribution without the prior written consent of McGraw Hill LLC.</a:t>
            </a:r>
          </a:p>
        </p:txBody>
      </p:sp>
    </p:spTree>
    <p:extLst>
      <p:ext uri="{BB962C8B-B14F-4D97-AF65-F5344CB8AC3E}">
        <p14:creationId xmlns:p14="http://schemas.microsoft.com/office/powerpoint/2010/main" val="380643474"/>
      </p:ext>
    </p:extLst>
  </p:cSld>
  <p:clrMapOvr>
    <a:masterClrMapping/>
  </p:clrMapOvr>
  <p:extLst>
    <p:ext uri="{DCECCB84-F9BA-43D5-87BE-67443E8EF086}">
      <p15:sldGuideLst xmlns:p15="http://schemas.microsoft.com/office/powerpoint/2012/main">
        <p15:guide id="1" orient="horz" pos="959">
          <p15:clr>
            <a:srgbClr val="FBAE40"/>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smtClean="0"/>
              <a:pPr/>
              <a:t>10/29/2024</a:t>
            </a:fld>
            <a:endParaRPr lang="en-US" dirty="0"/>
          </a:p>
        </p:txBody>
      </p:sp>
      <p:sp>
        <p:nvSpPr>
          <p:cNvPr id="8" name="Footer Placeholder 7"/>
          <p:cNvSpPr>
            <a:spLocks noGrp="1"/>
          </p:cNvSpPr>
          <p:nvPr>
            <p:ph type="ftr" sz="quarter" idx="11"/>
          </p:nvPr>
        </p:nvSpPr>
        <p:spPr/>
        <p:txBody>
          <a:bodyPr/>
          <a:lstStyle/>
          <a:p>
            <a:pPr defTabSz="457200">
              <a:spcBef>
                <a:spcPct val="20000"/>
              </a:spcBef>
              <a:defRPr/>
            </a:pPr>
            <a:r>
              <a:rPr lang="en-US"/>
              <a:t>Add long copyright</a:t>
            </a:r>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617877516"/>
      </p:ext>
    </p:extLst>
  </p:cSld>
  <p:clrMapOvr>
    <a:masterClrMapping/>
  </p:clrMapOvr>
  <p:hf hdr="0" dt="0"/>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2">
        <a:schemeClr val="bg2"/>
      </p:bgRef>
    </p:bg>
    <p:spTree>
      <p:nvGrpSpPr>
        <p:cNvPr id="1" name=""/>
        <p:cNvGrpSpPr/>
        <p:nvPr/>
      </p:nvGrpSpPr>
      <p:grpSpPr>
        <a:xfrm>
          <a:off x="0" y="0"/>
          <a:ext cx="0" cy="0"/>
          <a:chOff x="0" y="0"/>
          <a:chExt cx="0" cy="0"/>
        </a:xfrm>
      </p:grpSpPr>
      <p:sp>
        <p:nvSpPr>
          <p:cNvPr id="22" name="Rectangle 21"/>
          <p:cNvSpPr/>
          <p:nvPr/>
        </p:nvSpPr>
        <p:spPr>
          <a:xfrm>
            <a:off x="0" y="0"/>
            <a:ext cx="9144000" cy="6858000"/>
          </a:xfrm>
          <a:prstGeom prst="rect">
            <a:avLst/>
          </a:prstGeom>
          <a:blipFill dpi="0" rotWithShape="1">
            <a:blip r:embed="rId2">
              <a:alphaModFix amt="45000"/>
              <a:duotone>
                <a:schemeClr val="accent2">
                  <a:shade val="45000"/>
                  <a:satMod val="135000"/>
                </a:schemeClr>
                <a:prstClr val="white"/>
              </a:duotone>
            </a:blip>
            <a:srcRect/>
            <a:tile tx="-44450" ty="38100" sx="85000" sy="85000" flip="none" algn="tl"/>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3" name="Rectangle 22"/>
          <p:cNvSpPr/>
          <p:nvPr/>
        </p:nvSpPr>
        <p:spPr>
          <a:xfrm>
            <a:off x="980902" y="1275025"/>
            <a:ext cx="7182197" cy="4307950"/>
          </a:xfrm>
          <a:prstGeom prst="rect">
            <a:avLst/>
          </a:prstGeom>
          <a:solidFill>
            <a:schemeClr val="bg1"/>
          </a:solidFill>
          <a:ln w="6350" cap="flat" cmpd="sng" algn="ctr">
            <a:noFill/>
            <a:prstDash val="solid"/>
          </a:ln>
          <a:effectLst>
            <a:outerShdw blurRad="50800" algn="ctr" rotWithShape="0">
              <a:prstClr val="black">
                <a:alpha val="66000"/>
              </a:prstClr>
            </a:outerShdw>
            <a:softEdge rad="0"/>
          </a:effectLst>
        </p:spPr>
      </p:sp>
      <p:sp>
        <p:nvSpPr>
          <p:cNvPr id="24" name="Rectangle 23"/>
          <p:cNvSpPr/>
          <p:nvPr/>
        </p:nvSpPr>
        <p:spPr>
          <a:xfrm>
            <a:off x="1088136" y="1385316"/>
            <a:ext cx="6967728" cy="4087368"/>
          </a:xfrm>
          <a:prstGeom prst="rect">
            <a:avLst/>
          </a:prstGeom>
          <a:noFill/>
          <a:ln w="6350" cap="sq" cmpd="sng" algn="ctr">
            <a:solidFill>
              <a:schemeClr val="tx1">
                <a:lumMod val="75000"/>
                <a:lumOff val="25000"/>
              </a:schemeClr>
            </a:solidFill>
            <a:prstDash val="solid"/>
            <a:miter lim="800000"/>
          </a:ln>
          <a:effectLst/>
        </p:spPr>
      </p:sp>
      <p:sp>
        <p:nvSpPr>
          <p:cNvPr id="30" name="Rectangle 29"/>
          <p:cNvSpPr/>
          <p:nvPr/>
        </p:nvSpPr>
        <p:spPr>
          <a:xfrm>
            <a:off x="3794760" y="1267730"/>
            <a:ext cx="1554480" cy="64008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sp>
      <p:grpSp>
        <p:nvGrpSpPr>
          <p:cNvPr id="31" name="Group 30"/>
          <p:cNvGrpSpPr/>
          <p:nvPr/>
        </p:nvGrpSpPr>
        <p:grpSpPr>
          <a:xfrm>
            <a:off x="3886200" y="1267731"/>
            <a:ext cx="1371600" cy="548640"/>
            <a:chOff x="5318306" y="1386268"/>
            <a:chExt cx="1567331" cy="645295"/>
          </a:xfrm>
        </p:grpSpPr>
        <p:cxnSp>
          <p:nvCxnSpPr>
            <p:cNvPr id="32" name="Straight Connector 31"/>
            <p:cNvCxnSpPr/>
            <p:nvPr/>
          </p:nvCxnSpPr>
          <p:spPr>
            <a:xfrm>
              <a:off x="5318306" y="1386268"/>
              <a:ext cx="0" cy="64008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a:off x="6885637" y="1386268"/>
              <a:ext cx="0" cy="64008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a:off x="5318306" y="2031563"/>
              <a:ext cx="1567331" cy="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title"/>
          </p:nvPr>
        </p:nvSpPr>
        <p:spPr>
          <a:xfrm>
            <a:off x="1172717" y="2094309"/>
            <a:ext cx="6803136" cy="2587752"/>
          </a:xfrm>
        </p:spPr>
        <p:txBody>
          <a:bodyPr anchor="ctr">
            <a:noAutofit/>
          </a:bodyPr>
          <a:lstStyle>
            <a:lvl1pPr algn="ctr">
              <a:lnSpc>
                <a:spcPct val="83000"/>
              </a:lnSpc>
              <a:defRPr lang="en-US" sz="6200" kern="1200" cap="all" spc="-100" baseline="0" dirty="0">
                <a:solidFill>
                  <a:schemeClr val="tx1">
                    <a:lumMod val="85000"/>
                    <a:lumOff val="15000"/>
                  </a:schemeClr>
                </a:solidFill>
                <a:effectLst/>
                <a:latin typeface="+mj-lt"/>
                <a:ea typeface="+mn-ea"/>
                <a:cs typeface="+mn-cs"/>
              </a:defRPr>
            </a:lvl1pPr>
          </a:lstStyle>
          <a:p>
            <a:r>
              <a:rPr lang="en-US"/>
              <a:t>Click to edit Master title style</a:t>
            </a:r>
            <a:endParaRPr lang="en-US" dirty="0"/>
          </a:p>
        </p:txBody>
      </p:sp>
      <p:sp>
        <p:nvSpPr>
          <p:cNvPr id="3" name="Text Placeholder 2"/>
          <p:cNvSpPr>
            <a:spLocks noGrp="1"/>
          </p:cNvSpPr>
          <p:nvPr>
            <p:ph type="body" idx="1"/>
          </p:nvPr>
        </p:nvSpPr>
        <p:spPr>
          <a:xfrm>
            <a:off x="1172718" y="4682062"/>
            <a:ext cx="6803136" cy="502920"/>
          </a:xfrm>
        </p:spPr>
        <p:txBody>
          <a:bodyPr anchor="t">
            <a:normAutofit/>
          </a:bodyPr>
          <a:lstStyle>
            <a:lvl1pPr marL="0" indent="0" algn="ctr">
              <a:buNone/>
              <a:defRPr sz="1400">
                <a:solidFill>
                  <a:schemeClr val="tx1"/>
                </a:solidFill>
                <a:effectLst/>
              </a:defRPr>
            </a:lvl1pPr>
            <a:lvl2pPr marL="457200" indent="0">
              <a:buNone/>
              <a:defRPr sz="1400">
                <a:solidFill>
                  <a:schemeClr val="tx1">
                    <a:tint val="75000"/>
                  </a:schemeClr>
                </a:solidFill>
              </a:defRPr>
            </a:lvl2pPr>
            <a:lvl3pPr marL="914400" indent="0">
              <a:buNone/>
              <a:defRPr sz="14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3931920" y="1325880"/>
            <a:ext cx="1280160" cy="457200"/>
          </a:xfrm>
        </p:spPr>
        <p:txBody>
          <a:bodyPr/>
          <a:lstStyle>
            <a:lvl1pPr algn="ctr">
              <a:defRPr lang="en-US" sz="1100" kern="1200" spc="0" baseline="0">
                <a:solidFill>
                  <a:schemeClr val="tx1"/>
                </a:solidFill>
                <a:latin typeface="+mn-lt"/>
                <a:ea typeface="+mn-ea"/>
                <a:cs typeface="+mn-cs"/>
              </a:defRPr>
            </a:lvl1pPr>
          </a:lstStyle>
          <a:p>
            <a:fld id="{48A87A34-81AB-432B-8DAE-1953F412C126}" type="datetimeFigureOut">
              <a:rPr lang="en-US" smtClean="0"/>
              <a:t>10/29/2024</a:t>
            </a:fld>
            <a:endParaRPr lang="en-US" dirty="0"/>
          </a:p>
        </p:txBody>
      </p:sp>
      <p:sp>
        <p:nvSpPr>
          <p:cNvPr id="5" name="Footer Placeholder 4"/>
          <p:cNvSpPr>
            <a:spLocks noGrp="1"/>
          </p:cNvSpPr>
          <p:nvPr>
            <p:ph type="ftr" sz="quarter" idx="11"/>
          </p:nvPr>
        </p:nvSpPr>
        <p:spPr>
          <a:xfrm>
            <a:off x="1104679" y="5211060"/>
            <a:ext cx="4430268" cy="228600"/>
          </a:xfrm>
        </p:spPr>
        <p:txBody>
          <a:bodyPr/>
          <a:lstStyle>
            <a:lvl1pPr algn="l">
              <a:defRPr/>
            </a:lvl1pPr>
          </a:lstStyle>
          <a:p>
            <a:endParaRPr lang="en-US" dirty="0"/>
          </a:p>
        </p:txBody>
      </p:sp>
      <p:sp>
        <p:nvSpPr>
          <p:cNvPr id="6" name="Slide Number Placeholder 5"/>
          <p:cNvSpPr>
            <a:spLocks noGrp="1"/>
          </p:cNvSpPr>
          <p:nvPr>
            <p:ph type="sldNum" sz="quarter" idx="12"/>
          </p:nvPr>
        </p:nvSpPr>
        <p:spPr>
          <a:xfrm>
            <a:off x="6453378" y="5211060"/>
            <a:ext cx="1584198" cy="228600"/>
          </a:xfrm>
        </p:spPr>
        <p:txBody>
          <a:bodyPr/>
          <a:lstStyle/>
          <a:p>
            <a:fld id="{68151E55-6873-49E2-B8D5-2F265E6F1973}" type="slidenum">
              <a:rPr lang="en-US" smtClean="0"/>
              <a:pPr/>
              <a:t>‹#›</a:t>
            </a:fld>
            <a:endParaRPr lang="en-US" dirty="0"/>
          </a:p>
        </p:txBody>
      </p:sp>
    </p:spTree>
    <p:extLst>
      <p:ext uri="{BB962C8B-B14F-4D97-AF65-F5344CB8AC3E}">
        <p14:creationId xmlns:p14="http://schemas.microsoft.com/office/powerpoint/2010/main" val="1474558760"/>
      </p:ext>
    </p:extLst>
  </p:cSld>
  <p:clrMapOvr>
    <a:overrideClrMapping bg1="lt1" tx1="dk1" bg2="lt2" tx2="dk2" accent1="accent1" accent2="accent2" accent3="accent3" accent4="accent4" accent5="accent5" accent6="accent6" hlink="hlink" folHlink="folHlink"/>
  </p:clrMapOvr>
  <p:hf hdr="0" dt="0"/>
</p:sldLayout>
</file>

<file path=ppt/slideLayouts/slideLayout3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731520" y="2103120"/>
            <a:ext cx="3657600" cy="393192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754880" y="2103120"/>
            <a:ext cx="3657600" cy="393192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smtClean="0"/>
              <a:pPr/>
              <a:t>10/29/2024</a:t>
            </a:fld>
            <a:endParaRPr lang="en-US" dirty="0"/>
          </a:p>
        </p:txBody>
      </p:sp>
      <p:sp>
        <p:nvSpPr>
          <p:cNvPr id="6" name="Footer Placeholder 5"/>
          <p:cNvSpPr>
            <a:spLocks noGrp="1"/>
          </p:cNvSpPr>
          <p:nvPr>
            <p:ph type="ftr" sz="quarter" idx="11"/>
          </p:nvPr>
        </p:nvSpPr>
        <p:spPr/>
        <p:txBody>
          <a:bodyPr/>
          <a:lstStyle/>
          <a:p>
            <a:pPr defTabSz="457200">
              <a:spcBef>
                <a:spcPct val="20000"/>
              </a:spcBef>
              <a:defRPr/>
            </a:pPr>
            <a:r>
              <a:rPr lang="en-US"/>
              <a:t>Add long copyright</a:t>
            </a:r>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3535523066"/>
      </p:ext>
    </p:extLst>
  </p:cSld>
  <p:clrMapOvr>
    <a:masterClrMapping/>
  </p:clrMapOvr>
  <p:hf hdr="0" dt="0"/>
</p:sldLayout>
</file>

<file path=ppt/slideLayouts/slideLayout3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731520" y="2074334"/>
            <a:ext cx="3657600" cy="640080"/>
          </a:xfrm>
        </p:spPr>
        <p:txBody>
          <a:bodyPr anchor="ctr">
            <a:normAutofit/>
          </a:bodyPr>
          <a:lstStyle>
            <a:lvl1pPr marL="0" indent="0" algn="ctr">
              <a:spcBef>
                <a:spcPts val="0"/>
              </a:spcBef>
              <a:buNone/>
              <a:defRPr sz="1900" b="0">
                <a:solidFill>
                  <a:schemeClr val="tx2"/>
                </a:solidFill>
                <a:latin typeface="+mn-lt"/>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731520" y="2755898"/>
            <a:ext cx="3657600" cy="320040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754880" y="2074334"/>
            <a:ext cx="3657600" cy="640080"/>
          </a:xfrm>
        </p:spPr>
        <p:txBody>
          <a:bodyPr anchor="ctr">
            <a:normAutofit/>
          </a:bodyPr>
          <a:lstStyle>
            <a:lvl1pPr marL="0" indent="0" algn="ctr">
              <a:spcBef>
                <a:spcPts val="0"/>
              </a:spcBef>
              <a:buNone/>
              <a:defRPr sz="1900" b="0">
                <a:solidFill>
                  <a:schemeClr val="tx2"/>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754880" y="2756581"/>
            <a:ext cx="3657600" cy="320040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smtClean="0"/>
              <a:pPr/>
              <a:t>10/29/2024</a:t>
            </a:fld>
            <a:endParaRPr lang="en-US" dirty="0"/>
          </a:p>
        </p:txBody>
      </p:sp>
      <p:sp>
        <p:nvSpPr>
          <p:cNvPr id="8" name="Footer Placeholder 7"/>
          <p:cNvSpPr>
            <a:spLocks noGrp="1"/>
          </p:cNvSpPr>
          <p:nvPr>
            <p:ph type="ftr" sz="quarter" idx="11"/>
          </p:nvPr>
        </p:nvSpPr>
        <p:spPr/>
        <p:txBody>
          <a:bodyPr/>
          <a:lstStyle/>
          <a:p>
            <a:pPr defTabSz="457200">
              <a:spcBef>
                <a:spcPct val="20000"/>
              </a:spcBef>
              <a:defRPr/>
            </a:pPr>
            <a:r>
              <a:rPr lang="en-US"/>
              <a:t>Add long copyright</a:t>
            </a:r>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961982829"/>
      </p:ext>
    </p:extLst>
  </p:cSld>
  <p:clrMapOvr>
    <a:masterClrMapping/>
  </p:clrMapOvr>
  <p:hf hdr="0" dt="0"/>
</p:sldLayout>
</file>

<file path=ppt/slideLayouts/slideLayout3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smtClean="0"/>
              <a:t>10/29/2024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8151E55-6873-49E2-B8D5-2F265E6F1973}" type="slidenum">
              <a:rPr lang="en-US" smtClean="0"/>
              <a:pPr/>
              <a:t>‹#›</a:t>
            </a:fld>
            <a:endParaRPr lang="en-US" dirty="0"/>
          </a:p>
        </p:txBody>
      </p:sp>
    </p:spTree>
    <p:extLst>
      <p:ext uri="{BB962C8B-B14F-4D97-AF65-F5344CB8AC3E}">
        <p14:creationId xmlns:p14="http://schemas.microsoft.com/office/powerpoint/2010/main" val="3405958475"/>
      </p:ext>
    </p:extLst>
  </p:cSld>
  <p:clrMapOvr>
    <a:masterClrMapping/>
  </p:clrMapOvr>
  <p:hf hdr="0" dt="0"/>
</p:sldLayout>
</file>

<file path=ppt/slideLayouts/slideLayout3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A87A34-81AB-432B-8DAE-1953F412C126}" type="datetimeFigureOut">
              <a:rPr lang="en-US" smtClean="0"/>
              <a:t>10/29/2024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8151E55-6873-49E2-B8D5-2F265E6F1973}" type="slidenum">
              <a:rPr lang="en-US" smtClean="0"/>
              <a:pPr/>
              <a:t>‹#›</a:t>
            </a:fld>
            <a:endParaRPr lang="en-US" dirty="0"/>
          </a:p>
        </p:txBody>
      </p:sp>
    </p:spTree>
    <p:extLst>
      <p:ext uri="{BB962C8B-B14F-4D97-AF65-F5344CB8AC3E}">
        <p14:creationId xmlns:p14="http://schemas.microsoft.com/office/powerpoint/2010/main" val="316341677"/>
      </p:ext>
    </p:extLst>
  </p:cSld>
  <p:clrMapOvr>
    <a:masterClrMapping/>
  </p:clrMapOvr>
  <p:hf hdr="0" dt="0"/>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6" name="Rectangle 15"/>
          <p:cNvSpPr/>
          <p:nvPr/>
        </p:nvSpPr>
        <p:spPr>
          <a:xfrm>
            <a:off x="184147" y="173736"/>
            <a:ext cx="6398514" cy="651052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Rectangle 14"/>
          <p:cNvSpPr/>
          <p:nvPr/>
        </p:nvSpPr>
        <p:spPr>
          <a:xfrm>
            <a:off x="6765290" y="173736"/>
            <a:ext cx="2194560" cy="651052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972300" y="607392"/>
            <a:ext cx="1823085" cy="1645920"/>
          </a:xfrm>
        </p:spPr>
        <p:txBody>
          <a:bodyPr anchor="b">
            <a:normAutofit/>
          </a:bodyPr>
          <a:lstStyle>
            <a:lvl1pPr algn="l" defTabSz="914400" rtl="0" eaLnBrk="1" latinLnBrk="0" hangingPunct="1">
              <a:lnSpc>
                <a:spcPct val="90000"/>
              </a:lnSpc>
              <a:spcBef>
                <a:spcPct val="0"/>
              </a:spcBef>
              <a:buNone/>
              <a:defRPr lang="en-US" sz="2400" b="0" kern="1200" cap="none" spc="0" baseline="0" dirty="0">
                <a:solidFill>
                  <a:srgbClr val="FFFFFF"/>
                </a:solidFill>
                <a:effectLst/>
                <a:latin typeface="+mj-lt"/>
                <a:ea typeface="+mn-ea"/>
                <a:cs typeface="+mn-cs"/>
              </a:defRPr>
            </a:lvl1pPr>
          </a:lstStyle>
          <a:p>
            <a:r>
              <a:rPr lang="en-US"/>
              <a:t>Click to edit Master title style</a:t>
            </a:r>
            <a:endParaRPr lang="en-US" dirty="0"/>
          </a:p>
        </p:txBody>
      </p:sp>
      <p:sp>
        <p:nvSpPr>
          <p:cNvPr id="3" name="Content Placeholder 2"/>
          <p:cNvSpPr>
            <a:spLocks noGrp="1"/>
          </p:cNvSpPr>
          <p:nvPr>
            <p:ph idx="1"/>
          </p:nvPr>
        </p:nvSpPr>
        <p:spPr>
          <a:xfrm>
            <a:off x="668976" y="907143"/>
            <a:ext cx="5428856" cy="5043714"/>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972300" y="2286000"/>
            <a:ext cx="1823085" cy="3505200"/>
          </a:xfrm>
        </p:spPr>
        <p:txBody>
          <a:bodyPr>
            <a:normAutofit/>
          </a:bodyPr>
          <a:lstStyle>
            <a:lvl1pPr marL="0" indent="0">
              <a:lnSpc>
                <a:spcPct val="110000"/>
              </a:lnSpc>
              <a:spcBef>
                <a:spcPts val="800"/>
              </a:spcBef>
              <a:buNone/>
              <a:defRPr sz="13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Date Placeholder 7"/>
          <p:cNvSpPr>
            <a:spLocks noGrp="1"/>
          </p:cNvSpPr>
          <p:nvPr>
            <p:ph type="dt" sz="half" idx="10"/>
          </p:nvPr>
        </p:nvSpPr>
        <p:spPr/>
        <p:txBody>
          <a:bodyPr/>
          <a:lstStyle/>
          <a:p>
            <a:fld id="{48A87A34-81AB-432B-8DAE-1953F412C126}" type="datetimeFigureOut">
              <a:rPr lang="en-US" smtClean="0"/>
              <a:pPr/>
              <a:t>10/29/2024</a:t>
            </a:fld>
            <a:endParaRPr lang="en-US" dirty="0"/>
          </a:p>
        </p:txBody>
      </p:sp>
      <p:sp>
        <p:nvSpPr>
          <p:cNvPr id="9" name="Footer Placeholder 8"/>
          <p:cNvSpPr>
            <a:spLocks noGrp="1"/>
          </p:cNvSpPr>
          <p:nvPr>
            <p:ph type="ftr" sz="quarter" idx="11"/>
          </p:nvPr>
        </p:nvSpPr>
        <p:spPr/>
        <p:txBody>
          <a:bodyPr/>
          <a:lstStyle>
            <a:lvl1pPr algn="r">
              <a:defRPr/>
            </a:lvl1pPr>
          </a:lstStyle>
          <a:p>
            <a:pPr defTabSz="457200">
              <a:spcBef>
                <a:spcPct val="20000"/>
              </a:spcBef>
              <a:defRPr/>
            </a:pPr>
            <a:r>
              <a:rPr lang="en-US"/>
              <a:t>Add long copyright</a:t>
            </a:r>
            <a:endParaRPr lang="en-US" dirty="0"/>
          </a:p>
        </p:txBody>
      </p:sp>
      <p:sp>
        <p:nvSpPr>
          <p:cNvPr id="11" name="Slide Number Placeholder 10"/>
          <p:cNvSpPr>
            <a:spLocks noGrp="1"/>
          </p:cNvSpPr>
          <p:nvPr>
            <p:ph type="sldNum" sz="quarter" idx="12"/>
          </p:nvPr>
        </p:nvSpPr>
        <p:spPr>
          <a:xfrm>
            <a:off x="7795258" y="6310086"/>
            <a:ext cx="1097280" cy="274320"/>
          </a:xfrm>
        </p:spPr>
        <p:txBody>
          <a:bodyPr/>
          <a:lstStyle>
            <a:lvl1pPr>
              <a:defRPr>
                <a:solidFill>
                  <a:srgbClr val="FFFFFF"/>
                </a:solidFill>
              </a:defRPr>
            </a:lvl1pPr>
          </a:lstStyle>
          <a:p>
            <a:fld id="{6D22F896-40B5-4ADD-8801-0D06FADFA095}" type="slidenum">
              <a:rPr lang="en-US" smtClean="0"/>
              <a:pPr/>
              <a:t>‹#›</a:t>
            </a:fld>
            <a:endParaRPr lang="en-US" dirty="0"/>
          </a:p>
        </p:txBody>
      </p:sp>
      <p:sp>
        <p:nvSpPr>
          <p:cNvPr id="12" name="Rectangle 11"/>
          <p:cNvSpPr/>
          <p:nvPr/>
        </p:nvSpPr>
        <p:spPr>
          <a:xfrm>
            <a:off x="6868160" y="274320"/>
            <a:ext cx="1988820" cy="6309360"/>
          </a:xfrm>
          <a:prstGeom prst="rect">
            <a:avLst/>
          </a:prstGeom>
          <a:noFill/>
          <a:ln w="6350" cap="sq">
            <a:solidFill>
              <a:srgbClr val="FFFFFF"/>
            </a:solidFill>
            <a:miter lim="800000"/>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4285679934"/>
      </p:ext>
    </p:extLst>
  </p:cSld>
  <p:clrMapOvr>
    <a:masterClrMapping/>
  </p:clrMapOvr>
  <p:hf hdr="0" dt="0"/>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4" name="Rectangle 13"/>
          <p:cNvSpPr/>
          <p:nvPr/>
        </p:nvSpPr>
        <p:spPr>
          <a:xfrm>
            <a:off x="6765290" y="173736"/>
            <a:ext cx="2194560" cy="651052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972300" y="603504"/>
            <a:ext cx="1824228" cy="1645920"/>
          </a:xfrm>
        </p:spPr>
        <p:txBody>
          <a:bodyPr anchor="b">
            <a:noAutofit/>
          </a:bodyPr>
          <a:lstStyle>
            <a:lvl1pPr algn="l">
              <a:defRPr sz="2400" b="0">
                <a:solidFill>
                  <a:srgbClr val="FFFFFF"/>
                </a:solidFill>
                <a:latin typeface="+mj-lt"/>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171449" y="173736"/>
            <a:ext cx="6398514" cy="6510528"/>
          </a:xfrm>
          <a:solidFill>
            <a:schemeClr val="accent1">
              <a:lumMod val="60000"/>
              <a:lumOff val="40000"/>
            </a:schemeClr>
          </a:solidFill>
          <a:ln>
            <a:noFill/>
          </a:ln>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972300" y="2286000"/>
            <a:ext cx="1824228" cy="3502152"/>
          </a:xfrm>
        </p:spPr>
        <p:txBody>
          <a:bodyPr>
            <a:normAutofit/>
          </a:bodyPr>
          <a:lstStyle>
            <a:lvl1pPr marL="0" indent="0" algn="l">
              <a:lnSpc>
                <a:spcPct val="110000"/>
              </a:lnSpc>
              <a:spcBef>
                <a:spcPts val="800"/>
              </a:spcBef>
              <a:buNone/>
              <a:defRPr sz="13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solidFill>
                  <a:srgbClr val="FFFFFF"/>
                </a:solidFill>
                <a:effectLst>
                  <a:outerShdw blurRad="12700" dist="6350" dir="2700000" algn="tl" rotWithShape="0">
                    <a:prstClr val="black">
                      <a:alpha val="40000"/>
                    </a:prstClr>
                  </a:outerShdw>
                </a:effectLst>
              </a:defRPr>
            </a:lvl1pPr>
          </a:lstStyle>
          <a:p>
            <a:fld id="{48A87A34-81AB-432B-8DAE-1953F412C126}" type="datetimeFigureOut">
              <a:rPr lang="en-US" smtClean="0"/>
              <a:t>10/29/2024</a:t>
            </a:fld>
            <a:endParaRPr lang="en-US" dirty="0"/>
          </a:p>
        </p:txBody>
      </p:sp>
      <p:sp>
        <p:nvSpPr>
          <p:cNvPr id="6" name="Footer Placeholder 5"/>
          <p:cNvSpPr>
            <a:spLocks noGrp="1"/>
          </p:cNvSpPr>
          <p:nvPr>
            <p:ph type="ftr" sz="quarter" idx="11"/>
          </p:nvPr>
        </p:nvSpPr>
        <p:spPr/>
        <p:txBody>
          <a:bodyPr/>
          <a:lstStyle>
            <a:lvl1pPr marL="0" algn="r" defTabSz="914400" rtl="0" eaLnBrk="1" latinLnBrk="0" hangingPunct="1">
              <a:defRPr lang="en-US" sz="900" kern="1200" dirty="0">
                <a:solidFill>
                  <a:srgbClr val="FFFFFF"/>
                </a:solidFill>
                <a:effectLst>
                  <a:outerShdw blurRad="12700" dist="6350" dir="2700000" algn="tl" rotWithShape="0">
                    <a:prstClr val="black">
                      <a:alpha val="40000"/>
                    </a:prstClr>
                  </a:outerShdw>
                </a:effectLst>
                <a:latin typeface="+mn-lt"/>
                <a:ea typeface="+mn-ea"/>
                <a:cs typeface="+mn-cs"/>
              </a:defRPr>
            </a:lvl1pPr>
          </a:lstStyle>
          <a:p>
            <a:endParaRPr lang="en-US" dirty="0"/>
          </a:p>
        </p:txBody>
      </p:sp>
      <p:sp>
        <p:nvSpPr>
          <p:cNvPr id="7" name="Slide Number Placeholder 6"/>
          <p:cNvSpPr>
            <a:spLocks noGrp="1"/>
          </p:cNvSpPr>
          <p:nvPr>
            <p:ph type="sldNum" sz="quarter" idx="12"/>
          </p:nvPr>
        </p:nvSpPr>
        <p:spPr>
          <a:xfrm>
            <a:off x="7797546" y="6309360"/>
            <a:ext cx="1097280" cy="274320"/>
          </a:xfrm>
        </p:spPr>
        <p:txBody>
          <a:bodyPr/>
          <a:lstStyle>
            <a:lvl1pPr>
              <a:defRPr>
                <a:solidFill>
                  <a:srgbClr val="FFFFFF"/>
                </a:solidFill>
              </a:defRPr>
            </a:lvl1pPr>
          </a:lstStyle>
          <a:p>
            <a:fld id="{68151E55-6873-49E2-B8D5-2F265E6F1973}" type="slidenum">
              <a:rPr lang="en-US" smtClean="0"/>
              <a:pPr/>
              <a:t>‹#›</a:t>
            </a:fld>
            <a:endParaRPr lang="en-US" dirty="0"/>
          </a:p>
        </p:txBody>
      </p:sp>
      <p:sp>
        <p:nvSpPr>
          <p:cNvPr id="11" name="Rectangle 10"/>
          <p:cNvSpPr/>
          <p:nvPr/>
        </p:nvSpPr>
        <p:spPr>
          <a:xfrm>
            <a:off x="6868160" y="274320"/>
            <a:ext cx="1988820" cy="6309360"/>
          </a:xfrm>
          <a:prstGeom prst="rect">
            <a:avLst/>
          </a:prstGeom>
          <a:noFill/>
          <a:ln w="6350" cap="sq">
            <a:solidFill>
              <a:srgbClr val="FFFFFF"/>
            </a:solidFill>
            <a:miter lim="800000"/>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1815820010"/>
      </p:ext>
    </p:extLst>
  </p:cSld>
  <p:clrMapOvr>
    <a:masterClrMapping/>
  </p:clrMapOvr>
  <p:hf hdr="0" dt="0"/>
</p:sldLayout>
</file>

<file path=ppt/slideLayouts/slideLayout3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pPr/>
              <a:t>10/29/2024</a:t>
            </a:fld>
            <a:endParaRPr lang="en-US" dirty="0"/>
          </a:p>
        </p:txBody>
      </p:sp>
      <p:sp>
        <p:nvSpPr>
          <p:cNvPr id="5" name="Footer Placeholder 4"/>
          <p:cNvSpPr>
            <a:spLocks noGrp="1"/>
          </p:cNvSpPr>
          <p:nvPr>
            <p:ph type="ftr" sz="quarter" idx="11"/>
          </p:nvPr>
        </p:nvSpPr>
        <p:spPr/>
        <p:txBody>
          <a:bodyPr/>
          <a:lstStyle/>
          <a:p>
            <a:pPr defTabSz="457200">
              <a:spcBef>
                <a:spcPct val="20000"/>
              </a:spcBef>
              <a:defRPr/>
            </a:pPr>
            <a:r>
              <a:rPr lang="en-US"/>
              <a:t>Add long copyright</a:t>
            </a:r>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1026354798"/>
      </p:ext>
    </p:extLst>
  </p:cSld>
  <p:clrMapOvr>
    <a:masterClrMapping/>
  </p:clrMapOvr>
  <p:hf hdr="0" dt="0"/>
</p:sldLayout>
</file>

<file path=ppt/slideLayouts/slideLayout3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43700" y="762000"/>
            <a:ext cx="1771650" cy="52578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762000"/>
            <a:ext cx="6057900" cy="52578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pPr/>
              <a:t>10/29/2024</a:t>
            </a:fld>
            <a:endParaRPr lang="en-US" dirty="0"/>
          </a:p>
        </p:txBody>
      </p:sp>
      <p:sp>
        <p:nvSpPr>
          <p:cNvPr id="5" name="Footer Placeholder 4"/>
          <p:cNvSpPr>
            <a:spLocks noGrp="1"/>
          </p:cNvSpPr>
          <p:nvPr>
            <p:ph type="ftr" sz="quarter" idx="11"/>
          </p:nvPr>
        </p:nvSpPr>
        <p:spPr/>
        <p:txBody>
          <a:bodyPr/>
          <a:lstStyle/>
          <a:p>
            <a:pPr defTabSz="457200">
              <a:spcBef>
                <a:spcPct val="20000"/>
              </a:spcBef>
              <a:defRPr/>
            </a:pPr>
            <a:r>
              <a:rPr lang="en-US"/>
              <a:t>Add long copyright</a:t>
            </a:r>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237348293"/>
      </p:ext>
    </p:extLst>
  </p:cSld>
  <p:clrMapOvr>
    <a:masterClrMapping/>
  </p:clrMapOvr>
  <p:hf hdr="0" dt="0"/>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Title Slide NO Cover">
    <p:spTree>
      <p:nvGrpSpPr>
        <p:cNvPr id="1" name=""/>
        <p:cNvGrpSpPr/>
        <p:nvPr/>
      </p:nvGrpSpPr>
      <p:grpSpPr>
        <a:xfrm>
          <a:off x="0" y="0"/>
          <a:ext cx="0" cy="0"/>
          <a:chOff x="0" y="0"/>
          <a:chExt cx="0" cy="0"/>
        </a:xfrm>
      </p:grpSpPr>
      <p:grpSp>
        <p:nvGrpSpPr>
          <p:cNvPr id="5" name="MHE altered Background, fixed">
            <a:extLst>
              <a:ext uri="{FF2B5EF4-FFF2-40B4-BE49-F238E27FC236}">
                <a16:creationId xmlns:a16="http://schemas.microsoft.com/office/drawing/2014/main" id="{7A14A7A9-A9D7-4A08-A24F-4D1C1F4C29CE}"/>
              </a:ext>
              <a:ext uri="{C183D7F6-B498-43B3-948B-1728B52AA6E4}">
                <adec:decorative xmlns:adec="http://schemas.microsoft.com/office/drawing/2017/decorative" val="1"/>
              </a:ext>
            </a:extLst>
          </p:cNvPr>
          <p:cNvGrpSpPr/>
          <p:nvPr userDrawn="1"/>
        </p:nvGrpSpPr>
        <p:grpSpPr>
          <a:xfrm>
            <a:off x="0" y="1446366"/>
            <a:ext cx="9143999" cy="4991100"/>
            <a:chOff x="0" y="1524000"/>
            <a:chExt cx="9143999" cy="4991100"/>
          </a:xfrm>
        </p:grpSpPr>
        <p:sp>
          <p:nvSpPr>
            <p:cNvPr id="12" name="Rectangle 11">
              <a:extLst>
                <a:ext uri="{FF2B5EF4-FFF2-40B4-BE49-F238E27FC236}">
                  <a16:creationId xmlns:a16="http://schemas.microsoft.com/office/drawing/2014/main" id="{9500492E-5EBE-C745-8EEE-F17D4BB4582E}"/>
                </a:ext>
              </a:extLst>
            </p:cNvPr>
            <p:cNvSpPr/>
            <p:nvPr userDrawn="1"/>
          </p:nvSpPr>
          <p:spPr>
            <a:xfrm>
              <a:off x="0" y="1524000"/>
              <a:ext cx="9143999" cy="4991100"/>
            </a:xfrm>
            <a:prstGeom prst="rect">
              <a:avLst/>
            </a:prstGeom>
            <a:solidFill>
              <a:srgbClr val="9F2241"/>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dirty="0"/>
            </a:p>
          </p:txBody>
        </p:sp>
        <p:sp>
          <p:nvSpPr>
            <p:cNvPr id="13" name="Rectangle 12">
              <a:extLst>
                <a:ext uri="{FF2B5EF4-FFF2-40B4-BE49-F238E27FC236}">
                  <a16:creationId xmlns:a16="http://schemas.microsoft.com/office/drawing/2014/main" id="{6D976C39-0B94-D44F-9108-A52DD0916B5A}"/>
                </a:ext>
              </a:extLst>
            </p:cNvPr>
            <p:cNvSpPr/>
            <p:nvPr userDrawn="1"/>
          </p:nvSpPr>
          <p:spPr>
            <a:xfrm>
              <a:off x="190500" y="2019300"/>
              <a:ext cx="8496300" cy="4267200"/>
            </a:xfrm>
            <a:prstGeom prst="rect">
              <a:avLst/>
            </a:prstGeom>
            <a:solidFill>
              <a:srgbClr val="E21A23"/>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dirty="0"/>
            </a:p>
          </p:txBody>
        </p:sp>
      </p:grpSp>
      <p:sp>
        <p:nvSpPr>
          <p:cNvPr id="2" name="Title"/>
          <p:cNvSpPr>
            <a:spLocks noGrp="1"/>
          </p:cNvSpPr>
          <p:nvPr userDrawn="1">
            <p:ph type="ctrTitle"/>
          </p:nvPr>
        </p:nvSpPr>
        <p:spPr>
          <a:xfrm>
            <a:off x="567378" y="2593298"/>
            <a:ext cx="6980170" cy="1130559"/>
          </a:xfrm>
          <a:prstGeom prst="rect">
            <a:avLst/>
          </a:prstGeom>
        </p:spPr>
        <p:txBody>
          <a:bodyPr anchor="t">
            <a:noAutofit/>
          </a:bodyPr>
          <a:lstStyle>
            <a:lvl1pPr algn="l">
              <a:lnSpc>
                <a:spcPct val="100000"/>
              </a:lnSpc>
              <a:defRPr sz="2600" b="1">
                <a:solidFill>
                  <a:schemeClr val="bg1"/>
                </a:solidFill>
              </a:defRPr>
            </a:lvl1pPr>
          </a:lstStyle>
          <a:p>
            <a:r>
              <a:rPr lang="en-US"/>
              <a:t>Click to edit Master title style</a:t>
            </a:r>
            <a:endParaRPr lang="en-US" dirty="0"/>
          </a:p>
        </p:txBody>
      </p:sp>
      <p:sp>
        <p:nvSpPr>
          <p:cNvPr id="3" name="Subtitle"/>
          <p:cNvSpPr>
            <a:spLocks noGrp="1"/>
          </p:cNvSpPr>
          <p:nvPr userDrawn="1">
            <p:ph type="subTitle" idx="1"/>
          </p:nvPr>
        </p:nvSpPr>
        <p:spPr>
          <a:xfrm>
            <a:off x="567378" y="3807503"/>
            <a:ext cx="4542020" cy="719352"/>
          </a:xfrm>
          <a:prstGeom prst="rect">
            <a:avLst/>
          </a:prstGeom>
        </p:spPr>
        <p:txBody>
          <a:bodyPr/>
          <a:lstStyle>
            <a:lvl1pPr marL="0" indent="0" algn="l">
              <a:buNone/>
              <a:defRPr sz="1800" b="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cxnSp>
        <p:nvCxnSpPr>
          <p:cNvPr id="21" name="MHE line separating subtitles from text">
            <a:extLst>
              <a:ext uri="{FF2B5EF4-FFF2-40B4-BE49-F238E27FC236}">
                <a16:creationId xmlns:a16="http://schemas.microsoft.com/office/drawing/2014/main" id="{EC86C884-D766-9149-B40E-B86A943DE6D1}"/>
              </a:ext>
              <a:ext uri="{C183D7F6-B498-43B3-948B-1728B52AA6E4}">
                <adec:decorative xmlns:adec="http://schemas.microsoft.com/office/drawing/2017/decorative" val="1"/>
              </a:ext>
            </a:extLst>
          </p:cNvPr>
          <p:cNvCxnSpPr>
            <a:cxnSpLocks/>
          </p:cNvCxnSpPr>
          <p:nvPr userDrawn="1"/>
        </p:nvCxnSpPr>
        <p:spPr>
          <a:xfrm>
            <a:off x="702310" y="4665027"/>
            <a:ext cx="3574789"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
        <p:nvSpPr>
          <p:cNvPr id="33" name="Text Placeholder"/>
          <p:cNvSpPr>
            <a:spLocks noGrp="1"/>
          </p:cNvSpPr>
          <p:nvPr userDrawn="1">
            <p:ph type="body" sz="quarter" idx="10"/>
          </p:nvPr>
        </p:nvSpPr>
        <p:spPr>
          <a:xfrm>
            <a:off x="567378" y="4770769"/>
            <a:ext cx="4443413" cy="576185"/>
          </a:xfrm>
          <a:prstGeom prst="rect">
            <a:avLst/>
          </a:prstGeom>
        </p:spPr>
        <p:txBody>
          <a:bodyPr/>
          <a:lstStyle>
            <a:lvl1pPr>
              <a:spcBef>
                <a:spcPts val="0"/>
              </a:spcBef>
              <a:defRPr sz="1600">
                <a:solidFill>
                  <a:schemeClr val="bg1"/>
                </a:solidFill>
              </a:defRPr>
            </a:lvl1pPr>
            <a:lvl2pPr>
              <a:defRPr sz="1400">
                <a:solidFill>
                  <a:schemeClr val="bg1"/>
                </a:solidFill>
              </a:defRPr>
            </a:lvl2pPr>
            <a:lvl3pPr>
              <a:defRPr sz="1400">
                <a:solidFill>
                  <a:schemeClr val="bg1"/>
                </a:solidFill>
              </a:defRPr>
            </a:lvl3pPr>
            <a:lvl4pPr>
              <a:defRPr sz="1400">
                <a:solidFill>
                  <a:schemeClr val="bg1"/>
                </a:solidFill>
              </a:defRPr>
            </a:lvl4pPr>
            <a:lvl5pPr>
              <a:defRPr sz="1400">
                <a:solidFill>
                  <a:schemeClr val="bg1"/>
                </a:solidFill>
              </a:defRPr>
            </a:lvl5pPr>
          </a:lstStyle>
          <a:p>
            <a:pPr lvl="0"/>
            <a:r>
              <a:rPr lang="en-US"/>
              <a:t>Click to edit Master text styles</a:t>
            </a:r>
          </a:p>
        </p:txBody>
      </p:sp>
      <p:sp>
        <p:nvSpPr>
          <p:cNvPr id="7" name="Text Placeholder 6"/>
          <p:cNvSpPr>
            <a:spLocks noGrp="1"/>
          </p:cNvSpPr>
          <p:nvPr>
            <p:ph type="body" sz="quarter" idx="11" hasCustomPrompt="1"/>
          </p:nvPr>
        </p:nvSpPr>
        <p:spPr>
          <a:xfrm>
            <a:off x="190500" y="6515100"/>
            <a:ext cx="8643938" cy="288925"/>
          </a:xfrm>
          <a:prstGeom prst="rect">
            <a:avLst/>
          </a:prstGeom>
        </p:spPr>
        <p:txBody>
          <a:bodyPr/>
          <a:lstStyle>
            <a:lvl1pPr>
              <a:defRPr sz="1200">
                <a:solidFill>
                  <a:schemeClr val="tx2"/>
                </a:solidFill>
              </a:defRPr>
            </a:lvl1pPr>
          </a:lstStyle>
          <a:p>
            <a:pPr lvl="0"/>
            <a:r>
              <a:rPr lang="en-US" dirty="0"/>
              <a:t>© McGraw Hill LLC. All rights reserved. No reproduction or distribution without the prior written consent of McGraw Hill LLC.</a:t>
            </a:r>
          </a:p>
        </p:txBody>
      </p:sp>
    </p:spTree>
    <p:extLst>
      <p:ext uri="{BB962C8B-B14F-4D97-AF65-F5344CB8AC3E}">
        <p14:creationId xmlns:p14="http://schemas.microsoft.com/office/powerpoint/2010/main" val="1233895555"/>
      </p:ext>
    </p:extLst>
  </p:cSld>
  <p:clrMapOvr>
    <a:masterClrMapping/>
  </p:clrMapOvr>
  <p:extLst>
    <p:ext uri="{DCECCB84-F9BA-43D5-87BE-67443E8EF086}">
      <p15:sldGuideLst xmlns:p15="http://schemas.microsoft.com/office/powerpoint/2012/main">
        <p15:guide id="1" orient="horz" pos="1272">
          <p15:clr>
            <a:srgbClr val="FBAE40"/>
          </p15:clr>
        </p15:guide>
        <p15:guide id="2" orient="horz" pos="3960">
          <p15:clr>
            <a:srgbClr val="FBAE40"/>
          </p15:clr>
        </p15:guide>
        <p15:guide id="3" pos="120">
          <p15:clr>
            <a:srgbClr val="FBAE40"/>
          </p15:clr>
        </p15:guide>
        <p15:guide id="4" pos="5472">
          <p15:clr>
            <a:srgbClr val="FBAE40"/>
          </p15:clr>
        </p15:guide>
        <p15:guide id="5" orient="horz" pos="2260">
          <p15:clr>
            <a:srgbClr val="FBAE40"/>
          </p15:clr>
        </p15:guide>
      </p15:sldGuideLst>
    </p:ext>
  </p:extLst>
</p:sldLayout>
</file>

<file path=ppt/slideLayouts/slideLayout40.xml><?xml version="1.0" encoding="utf-8"?>
<p:sldLayout xmlns:a="http://schemas.openxmlformats.org/drawingml/2006/main" xmlns:r="http://schemas.openxmlformats.org/officeDocument/2006/relationships" xmlns:p="http://schemas.openxmlformats.org/presentationml/2006/main" userDrawn="1">
  <p:cSld name="Two Horizontal Main Placeholders">
    <p:spTree>
      <p:nvGrpSpPr>
        <p:cNvPr id="1" name=""/>
        <p:cNvGrpSpPr/>
        <p:nvPr/>
      </p:nvGrpSpPr>
      <p:grpSpPr>
        <a:xfrm>
          <a:off x="0" y="0"/>
          <a:ext cx="0" cy="0"/>
          <a:chOff x="0" y="0"/>
          <a:chExt cx="0" cy="0"/>
        </a:xfrm>
      </p:grpSpPr>
      <p:sp>
        <p:nvSpPr>
          <p:cNvPr id="2" name="Slide Title">
            <a:extLst>
              <a:ext uri="{FF2B5EF4-FFF2-40B4-BE49-F238E27FC236}">
                <a16:creationId xmlns:a16="http://schemas.microsoft.com/office/drawing/2014/main" id="{A4407840-F6A4-4638-BB2F-9FBAA1A81461}"/>
              </a:ext>
            </a:extLst>
          </p:cNvPr>
          <p:cNvSpPr>
            <a:spLocks noGrp="1"/>
          </p:cNvSpPr>
          <p:nvPr>
            <p:ph type="title" hasCustomPrompt="1"/>
          </p:nvPr>
        </p:nvSpPr>
        <p:spPr>
          <a:xfrm>
            <a:off x="342900" y="192490"/>
            <a:ext cx="8458200" cy="903231"/>
          </a:xfrm>
          <a:prstGeom prst="rect">
            <a:avLst/>
          </a:prstGeom>
        </p:spPr>
        <p:txBody>
          <a:bodyPr anchor="ctr">
            <a:normAutofit/>
          </a:bodyPr>
          <a:lstStyle>
            <a:lvl1pPr>
              <a:defRPr sz="4000"/>
            </a:lvl1pPr>
          </a:lstStyle>
          <a:p>
            <a:r>
              <a:rPr lang="en-US" dirty="0"/>
              <a:t>Slide Title</a:t>
            </a:r>
          </a:p>
        </p:txBody>
      </p:sp>
      <p:sp>
        <p:nvSpPr>
          <p:cNvPr id="5" name="Content Placeholder 1">
            <a:extLst>
              <a:ext uri="{FF2B5EF4-FFF2-40B4-BE49-F238E27FC236}">
                <a16:creationId xmlns:a16="http://schemas.microsoft.com/office/drawing/2014/main" id="{D13536C2-DC17-4031-9948-17E37EF99112}"/>
              </a:ext>
            </a:extLst>
          </p:cNvPr>
          <p:cNvSpPr>
            <a:spLocks noGrp="1"/>
          </p:cNvSpPr>
          <p:nvPr>
            <p:ph sz="quarter" idx="11" hasCustomPrompt="1"/>
          </p:nvPr>
        </p:nvSpPr>
        <p:spPr>
          <a:xfrm>
            <a:off x="342900" y="1276709"/>
            <a:ext cx="8458200" cy="2838091"/>
          </a:xfrm>
          <a:prstGeom prst="rect">
            <a:avLst/>
          </a:prstGeom>
        </p:spPr>
        <p:txBody>
          <a:bodyPr/>
          <a:lstStyle>
            <a:lvl1pPr>
              <a:defRPr sz="2400"/>
            </a:lvl1pPr>
            <a:lvl2pPr marL="292608" indent="-292608">
              <a:spcBef>
                <a:spcPts val="1000"/>
              </a:spcBef>
              <a:spcAft>
                <a:spcPts val="0"/>
              </a:spcAft>
              <a:defRPr/>
            </a:lvl2pPr>
          </a:lstStyle>
          <a:p>
            <a:pPr lvl="0"/>
            <a:r>
              <a:rPr lang="en-US" dirty="0"/>
              <a:t>Slide Content</a:t>
            </a:r>
          </a:p>
          <a:p>
            <a:pPr lvl="1"/>
            <a:r>
              <a:rPr lang="en-US" dirty="0"/>
              <a:t>Second level</a:t>
            </a:r>
          </a:p>
          <a:p>
            <a:pPr lvl="2"/>
            <a:r>
              <a:rPr lang="en-US" dirty="0"/>
              <a:t>Third level</a:t>
            </a:r>
          </a:p>
        </p:txBody>
      </p:sp>
      <p:sp>
        <p:nvSpPr>
          <p:cNvPr id="6" name="Content Placeholder 2">
            <a:extLst>
              <a:ext uri="{FF2B5EF4-FFF2-40B4-BE49-F238E27FC236}">
                <a16:creationId xmlns:a16="http://schemas.microsoft.com/office/drawing/2014/main" id="{0B2D170F-7AF9-40BB-A11B-08474DF5C3AA}"/>
              </a:ext>
            </a:extLst>
          </p:cNvPr>
          <p:cNvSpPr>
            <a:spLocks noGrp="1"/>
          </p:cNvSpPr>
          <p:nvPr>
            <p:ph sz="quarter" idx="14" hasCustomPrompt="1"/>
          </p:nvPr>
        </p:nvSpPr>
        <p:spPr>
          <a:xfrm>
            <a:off x="342900" y="4343400"/>
            <a:ext cx="8458200" cy="1905000"/>
          </a:xfrm>
        </p:spPr>
        <p:txBody>
          <a:bodyPr/>
          <a:lstStyle>
            <a:lvl1pPr>
              <a:defRPr sz="2400"/>
            </a:lvl1pPr>
            <a:lvl2pPr marL="292608" indent="-292608">
              <a:spcBef>
                <a:spcPts val="1000"/>
              </a:spcBef>
              <a:spcAft>
                <a:spcPts val="0"/>
              </a:spcAft>
              <a:defRPr/>
            </a:lvl2pPr>
            <a:lvl4pPr marL="455613" indent="0">
              <a:buNone/>
              <a:defRPr/>
            </a:lvl4pPr>
          </a:lstStyle>
          <a:p>
            <a:pPr lvl="0"/>
            <a:r>
              <a:rPr lang="en-US" dirty="0"/>
              <a:t>Slide Content 2</a:t>
            </a:r>
          </a:p>
          <a:p>
            <a:pPr lvl="1"/>
            <a:r>
              <a:rPr lang="en-US" dirty="0"/>
              <a:t>Second level</a:t>
            </a:r>
          </a:p>
          <a:p>
            <a:pPr lvl="2"/>
            <a:r>
              <a:rPr lang="en-US" dirty="0"/>
              <a:t>Third level</a:t>
            </a:r>
          </a:p>
        </p:txBody>
      </p:sp>
      <p:sp>
        <p:nvSpPr>
          <p:cNvPr id="7" name="Appendix Link">
            <a:extLst>
              <a:ext uri="{FF2B5EF4-FFF2-40B4-BE49-F238E27FC236}">
                <a16:creationId xmlns:a16="http://schemas.microsoft.com/office/drawing/2014/main" id="{24E3FC7A-8095-4466-BF43-4B6D04A5D884}"/>
              </a:ext>
            </a:extLst>
          </p:cNvPr>
          <p:cNvSpPr>
            <a:spLocks noGrp="1"/>
          </p:cNvSpPr>
          <p:nvPr>
            <p:ph type="body" sz="quarter" idx="12" hasCustomPrompt="1"/>
          </p:nvPr>
        </p:nvSpPr>
        <p:spPr>
          <a:xfrm>
            <a:off x="3369564" y="6324600"/>
            <a:ext cx="2404872" cy="190500"/>
          </a:xfrm>
        </p:spPr>
        <p:txBody>
          <a:bodyPr anchor="b">
            <a:noAutofit/>
          </a:bodyPr>
          <a:lstStyle>
            <a:lvl1pPr algn="ctr">
              <a:defRPr sz="900"/>
            </a:lvl1pPr>
          </a:lstStyle>
          <a:p>
            <a:pPr lvl="0"/>
            <a:r>
              <a:rPr lang="en-US" dirty="0"/>
              <a:t>Add text alternative link, if needed.</a:t>
            </a:r>
          </a:p>
        </p:txBody>
      </p:sp>
      <p:sp>
        <p:nvSpPr>
          <p:cNvPr id="9" name="Image Credit">
            <a:extLst>
              <a:ext uri="{FF2B5EF4-FFF2-40B4-BE49-F238E27FC236}">
                <a16:creationId xmlns:a16="http://schemas.microsoft.com/office/drawing/2014/main" id="{29651301-3A88-4CBC-9B7F-A569599DC51F}"/>
              </a:ext>
            </a:extLst>
          </p:cNvPr>
          <p:cNvSpPr>
            <a:spLocks noGrp="1"/>
          </p:cNvSpPr>
          <p:nvPr>
            <p:ph type="body" sz="quarter" idx="13" hasCustomPrompt="1"/>
          </p:nvPr>
        </p:nvSpPr>
        <p:spPr>
          <a:xfrm>
            <a:off x="1562100" y="6684963"/>
            <a:ext cx="6972300" cy="173037"/>
          </a:xfrm>
        </p:spPr>
        <p:txBody>
          <a:bodyPr vert="horz" lIns="91440" tIns="45720" rIns="91440" bIns="45720" rtlCol="0" anchor="ctr">
            <a:noAutofit/>
          </a:bodyPr>
          <a:lstStyle>
            <a:lvl1pPr>
              <a:defRPr lang="en-US" sz="800" dirty="0">
                <a:solidFill>
                  <a:schemeClr val="tx1">
                    <a:lumMod val="65000"/>
                    <a:lumOff val="35000"/>
                  </a:schemeClr>
                </a:solidFill>
              </a:defRPr>
            </a:lvl1pPr>
          </a:lstStyle>
          <a:p>
            <a:pPr lvl="0" algn="r"/>
            <a:r>
              <a:rPr lang="en-US" dirty="0"/>
              <a:t>Insert Image Credit Here</a:t>
            </a:r>
          </a:p>
        </p:txBody>
      </p:sp>
      <p:sp>
        <p:nvSpPr>
          <p:cNvPr id="3" name="Slide Number Placeholder">
            <a:extLst>
              <a:ext uri="{FF2B5EF4-FFF2-40B4-BE49-F238E27FC236}">
                <a16:creationId xmlns:a16="http://schemas.microsoft.com/office/drawing/2014/main" id="{745DF60F-BF33-428F-883B-9C19F83780BF}"/>
              </a:ext>
            </a:extLst>
          </p:cNvPr>
          <p:cNvSpPr>
            <a:spLocks noGrp="1"/>
          </p:cNvSpPr>
          <p:nvPr>
            <p:ph type="sldNum" sz="quarter" idx="10"/>
          </p:nvPr>
        </p:nvSpPr>
        <p:spPr>
          <a:xfrm>
            <a:off x="8626412" y="6673531"/>
            <a:ext cx="355840" cy="161396"/>
          </a:xfrm>
          <a:prstGeom prst="rect">
            <a:avLst/>
          </a:prstGeom>
        </p:spPr>
        <p:txBody>
          <a:bodyPr/>
          <a:lstStyle/>
          <a:p>
            <a:fld id="{68151E55-6873-49E2-B8D5-2F265E6F1973}" type="slidenum">
              <a:rPr lang="en-US" smtClean="0"/>
              <a:pPr/>
              <a:t>‹#›</a:t>
            </a:fld>
            <a:endParaRPr lang="en-US"/>
          </a:p>
        </p:txBody>
      </p:sp>
    </p:spTree>
    <p:extLst>
      <p:ext uri="{BB962C8B-B14F-4D97-AF65-F5344CB8AC3E}">
        <p14:creationId xmlns:p14="http://schemas.microsoft.com/office/powerpoint/2010/main" val="2148040607"/>
      </p:ext>
    </p:extLst>
  </p:cSld>
  <p:clrMapOvr>
    <a:masterClrMapping/>
  </p:clrMapOvr>
  <p:extLst>
    <p:ext uri="{DCECCB84-F9BA-43D5-87BE-67443E8EF086}">
      <p15:sldGuideLst xmlns:p15="http://schemas.microsoft.com/office/powerpoint/2012/main">
        <p15:guide id="1" orient="horz" pos="2592">
          <p15:clr>
            <a:srgbClr val="FBAE40"/>
          </p15:clr>
        </p15:guide>
        <p15:guide id="2" orient="horz" pos="2736">
          <p15:clr>
            <a:srgbClr val="FBAE40"/>
          </p15:clr>
        </p15:guide>
      </p15:sldGuideLst>
    </p:ext>
  </p:extLst>
</p:sldLayout>
</file>

<file path=ppt/slideLayouts/slideLayout41.xml><?xml version="1.0" encoding="utf-8"?>
<p:sldLayout xmlns:a="http://schemas.openxmlformats.org/drawingml/2006/main" xmlns:r="http://schemas.openxmlformats.org/officeDocument/2006/relationships" xmlns:p="http://schemas.openxmlformats.org/presentationml/2006/main" userDrawn="1">
  <p:cSld name="Six Main Placeholders">
    <p:spTree>
      <p:nvGrpSpPr>
        <p:cNvPr id="1" name=""/>
        <p:cNvGrpSpPr/>
        <p:nvPr/>
      </p:nvGrpSpPr>
      <p:grpSpPr>
        <a:xfrm>
          <a:off x="0" y="0"/>
          <a:ext cx="0" cy="0"/>
          <a:chOff x="0" y="0"/>
          <a:chExt cx="0" cy="0"/>
        </a:xfrm>
      </p:grpSpPr>
      <p:sp>
        <p:nvSpPr>
          <p:cNvPr id="2" name="Slide Title">
            <a:extLst>
              <a:ext uri="{FF2B5EF4-FFF2-40B4-BE49-F238E27FC236}">
                <a16:creationId xmlns:a16="http://schemas.microsoft.com/office/drawing/2014/main" id="{A4407840-F6A4-4638-BB2F-9FBAA1A81461}"/>
              </a:ext>
            </a:extLst>
          </p:cNvPr>
          <p:cNvSpPr>
            <a:spLocks noGrp="1"/>
          </p:cNvSpPr>
          <p:nvPr>
            <p:ph type="title" hasCustomPrompt="1"/>
          </p:nvPr>
        </p:nvSpPr>
        <p:spPr>
          <a:xfrm>
            <a:off x="342900" y="192490"/>
            <a:ext cx="8458200" cy="903231"/>
          </a:xfrm>
          <a:prstGeom prst="rect">
            <a:avLst/>
          </a:prstGeom>
        </p:spPr>
        <p:txBody>
          <a:bodyPr anchor="ctr">
            <a:normAutofit/>
          </a:bodyPr>
          <a:lstStyle>
            <a:lvl1pPr>
              <a:defRPr sz="4000"/>
            </a:lvl1pPr>
          </a:lstStyle>
          <a:p>
            <a:r>
              <a:rPr lang="en-US" dirty="0"/>
              <a:t>Slide Title</a:t>
            </a:r>
          </a:p>
        </p:txBody>
      </p:sp>
      <p:sp>
        <p:nvSpPr>
          <p:cNvPr id="5" name="Content Placeholder 1">
            <a:extLst>
              <a:ext uri="{FF2B5EF4-FFF2-40B4-BE49-F238E27FC236}">
                <a16:creationId xmlns:a16="http://schemas.microsoft.com/office/drawing/2014/main" id="{D13536C2-DC17-4031-9948-17E37EF99112}"/>
              </a:ext>
            </a:extLst>
          </p:cNvPr>
          <p:cNvSpPr>
            <a:spLocks noGrp="1"/>
          </p:cNvSpPr>
          <p:nvPr>
            <p:ph sz="quarter" idx="11" hasCustomPrompt="1"/>
          </p:nvPr>
        </p:nvSpPr>
        <p:spPr>
          <a:xfrm>
            <a:off x="342900" y="1276710"/>
            <a:ext cx="8458200" cy="612476"/>
          </a:xfrm>
          <a:prstGeom prst="rect">
            <a:avLst/>
          </a:prstGeom>
        </p:spPr>
        <p:txBody>
          <a:bodyPr/>
          <a:lstStyle>
            <a:lvl1pPr>
              <a:spcBef>
                <a:spcPts val="1000"/>
              </a:spcBef>
              <a:spcAft>
                <a:spcPts val="0"/>
              </a:spcAft>
              <a:defRPr/>
            </a:lvl1pPr>
          </a:lstStyle>
          <a:p>
            <a:pPr lvl="0"/>
            <a:r>
              <a:rPr lang="en-US" dirty="0"/>
              <a:t>Slide Content</a:t>
            </a:r>
          </a:p>
          <a:p>
            <a:pPr lvl="1"/>
            <a:r>
              <a:rPr lang="en-US" dirty="0"/>
              <a:t>Second level</a:t>
            </a:r>
          </a:p>
          <a:p>
            <a:pPr lvl="2"/>
            <a:r>
              <a:rPr lang="en-US" dirty="0"/>
              <a:t>Third level</a:t>
            </a:r>
          </a:p>
        </p:txBody>
      </p:sp>
      <p:sp>
        <p:nvSpPr>
          <p:cNvPr id="6" name="Content Placeholder 2">
            <a:extLst>
              <a:ext uri="{FF2B5EF4-FFF2-40B4-BE49-F238E27FC236}">
                <a16:creationId xmlns:a16="http://schemas.microsoft.com/office/drawing/2014/main" id="{0B2D170F-7AF9-40BB-A11B-08474DF5C3AA}"/>
              </a:ext>
            </a:extLst>
          </p:cNvPr>
          <p:cNvSpPr>
            <a:spLocks noGrp="1"/>
          </p:cNvSpPr>
          <p:nvPr>
            <p:ph sz="quarter" idx="14" hasCustomPrompt="1"/>
          </p:nvPr>
        </p:nvSpPr>
        <p:spPr>
          <a:xfrm>
            <a:off x="342900" y="2070496"/>
            <a:ext cx="8458200" cy="649138"/>
          </a:xfrm>
        </p:spPr>
        <p:txBody>
          <a:bodyPr/>
          <a:lstStyle>
            <a:lvl1pPr>
              <a:spcBef>
                <a:spcPts val="1000"/>
              </a:spcBef>
              <a:spcAft>
                <a:spcPts val="0"/>
              </a:spcAft>
              <a:defRPr/>
            </a:lvl1pPr>
          </a:lstStyle>
          <a:p>
            <a:pPr lvl="0"/>
            <a:r>
              <a:rPr lang="en-US" dirty="0"/>
              <a:t>Slide Content 2</a:t>
            </a:r>
          </a:p>
          <a:p>
            <a:pPr lvl="1"/>
            <a:r>
              <a:rPr lang="en-US" dirty="0"/>
              <a:t>Second level</a:t>
            </a:r>
          </a:p>
          <a:p>
            <a:pPr lvl="2"/>
            <a:r>
              <a:rPr lang="en-US" dirty="0"/>
              <a:t>Third level</a:t>
            </a:r>
          </a:p>
        </p:txBody>
      </p:sp>
      <p:sp>
        <p:nvSpPr>
          <p:cNvPr id="8" name="Content Placeholder 3">
            <a:extLst>
              <a:ext uri="{FF2B5EF4-FFF2-40B4-BE49-F238E27FC236}">
                <a16:creationId xmlns:a16="http://schemas.microsoft.com/office/drawing/2014/main" id="{3356A590-66B5-4770-8441-82DC031F56EA}"/>
              </a:ext>
            </a:extLst>
          </p:cNvPr>
          <p:cNvSpPr>
            <a:spLocks noGrp="1"/>
          </p:cNvSpPr>
          <p:nvPr>
            <p:ph sz="quarter" idx="15" hasCustomPrompt="1"/>
          </p:nvPr>
        </p:nvSpPr>
        <p:spPr>
          <a:xfrm>
            <a:off x="342900" y="2900944"/>
            <a:ext cx="8458200" cy="673100"/>
          </a:xfrm>
        </p:spPr>
        <p:txBody>
          <a:bodyPr/>
          <a:lstStyle>
            <a:lvl1pPr>
              <a:spcBef>
                <a:spcPts val="1000"/>
              </a:spcBef>
              <a:spcAft>
                <a:spcPts val="0"/>
              </a:spcAft>
              <a:defRPr/>
            </a:lvl1pPr>
          </a:lstStyle>
          <a:p>
            <a:pPr lvl="0"/>
            <a:r>
              <a:rPr lang="en-US" dirty="0"/>
              <a:t>Slide Content 3</a:t>
            </a:r>
          </a:p>
          <a:p>
            <a:pPr lvl="1"/>
            <a:r>
              <a:rPr lang="en-US" dirty="0"/>
              <a:t>Second level</a:t>
            </a:r>
          </a:p>
          <a:p>
            <a:pPr lvl="2"/>
            <a:r>
              <a:rPr lang="en-US" dirty="0"/>
              <a:t>Third level</a:t>
            </a:r>
          </a:p>
        </p:txBody>
      </p:sp>
      <p:sp>
        <p:nvSpPr>
          <p:cNvPr id="11" name="Content Placeholder 4">
            <a:extLst>
              <a:ext uri="{FF2B5EF4-FFF2-40B4-BE49-F238E27FC236}">
                <a16:creationId xmlns:a16="http://schemas.microsoft.com/office/drawing/2014/main" id="{30BD29E5-BD7B-4CD0-9B09-8F8B24F89FBE}"/>
              </a:ext>
            </a:extLst>
          </p:cNvPr>
          <p:cNvSpPr>
            <a:spLocks noGrp="1"/>
          </p:cNvSpPr>
          <p:nvPr>
            <p:ph sz="quarter" idx="16" hasCustomPrompt="1"/>
          </p:nvPr>
        </p:nvSpPr>
        <p:spPr>
          <a:xfrm>
            <a:off x="342900" y="3755354"/>
            <a:ext cx="8458200" cy="698500"/>
          </a:xfrm>
        </p:spPr>
        <p:txBody>
          <a:bodyPr/>
          <a:lstStyle>
            <a:lvl1pPr>
              <a:spcBef>
                <a:spcPts val="1000"/>
              </a:spcBef>
              <a:spcAft>
                <a:spcPts val="0"/>
              </a:spcAft>
              <a:defRPr/>
            </a:lvl1pPr>
          </a:lstStyle>
          <a:p>
            <a:pPr lvl="0"/>
            <a:r>
              <a:rPr lang="en-US" dirty="0"/>
              <a:t>Slide Content 4</a:t>
            </a:r>
          </a:p>
          <a:p>
            <a:pPr lvl="1"/>
            <a:r>
              <a:rPr lang="en-US" dirty="0"/>
              <a:t>Second level</a:t>
            </a:r>
          </a:p>
          <a:p>
            <a:pPr lvl="2"/>
            <a:r>
              <a:rPr lang="en-US" dirty="0"/>
              <a:t>Third level</a:t>
            </a:r>
          </a:p>
        </p:txBody>
      </p:sp>
      <p:sp>
        <p:nvSpPr>
          <p:cNvPr id="13" name="Content Placeholder 5">
            <a:extLst>
              <a:ext uri="{FF2B5EF4-FFF2-40B4-BE49-F238E27FC236}">
                <a16:creationId xmlns:a16="http://schemas.microsoft.com/office/drawing/2014/main" id="{E908CA92-5DB2-4DC0-937B-1B178AA91781}"/>
              </a:ext>
            </a:extLst>
          </p:cNvPr>
          <p:cNvSpPr>
            <a:spLocks noGrp="1"/>
          </p:cNvSpPr>
          <p:nvPr>
            <p:ph sz="quarter" idx="17" hasCustomPrompt="1"/>
          </p:nvPr>
        </p:nvSpPr>
        <p:spPr>
          <a:xfrm>
            <a:off x="342900" y="4635164"/>
            <a:ext cx="8458200" cy="698500"/>
          </a:xfrm>
        </p:spPr>
        <p:txBody>
          <a:bodyPr/>
          <a:lstStyle>
            <a:lvl1pPr>
              <a:spcBef>
                <a:spcPts val="1000"/>
              </a:spcBef>
              <a:spcAft>
                <a:spcPts val="0"/>
              </a:spcAft>
              <a:defRPr/>
            </a:lvl1pPr>
          </a:lstStyle>
          <a:p>
            <a:pPr lvl="0"/>
            <a:r>
              <a:rPr lang="en-US" dirty="0"/>
              <a:t>Slide Content 5</a:t>
            </a:r>
          </a:p>
          <a:p>
            <a:pPr lvl="1"/>
            <a:r>
              <a:rPr lang="en-US" dirty="0"/>
              <a:t>Second level</a:t>
            </a:r>
          </a:p>
          <a:p>
            <a:pPr lvl="2"/>
            <a:r>
              <a:rPr lang="en-US" dirty="0"/>
              <a:t>Third level</a:t>
            </a:r>
          </a:p>
        </p:txBody>
      </p:sp>
      <p:sp>
        <p:nvSpPr>
          <p:cNvPr id="15" name="Content Placeholder 6">
            <a:extLst>
              <a:ext uri="{FF2B5EF4-FFF2-40B4-BE49-F238E27FC236}">
                <a16:creationId xmlns:a16="http://schemas.microsoft.com/office/drawing/2014/main" id="{8B728CCD-2639-461B-9841-57505AC13467}"/>
              </a:ext>
            </a:extLst>
          </p:cNvPr>
          <p:cNvSpPr>
            <a:spLocks noGrp="1"/>
          </p:cNvSpPr>
          <p:nvPr>
            <p:ph sz="quarter" idx="18" hasCustomPrompt="1"/>
          </p:nvPr>
        </p:nvSpPr>
        <p:spPr>
          <a:xfrm>
            <a:off x="342900" y="5514975"/>
            <a:ext cx="8458200" cy="733425"/>
          </a:xfrm>
        </p:spPr>
        <p:txBody>
          <a:bodyPr/>
          <a:lstStyle>
            <a:lvl1pPr>
              <a:spcBef>
                <a:spcPts val="1000"/>
              </a:spcBef>
              <a:spcAft>
                <a:spcPts val="0"/>
              </a:spcAft>
              <a:defRPr/>
            </a:lvl1pPr>
          </a:lstStyle>
          <a:p>
            <a:pPr lvl="0"/>
            <a:r>
              <a:rPr lang="en-US" dirty="0"/>
              <a:t>Slide Content 6</a:t>
            </a:r>
          </a:p>
          <a:p>
            <a:pPr lvl="1"/>
            <a:r>
              <a:rPr lang="en-US" dirty="0"/>
              <a:t>Second level</a:t>
            </a:r>
          </a:p>
          <a:p>
            <a:pPr lvl="2"/>
            <a:r>
              <a:rPr lang="en-US" dirty="0"/>
              <a:t>Third level</a:t>
            </a:r>
          </a:p>
        </p:txBody>
      </p:sp>
      <p:sp>
        <p:nvSpPr>
          <p:cNvPr id="7" name="Appendix Link">
            <a:extLst>
              <a:ext uri="{FF2B5EF4-FFF2-40B4-BE49-F238E27FC236}">
                <a16:creationId xmlns:a16="http://schemas.microsoft.com/office/drawing/2014/main" id="{24E3FC7A-8095-4466-BF43-4B6D04A5D884}"/>
              </a:ext>
            </a:extLst>
          </p:cNvPr>
          <p:cNvSpPr>
            <a:spLocks noGrp="1"/>
          </p:cNvSpPr>
          <p:nvPr>
            <p:ph type="body" sz="quarter" idx="12" hasCustomPrompt="1"/>
          </p:nvPr>
        </p:nvSpPr>
        <p:spPr>
          <a:xfrm>
            <a:off x="3369564" y="6324600"/>
            <a:ext cx="2404872" cy="190500"/>
          </a:xfrm>
        </p:spPr>
        <p:txBody>
          <a:bodyPr anchor="b">
            <a:noAutofit/>
          </a:bodyPr>
          <a:lstStyle>
            <a:lvl1pPr algn="ctr">
              <a:defRPr sz="900"/>
            </a:lvl1pPr>
          </a:lstStyle>
          <a:p>
            <a:pPr lvl="0"/>
            <a:r>
              <a:rPr lang="en-US" dirty="0"/>
              <a:t>Add text alternative link, if needed.</a:t>
            </a:r>
          </a:p>
        </p:txBody>
      </p:sp>
      <p:sp>
        <p:nvSpPr>
          <p:cNvPr id="9" name="Image Credit">
            <a:extLst>
              <a:ext uri="{FF2B5EF4-FFF2-40B4-BE49-F238E27FC236}">
                <a16:creationId xmlns:a16="http://schemas.microsoft.com/office/drawing/2014/main" id="{29651301-3A88-4CBC-9B7F-A569599DC51F}"/>
              </a:ext>
            </a:extLst>
          </p:cNvPr>
          <p:cNvSpPr>
            <a:spLocks noGrp="1"/>
          </p:cNvSpPr>
          <p:nvPr>
            <p:ph type="body" sz="quarter" idx="13" hasCustomPrompt="1"/>
          </p:nvPr>
        </p:nvSpPr>
        <p:spPr>
          <a:xfrm>
            <a:off x="1562101" y="6684963"/>
            <a:ext cx="6972299" cy="173037"/>
          </a:xfrm>
        </p:spPr>
        <p:txBody>
          <a:bodyPr anchor="ctr">
            <a:noAutofit/>
          </a:bodyPr>
          <a:lstStyle>
            <a:lvl1pPr algn="r">
              <a:defRPr sz="800">
                <a:solidFill>
                  <a:schemeClr val="tx1">
                    <a:lumMod val="65000"/>
                    <a:lumOff val="35000"/>
                  </a:schemeClr>
                </a:solidFill>
              </a:defRPr>
            </a:lvl1pPr>
            <a:lvl2pPr algn="r">
              <a:defRPr sz="900"/>
            </a:lvl2pPr>
            <a:lvl3pPr algn="r">
              <a:defRPr sz="900"/>
            </a:lvl3pPr>
            <a:lvl4pPr algn="r">
              <a:defRPr sz="900"/>
            </a:lvl4pPr>
            <a:lvl5pPr algn="r">
              <a:defRPr sz="900"/>
            </a:lvl5pPr>
          </a:lstStyle>
          <a:p>
            <a:pPr lvl="0"/>
            <a:r>
              <a:rPr lang="en-US" dirty="0"/>
              <a:t>Insert Image Credit Here</a:t>
            </a:r>
          </a:p>
        </p:txBody>
      </p:sp>
      <p:sp>
        <p:nvSpPr>
          <p:cNvPr id="3" name="Slide Number Placeholder">
            <a:extLst>
              <a:ext uri="{FF2B5EF4-FFF2-40B4-BE49-F238E27FC236}">
                <a16:creationId xmlns:a16="http://schemas.microsoft.com/office/drawing/2014/main" id="{745DF60F-BF33-428F-883B-9C19F83780BF}"/>
              </a:ext>
            </a:extLst>
          </p:cNvPr>
          <p:cNvSpPr>
            <a:spLocks noGrp="1"/>
          </p:cNvSpPr>
          <p:nvPr>
            <p:ph type="sldNum" sz="quarter" idx="10"/>
          </p:nvPr>
        </p:nvSpPr>
        <p:spPr>
          <a:xfrm>
            <a:off x="8626412" y="6673531"/>
            <a:ext cx="355840" cy="161396"/>
          </a:xfrm>
          <a:prstGeom prst="rect">
            <a:avLst/>
          </a:prstGeom>
        </p:spPr>
        <p:txBody>
          <a:bodyPr/>
          <a:lstStyle/>
          <a:p>
            <a:fld id="{68151E55-6873-49E2-B8D5-2F265E6F1973}" type="slidenum">
              <a:rPr lang="en-US" smtClean="0"/>
              <a:pPr/>
              <a:t>‹#›</a:t>
            </a:fld>
            <a:endParaRPr lang="en-US" dirty="0"/>
          </a:p>
        </p:txBody>
      </p:sp>
    </p:spTree>
    <p:extLst>
      <p:ext uri="{BB962C8B-B14F-4D97-AF65-F5344CB8AC3E}">
        <p14:creationId xmlns:p14="http://schemas.microsoft.com/office/powerpoint/2010/main" val="1533340133"/>
      </p:ext>
    </p:extLst>
  </p:cSld>
  <p:clrMapOvr>
    <a:masterClrMapping/>
  </p:clrMapOvr>
  <p:extLst>
    <p:ext uri="{DCECCB84-F9BA-43D5-87BE-67443E8EF086}">
      <p15:sldGuideLst xmlns:p15="http://schemas.microsoft.com/office/powerpoint/2012/main">
        <p15:guide id="1" orient="horz" pos="2592">
          <p15:clr>
            <a:srgbClr val="FBAE40"/>
          </p15:clr>
        </p15:guide>
        <p15:guide id="2" orient="horz" pos="2736">
          <p15:clr>
            <a:srgbClr val="FBAE40"/>
          </p15:clr>
        </p15:guide>
      </p15:sldGuideLst>
    </p:ext>
  </p:extLst>
</p:sldLayout>
</file>

<file path=ppt/slideLayouts/slideLayout42.xml><?xml version="1.0" encoding="utf-8"?>
<p:sldLayout xmlns:a="http://schemas.openxmlformats.org/drawingml/2006/main" xmlns:r="http://schemas.openxmlformats.org/officeDocument/2006/relationships" xmlns:p="http://schemas.openxmlformats.org/presentationml/2006/main" userDrawn="1">
  <p:cSld name="One Main Placeholder">
    <p:spTree>
      <p:nvGrpSpPr>
        <p:cNvPr id="1" name=""/>
        <p:cNvGrpSpPr/>
        <p:nvPr/>
      </p:nvGrpSpPr>
      <p:grpSpPr>
        <a:xfrm>
          <a:off x="0" y="0"/>
          <a:ext cx="0" cy="0"/>
          <a:chOff x="0" y="0"/>
          <a:chExt cx="0" cy="0"/>
        </a:xfrm>
      </p:grpSpPr>
      <p:sp>
        <p:nvSpPr>
          <p:cNvPr id="2" name="Slide Title">
            <a:extLst>
              <a:ext uri="{FF2B5EF4-FFF2-40B4-BE49-F238E27FC236}">
                <a16:creationId xmlns:a16="http://schemas.microsoft.com/office/drawing/2014/main" id="{A4407840-F6A4-4638-BB2F-9FBAA1A81461}"/>
              </a:ext>
            </a:extLst>
          </p:cNvPr>
          <p:cNvSpPr>
            <a:spLocks noGrp="1"/>
          </p:cNvSpPr>
          <p:nvPr>
            <p:ph type="title" hasCustomPrompt="1"/>
          </p:nvPr>
        </p:nvSpPr>
        <p:spPr>
          <a:xfrm>
            <a:off x="342900" y="192490"/>
            <a:ext cx="8458200" cy="903231"/>
          </a:xfrm>
          <a:prstGeom prst="rect">
            <a:avLst/>
          </a:prstGeom>
        </p:spPr>
        <p:txBody>
          <a:bodyPr anchor="ctr">
            <a:normAutofit/>
          </a:bodyPr>
          <a:lstStyle>
            <a:lvl1pPr>
              <a:defRPr sz="3600"/>
            </a:lvl1pPr>
          </a:lstStyle>
          <a:p>
            <a:r>
              <a:rPr lang="en-US" dirty="0"/>
              <a:t>Slide Title</a:t>
            </a:r>
          </a:p>
        </p:txBody>
      </p:sp>
      <p:sp>
        <p:nvSpPr>
          <p:cNvPr id="5" name="Content Placeholder 1">
            <a:extLst>
              <a:ext uri="{FF2B5EF4-FFF2-40B4-BE49-F238E27FC236}">
                <a16:creationId xmlns:a16="http://schemas.microsoft.com/office/drawing/2014/main" id="{D13536C2-DC17-4031-9948-17E37EF99112}"/>
              </a:ext>
            </a:extLst>
          </p:cNvPr>
          <p:cNvSpPr>
            <a:spLocks noGrp="1"/>
          </p:cNvSpPr>
          <p:nvPr>
            <p:ph sz="quarter" idx="11" hasCustomPrompt="1"/>
          </p:nvPr>
        </p:nvSpPr>
        <p:spPr>
          <a:xfrm>
            <a:off x="342900" y="1276709"/>
            <a:ext cx="8458200" cy="4971691"/>
          </a:xfrm>
          <a:prstGeom prst="rect">
            <a:avLst/>
          </a:prstGeom>
        </p:spPr>
        <p:txBody>
          <a:bodyPr>
            <a:noAutofit/>
          </a:bodyPr>
          <a:lstStyle>
            <a:lvl1pPr>
              <a:spcBef>
                <a:spcPts val="1000"/>
              </a:spcBef>
              <a:spcAft>
                <a:spcPts val="0"/>
              </a:spcAft>
              <a:defRPr/>
            </a:lvl1pPr>
            <a:lvl2pPr marL="292608" indent="-292608">
              <a:spcBef>
                <a:spcPts val="1000"/>
              </a:spcBef>
              <a:spcAft>
                <a:spcPts val="0"/>
              </a:spcAft>
              <a:defRPr/>
            </a:lvl2pPr>
          </a:lstStyle>
          <a:p>
            <a:pPr lvl="0"/>
            <a:r>
              <a:rPr lang="en-US" dirty="0"/>
              <a:t>Slide Content</a:t>
            </a:r>
          </a:p>
          <a:p>
            <a:pPr lvl="1"/>
            <a:r>
              <a:rPr lang="en-US" dirty="0"/>
              <a:t>Second level</a:t>
            </a:r>
          </a:p>
          <a:p>
            <a:pPr lvl="2"/>
            <a:r>
              <a:rPr lang="en-US" dirty="0"/>
              <a:t>Third level</a:t>
            </a:r>
          </a:p>
        </p:txBody>
      </p:sp>
      <p:sp>
        <p:nvSpPr>
          <p:cNvPr id="7" name="Appendix Link">
            <a:extLst>
              <a:ext uri="{FF2B5EF4-FFF2-40B4-BE49-F238E27FC236}">
                <a16:creationId xmlns:a16="http://schemas.microsoft.com/office/drawing/2014/main" id="{24E3FC7A-8095-4466-BF43-4B6D04A5D884}"/>
              </a:ext>
            </a:extLst>
          </p:cNvPr>
          <p:cNvSpPr>
            <a:spLocks noGrp="1"/>
          </p:cNvSpPr>
          <p:nvPr>
            <p:ph type="body" sz="quarter" idx="12" hasCustomPrompt="1"/>
          </p:nvPr>
        </p:nvSpPr>
        <p:spPr>
          <a:xfrm>
            <a:off x="3369347" y="6324600"/>
            <a:ext cx="2405307" cy="190500"/>
          </a:xfrm>
        </p:spPr>
        <p:txBody>
          <a:bodyPr anchor="b">
            <a:noAutofit/>
          </a:bodyPr>
          <a:lstStyle>
            <a:lvl1pPr algn="ctr">
              <a:defRPr sz="900"/>
            </a:lvl1pPr>
          </a:lstStyle>
          <a:p>
            <a:pPr lvl="0"/>
            <a:r>
              <a:rPr lang="en-US" dirty="0"/>
              <a:t>Add text alternative link, if needed.</a:t>
            </a:r>
          </a:p>
        </p:txBody>
      </p:sp>
      <p:sp>
        <p:nvSpPr>
          <p:cNvPr id="9" name="Image Credit">
            <a:extLst>
              <a:ext uri="{FF2B5EF4-FFF2-40B4-BE49-F238E27FC236}">
                <a16:creationId xmlns:a16="http://schemas.microsoft.com/office/drawing/2014/main" id="{29651301-3A88-4CBC-9B7F-A569599DC51F}"/>
              </a:ext>
            </a:extLst>
          </p:cNvPr>
          <p:cNvSpPr>
            <a:spLocks noGrp="1"/>
          </p:cNvSpPr>
          <p:nvPr>
            <p:ph type="body" sz="quarter" idx="13" hasCustomPrompt="1"/>
          </p:nvPr>
        </p:nvSpPr>
        <p:spPr>
          <a:xfrm>
            <a:off x="1562099" y="6684963"/>
            <a:ext cx="6972301" cy="173037"/>
          </a:xfrm>
        </p:spPr>
        <p:txBody>
          <a:bodyPr anchor="ctr">
            <a:noAutofit/>
          </a:bodyPr>
          <a:lstStyle>
            <a:lvl1pPr algn="r">
              <a:defRPr sz="800">
                <a:solidFill>
                  <a:schemeClr val="tx1">
                    <a:lumMod val="65000"/>
                    <a:lumOff val="35000"/>
                  </a:schemeClr>
                </a:solidFill>
              </a:defRPr>
            </a:lvl1pPr>
            <a:lvl2pPr algn="r">
              <a:defRPr sz="900"/>
            </a:lvl2pPr>
            <a:lvl3pPr algn="r">
              <a:defRPr sz="900"/>
            </a:lvl3pPr>
            <a:lvl4pPr algn="r">
              <a:defRPr sz="900"/>
            </a:lvl4pPr>
            <a:lvl5pPr algn="r">
              <a:defRPr sz="900"/>
            </a:lvl5pPr>
          </a:lstStyle>
          <a:p>
            <a:pPr lvl="0"/>
            <a:r>
              <a:rPr lang="en-US" dirty="0"/>
              <a:t>Insert Image Credit Here</a:t>
            </a:r>
          </a:p>
        </p:txBody>
      </p:sp>
      <p:sp>
        <p:nvSpPr>
          <p:cNvPr id="8" name="Slide Number Placeholder">
            <a:extLst>
              <a:ext uri="{FF2B5EF4-FFF2-40B4-BE49-F238E27FC236}">
                <a16:creationId xmlns:a16="http://schemas.microsoft.com/office/drawing/2014/main" id="{EF8D8291-5BF4-41AC-87CE-ED5DE4CB1B61}"/>
              </a:ext>
            </a:extLst>
          </p:cNvPr>
          <p:cNvSpPr>
            <a:spLocks noGrp="1"/>
          </p:cNvSpPr>
          <p:nvPr>
            <p:ph type="sldNum" sz="quarter" idx="4"/>
          </p:nvPr>
        </p:nvSpPr>
        <p:spPr>
          <a:xfrm>
            <a:off x="8626412" y="6673531"/>
            <a:ext cx="355840" cy="161396"/>
          </a:xfrm>
          <a:prstGeom prst="rect">
            <a:avLst/>
          </a:prstGeom>
        </p:spPr>
        <p:txBody>
          <a:bodyPr/>
          <a:lstStyle>
            <a:lvl1pPr>
              <a:defRPr sz="800"/>
            </a:lvl1pPr>
          </a:lstStyle>
          <a:p>
            <a:fld id="{68151E55-6873-49E2-B8D5-2F265E6F1973}" type="slidenum">
              <a:rPr lang="en-US" smtClean="0"/>
              <a:pPr/>
              <a:t>‹#›</a:t>
            </a:fld>
            <a:endParaRPr lang="en-US" dirty="0"/>
          </a:p>
        </p:txBody>
      </p:sp>
    </p:spTree>
    <p:extLst>
      <p:ext uri="{BB962C8B-B14F-4D97-AF65-F5344CB8AC3E}">
        <p14:creationId xmlns:p14="http://schemas.microsoft.com/office/powerpoint/2010/main" val="478530311"/>
      </p:ext>
    </p:extLst>
  </p:cSld>
  <p:clrMapOvr>
    <a:masterClrMapping/>
  </p:clrMapOvr>
  <p:extLst>
    <p:ext uri="{DCECCB84-F9BA-43D5-87BE-67443E8EF086}">
      <p15:sldGuideLst xmlns:p15="http://schemas.microsoft.com/office/powerpoint/2012/main">
        <p15:guide id="1" pos="2880">
          <p15:clr>
            <a:srgbClr val="FBAE40"/>
          </p15:clr>
        </p15:guide>
        <p15:guide id="2" orient="horz" pos="360">
          <p15:clr>
            <a:srgbClr val="FBAE40"/>
          </p15:clr>
        </p15:guide>
        <p15:guide id="3" pos="264">
          <p15:clr>
            <a:srgbClr val="FBAE40"/>
          </p15:clr>
        </p15:guide>
        <p15:guide id="4" orient="horz" pos="2160">
          <p15:clr>
            <a:srgbClr val="FBAE40"/>
          </p15:clr>
        </p15:guide>
      </p15:sldGuideLst>
    </p:ext>
  </p:extLst>
</p:sldLayout>
</file>

<file path=ppt/slideLayouts/slideLayout43.xml><?xml version="1.0" encoding="utf-8"?>
<p:sldLayout xmlns:a="http://schemas.openxmlformats.org/drawingml/2006/main" xmlns:r="http://schemas.openxmlformats.org/officeDocument/2006/relationships" xmlns:p="http://schemas.openxmlformats.org/presentationml/2006/main" userDrawn="1">
  <p:cSld name="1_Two Horizontal Main Placeholders">
    <p:spTree>
      <p:nvGrpSpPr>
        <p:cNvPr id="1" name=""/>
        <p:cNvGrpSpPr/>
        <p:nvPr/>
      </p:nvGrpSpPr>
      <p:grpSpPr>
        <a:xfrm>
          <a:off x="0" y="0"/>
          <a:ext cx="0" cy="0"/>
          <a:chOff x="0" y="0"/>
          <a:chExt cx="0" cy="0"/>
        </a:xfrm>
      </p:grpSpPr>
      <p:sp>
        <p:nvSpPr>
          <p:cNvPr id="2" name="Slide Title">
            <a:extLst>
              <a:ext uri="{FF2B5EF4-FFF2-40B4-BE49-F238E27FC236}">
                <a16:creationId xmlns:a16="http://schemas.microsoft.com/office/drawing/2014/main" id="{A4407840-F6A4-4638-BB2F-9FBAA1A81461}"/>
              </a:ext>
            </a:extLst>
          </p:cNvPr>
          <p:cNvSpPr>
            <a:spLocks noGrp="1"/>
          </p:cNvSpPr>
          <p:nvPr>
            <p:ph type="title" hasCustomPrompt="1"/>
          </p:nvPr>
        </p:nvSpPr>
        <p:spPr>
          <a:xfrm>
            <a:off x="342900" y="192490"/>
            <a:ext cx="8458200" cy="903231"/>
          </a:xfrm>
          <a:prstGeom prst="rect">
            <a:avLst/>
          </a:prstGeom>
        </p:spPr>
        <p:txBody>
          <a:bodyPr anchor="ctr">
            <a:normAutofit/>
          </a:bodyPr>
          <a:lstStyle>
            <a:lvl1pPr>
              <a:defRPr sz="4000"/>
            </a:lvl1pPr>
          </a:lstStyle>
          <a:p>
            <a:r>
              <a:rPr lang="en-US" dirty="0"/>
              <a:t>Slide Title</a:t>
            </a:r>
          </a:p>
        </p:txBody>
      </p:sp>
      <p:sp>
        <p:nvSpPr>
          <p:cNvPr id="5" name="Content Placeholder 1">
            <a:extLst>
              <a:ext uri="{FF2B5EF4-FFF2-40B4-BE49-F238E27FC236}">
                <a16:creationId xmlns:a16="http://schemas.microsoft.com/office/drawing/2014/main" id="{D13536C2-DC17-4031-9948-17E37EF99112}"/>
              </a:ext>
            </a:extLst>
          </p:cNvPr>
          <p:cNvSpPr>
            <a:spLocks noGrp="1"/>
          </p:cNvSpPr>
          <p:nvPr>
            <p:ph sz="quarter" idx="11" hasCustomPrompt="1"/>
          </p:nvPr>
        </p:nvSpPr>
        <p:spPr>
          <a:xfrm>
            <a:off x="342900" y="1276709"/>
            <a:ext cx="8458200" cy="1577327"/>
          </a:xfrm>
          <a:prstGeom prst="rect">
            <a:avLst/>
          </a:prstGeom>
        </p:spPr>
        <p:txBody>
          <a:bodyPr/>
          <a:lstStyle>
            <a:lvl1pPr>
              <a:defRPr/>
            </a:lvl1pPr>
            <a:lvl2pPr marL="292608" indent="-292608">
              <a:spcBef>
                <a:spcPts val="1000"/>
              </a:spcBef>
              <a:spcAft>
                <a:spcPts val="0"/>
              </a:spcAft>
              <a:defRPr/>
            </a:lvl2pPr>
          </a:lstStyle>
          <a:p>
            <a:pPr lvl="0"/>
            <a:r>
              <a:rPr lang="en-US" dirty="0"/>
              <a:t>Slide Content</a:t>
            </a:r>
          </a:p>
          <a:p>
            <a:pPr lvl="1"/>
            <a:r>
              <a:rPr lang="en-US" dirty="0"/>
              <a:t>Second level</a:t>
            </a:r>
          </a:p>
          <a:p>
            <a:pPr lvl="2"/>
            <a:r>
              <a:rPr lang="en-US" dirty="0"/>
              <a:t>Third level</a:t>
            </a:r>
          </a:p>
        </p:txBody>
      </p:sp>
      <p:sp>
        <p:nvSpPr>
          <p:cNvPr id="6" name="Content Placeholder 2">
            <a:extLst>
              <a:ext uri="{FF2B5EF4-FFF2-40B4-BE49-F238E27FC236}">
                <a16:creationId xmlns:a16="http://schemas.microsoft.com/office/drawing/2014/main" id="{0B2D170F-7AF9-40BB-A11B-08474DF5C3AA}"/>
              </a:ext>
            </a:extLst>
          </p:cNvPr>
          <p:cNvSpPr>
            <a:spLocks noGrp="1"/>
          </p:cNvSpPr>
          <p:nvPr>
            <p:ph sz="quarter" idx="14" hasCustomPrompt="1"/>
          </p:nvPr>
        </p:nvSpPr>
        <p:spPr>
          <a:xfrm>
            <a:off x="342900" y="2916383"/>
            <a:ext cx="8458200" cy="1577327"/>
          </a:xfrm>
        </p:spPr>
        <p:txBody>
          <a:bodyPr/>
          <a:lstStyle>
            <a:lvl1pPr>
              <a:defRPr/>
            </a:lvl1pPr>
            <a:lvl2pPr marL="292608" indent="-292608">
              <a:spcBef>
                <a:spcPts val="1000"/>
              </a:spcBef>
              <a:spcAft>
                <a:spcPts val="0"/>
              </a:spcAft>
              <a:defRPr/>
            </a:lvl2pPr>
            <a:lvl4pPr marL="455613" indent="0">
              <a:buNone/>
              <a:defRPr/>
            </a:lvl4pPr>
          </a:lstStyle>
          <a:p>
            <a:pPr lvl="0"/>
            <a:r>
              <a:rPr lang="en-US" dirty="0"/>
              <a:t>Slide Content 2</a:t>
            </a:r>
          </a:p>
          <a:p>
            <a:pPr lvl="1"/>
            <a:r>
              <a:rPr lang="en-US" dirty="0"/>
              <a:t>Second level</a:t>
            </a:r>
          </a:p>
          <a:p>
            <a:pPr lvl="2"/>
            <a:r>
              <a:rPr lang="en-US" dirty="0"/>
              <a:t>Third level</a:t>
            </a:r>
          </a:p>
        </p:txBody>
      </p:sp>
      <p:sp>
        <p:nvSpPr>
          <p:cNvPr id="7" name="Appendix Link">
            <a:extLst>
              <a:ext uri="{FF2B5EF4-FFF2-40B4-BE49-F238E27FC236}">
                <a16:creationId xmlns:a16="http://schemas.microsoft.com/office/drawing/2014/main" id="{24E3FC7A-8095-4466-BF43-4B6D04A5D884}"/>
              </a:ext>
            </a:extLst>
          </p:cNvPr>
          <p:cNvSpPr>
            <a:spLocks noGrp="1"/>
          </p:cNvSpPr>
          <p:nvPr>
            <p:ph type="body" sz="quarter" idx="12" hasCustomPrompt="1"/>
          </p:nvPr>
        </p:nvSpPr>
        <p:spPr>
          <a:xfrm>
            <a:off x="3369564" y="6324600"/>
            <a:ext cx="2404872" cy="190500"/>
          </a:xfrm>
        </p:spPr>
        <p:txBody>
          <a:bodyPr anchor="b">
            <a:noAutofit/>
          </a:bodyPr>
          <a:lstStyle>
            <a:lvl1pPr algn="ctr">
              <a:defRPr sz="900"/>
            </a:lvl1pPr>
          </a:lstStyle>
          <a:p>
            <a:pPr lvl="0"/>
            <a:r>
              <a:rPr lang="en-US" dirty="0"/>
              <a:t>Add text alternative link, if needed.</a:t>
            </a:r>
          </a:p>
        </p:txBody>
      </p:sp>
      <p:sp>
        <p:nvSpPr>
          <p:cNvPr id="9" name="Image Credit">
            <a:extLst>
              <a:ext uri="{FF2B5EF4-FFF2-40B4-BE49-F238E27FC236}">
                <a16:creationId xmlns:a16="http://schemas.microsoft.com/office/drawing/2014/main" id="{29651301-3A88-4CBC-9B7F-A569599DC51F}"/>
              </a:ext>
            </a:extLst>
          </p:cNvPr>
          <p:cNvSpPr>
            <a:spLocks noGrp="1"/>
          </p:cNvSpPr>
          <p:nvPr>
            <p:ph type="body" sz="quarter" idx="13" hasCustomPrompt="1"/>
          </p:nvPr>
        </p:nvSpPr>
        <p:spPr>
          <a:xfrm>
            <a:off x="1562100" y="6684963"/>
            <a:ext cx="6972300" cy="173037"/>
          </a:xfrm>
        </p:spPr>
        <p:txBody>
          <a:bodyPr vert="horz" lIns="91440" tIns="45720" rIns="91440" bIns="45720" rtlCol="0" anchor="ctr">
            <a:noAutofit/>
          </a:bodyPr>
          <a:lstStyle>
            <a:lvl1pPr>
              <a:defRPr lang="en-US" sz="800" dirty="0">
                <a:solidFill>
                  <a:schemeClr val="tx1">
                    <a:lumMod val="65000"/>
                    <a:lumOff val="35000"/>
                  </a:schemeClr>
                </a:solidFill>
              </a:defRPr>
            </a:lvl1pPr>
          </a:lstStyle>
          <a:p>
            <a:pPr lvl="0" algn="r"/>
            <a:r>
              <a:rPr lang="en-US" dirty="0"/>
              <a:t>Insert Image Credit Here</a:t>
            </a:r>
          </a:p>
        </p:txBody>
      </p:sp>
      <p:sp>
        <p:nvSpPr>
          <p:cNvPr id="3" name="Slide Number Placeholder">
            <a:extLst>
              <a:ext uri="{FF2B5EF4-FFF2-40B4-BE49-F238E27FC236}">
                <a16:creationId xmlns:a16="http://schemas.microsoft.com/office/drawing/2014/main" id="{745DF60F-BF33-428F-883B-9C19F83780BF}"/>
              </a:ext>
            </a:extLst>
          </p:cNvPr>
          <p:cNvSpPr>
            <a:spLocks noGrp="1"/>
          </p:cNvSpPr>
          <p:nvPr>
            <p:ph type="sldNum" sz="quarter" idx="10"/>
          </p:nvPr>
        </p:nvSpPr>
        <p:spPr>
          <a:xfrm>
            <a:off x="8626412" y="6673531"/>
            <a:ext cx="355840" cy="161396"/>
          </a:xfrm>
          <a:prstGeom prst="rect">
            <a:avLst/>
          </a:prstGeom>
        </p:spPr>
        <p:txBody>
          <a:bodyPr/>
          <a:lstStyle/>
          <a:p>
            <a:fld id="{68151E55-6873-49E2-B8D5-2F265E6F1973}" type="slidenum">
              <a:rPr lang="en-US" smtClean="0"/>
              <a:pPr/>
              <a:t>‹#›</a:t>
            </a:fld>
            <a:endParaRPr lang="en-US"/>
          </a:p>
        </p:txBody>
      </p:sp>
      <p:sp>
        <p:nvSpPr>
          <p:cNvPr id="8" name="Content Placeholder 2">
            <a:extLst>
              <a:ext uri="{FF2B5EF4-FFF2-40B4-BE49-F238E27FC236}">
                <a16:creationId xmlns:a16="http://schemas.microsoft.com/office/drawing/2014/main" id="{7C02FDC4-9007-47FA-8867-BFB4513F337E}"/>
              </a:ext>
            </a:extLst>
          </p:cNvPr>
          <p:cNvSpPr>
            <a:spLocks noGrp="1"/>
          </p:cNvSpPr>
          <p:nvPr>
            <p:ph sz="quarter" idx="15" hasCustomPrompt="1"/>
          </p:nvPr>
        </p:nvSpPr>
        <p:spPr>
          <a:xfrm>
            <a:off x="356750" y="4648197"/>
            <a:ext cx="8458200" cy="1577327"/>
          </a:xfrm>
        </p:spPr>
        <p:txBody>
          <a:bodyPr/>
          <a:lstStyle>
            <a:lvl1pPr>
              <a:defRPr/>
            </a:lvl1pPr>
            <a:lvl2pPr marL="292608" indent="-292608">
              <a:spcBef>
                <a:spcPts val="1000"/>
              </a:spcBef>
              <a:spcAft>
                <a:spcPts val="0"/>
              </a:spcAft>
              <a:defRPr/>
            </a:lvl2pPr>
            <a:lvl4pPr marL="455613" indent="0">
              <a:buNone/>
              <a:defRPr/>
            </a:lvl4pPr>
          </a:lstStyle>
          <a:p>
            <a:pPr lvl="0"/>
            <a:r>
              <a:rPr lang="en-US" dirty="0"/>
              <a:t>Slide Content 2</a:t>
            </a:r>
          </a:p>
          <a:p>
            <a:pPr lvl="1"/>
            <a:r>
              <a:rPr lang="en-US" dirty="0"/>
              <a:t>Second level</a:t>
            </a:r>
          </a:p>
          <a:p>
            <a:pPr lvl="2"/>
            <a:r>
              <a:rPr lang="en-US" dirty="0"/>
              <a:t>Third level</a:t>
            </a:r>
          </a:p>
        </p:txBody>
      </p:sp>
    </p:spTree>
    <p:extLst>
      <p:ext uri="{BB962C8B-B14F-4D97-AF65-F5344CB8AC3E}">
        <p14:creationId xmlns:p14="http://schemas.microsoft.com/office/powerpoint/2010/main" val="3807485284"/>
      </p:ext>
    </p:extLst>
  </p:cSld>
  <p:clrMapOvr>
    <a:masterClrMapping/>
  </p:clrMapOvr>
  <p:extLst>
    <p:ext uri="{DCECCB84-F9BA-43D5-87BE-67443E8EF086}">
      <p15:sldGuideLst xmlns:p15="http://schemas.microsoft.com/office/powerpoint/2012/main">
        <p15:guide id="1" orient="horz" pos="2592">
          <p15:clr>
            <a:srgbClr val="FBAE40"/>
          </p15:clr>
        </p15:guide>
        <p15:guide id="2" orient="horz" pos="2736">
          <p15:clr>
            <a:srgbClr val="FBAE40"/>
          </p15:clr>
        </p15:guide>
      </p15:sldGuideLst>
    </p:ext>
  </p:extLst>
</p:sldLayout>
</file>

<file path=ppt/slideLayouts/slideLayout44.xml><?xml version="1.0" encoding="utf-8"?>
<p:sldLayout xmlns:a="http://schemas.openxmlformats.org/drawingml/2006/main" xmlns:r="http://schemas.openxmlformats.org/officeDocument/2006/relationships" xmlns:p="http://schemas.openxmlformats.org/presentationml/2006/main" userDrawn="1">
  <p:cSld name="1_Six Main Placeholders">
    <p:spTree>
      <p:nvGrpSpPr>
        <p:cNvPr id="1" name=""/>
        <p:cNvGrpSpPr/>
        <p:nvPr/>
      </p:nvGrpSpPr>
      <p:grpSpPr>
        <a:xfrm>
          <a:off x="0" y="0"/>
          <a:ext cx="0" cy="0"/>
          <a:chOff x="0" y="0"/>
          <a:chExt cx="0" cy="0"/>
        </a:xfrm>
      </p:grpSpPr>
      <p:sp>
        <p:nvSpPr>
          <p:cNvPr id="2" name="Slide Title">
            <a:extLst>
              <a:ext uri="{FF2B5EF4-FFF2-40B4-BE49-F238E27FC236}">
                <a16:creationId xmlns:a16="http://schemas.microsoft.com/office/drawing/2014/main" id="{A4407840-F6A4-4638-BB2F-9FBAA1A81461}"/>
              </a:ext>
            </a:extLst>
          </p:cNvPr>
          <p:cNvSpPr>
            <a:spLocks noGrp="1"/>
          </p:cNvSpPr>
          <p:nvPr>
            <p:ph type="title" hasCustomPrompt="1"/>
          </p:nvPr>
        </p:nvSpPr>
        <p:spPr>
          <a:xfrm>
            <a:off x="342900" y="192490"/>
            <a:ext cx="8458200" cy="903231"/>
          </a:xfrm>
          <a:prstGeom prst="rect">
            <a:avLst/>
          </a:prstGeom>
        </p:spPr>
        <p:txBody>
          <a:bodyPr anchor="ctr">
            <a:normAutofit/>
          </a:bodyPr>
          <a:lstStyle>
            <a:lvl1pPr>
              <a:defRPr sz="4000"/>
            </a:lvl1pPr>
          </a:lstStyle>
          <a:p>
            <a:r>
              <a:rPr lang="en-US" dirty="0"/>
              <a:t>Slide Title</a:t>
            </a:r>
          </a:p>
        </p:txBody>
      </p:sp>
      <p:sp>
        <p:nvSpPr>
          <p:cNvPr id="5" name="Content Placeholder 1">
            <a:extLst>
              <a:ext uri="{FF2B5EF4-FFF2-40B4-BE49-F238E27FC236}">
                <a16:creationId xmlns:a16="http://schemas.microsoft.com/office/drawing/2014/main" id="{D13536C2-DC17-4031-9948-17E37EF99112}"/>
              </a:ext>
            </a:extLst>
          </p:cNvPr>
          <p:cNvSpPr>
            <a:spLocks noGrp="1"/>
          </p:cNvSpPr>
          <p:nvPr>
            <p:ph sz="quarter" idx="11" hasCustomPrompt="1"/>
          </p:nvPr>
        </p:nvSpPr>
        <p:spPr>
          <a:xfrm>
            <a:off x="342900" y="1276710"/>
            <a:ext cx="3915201" cy="612476"/>
          </a:xfrm>
          <a:prstGeom prst="rect">
            <a:avLst/>
          </a:prstGeom>
        </p:spPr>
        <p:txBody>
          <a:bodyPr/>
          <a:lstStyle>
            <a:lvl1pPr>
              <a:spcBef>
                <a:spcPts val="1000"/>
              </a:spcBef>
              <a:spcAft>
                <a:spcPts val="0"/>
              </a:spcAft>
              <a:defRPr/>
            </a:lvl1pPr>
          </a:lstStyle>
          <a:p>
            <a:pPr lvl="0"/>
            <a:r>
              <a:rPr lang="en-US" dirty="0"/>
              <a:t>Slide Content</a:t>
            </a:r>
          </a:p>
          <a:p>
            <a:pPr lvl="1"/>
            <a:r>
              <a:rPr lang="en-US" dirty="0"/>
              <a:t>Second level</a:t>
            </a:r>
          </a:p>
          <a:p>
            <a:pPr lvl="2"/>
            <a:r>
              <a:rPr lang="en-US" dirty="0"/>
              <a:t>Third level</a:t>
            </a:r>
          </a:p>
        </p:txBody>
      </p:sp>
      <p:sp>
        <p:nvSpPr>
          <p:cNvPr id="6" name="Content Placeholder 2">
            <a:extLst>
              <a:ext uri="{FF2B5EF4-FFF2-40B4-BE49-F238E27FC236}">
                <a16:creationId xmlns:a16="http://schemas.microsoft.com/office/drawing/2014/main" id="{0B2D170F-7AF9-40BB-A11B-08474DF5C3AA}"/>
              </a:ext>
            </a:extLst>
          </p:cNvPr>
          <p:cNvSpPr>
            <a:spLocks noGrp="1"/>
          </p:cNvSpPr>
          <p:nvPr>
            <p:ph sz="quarter" idx="14" hasCustomPrompt="1"/>
          </p:nvPr>
        </p:nvSpPr>
        <p:spPr>
          <a:xfrm>
            <a:off x="342900" y="2070496"/>
            <a:ext cx="3915201" cy="649138"/>
          </a:xfrm>
        </p:spPr>
        <p:txBody>
          <a:bodyPr/>
          <a:lstStyle>
            <a:lvl1pPr>
              <a:spcBef>
                <a:spcPts val="1000"/>
              </a:spcBef>
              <a:spcAft>
                <a:spcPts val="0"/>
              </a:spcAft>
              <a:defRPr/>
            </a:lvl1pPr>
          </a:lstStyle>
          <a:p>
            <a:pPr lvl="0"/>
            <a:r>
              <a:rPr lang="en-US" dirty="0"/>
              <a:t>Slide Content 2</a:t>
            </a:r>
          </a:p>
          <a:p>
            <a:pPr lvl="1"/>
            <a:r>
              <a:rPr lang="en-US" dirty="0"/>
              <a:t>Second level</a:t>
            </a:r>
          </a:p>
          <a:p>
            <a:pPr lvl="2"/>
            <a:r>
              <a:rPr lang="en-US" dirty="0"/>
              <a:t>Third level</a:t>
            </a:r>
          </a:p>
        </p:txBody>
      </p:sp>
      <p:sp>
        <p:nvSpPr>
          <p:cNvPr id="8" name="Content Placeholder 3">
            <a:extLst>
              <a:ext uri="{FF2B5EF4-FFF2-40B4-BE49-F238E27FC236}">
                <a16:creationId xmlns:a16="http://schemas.microsoft.com/office/drawing/2014/main" id="{3356A590-66B5-4770-8441-82DC031F56EA}"/>
              </a:ext>
            </a:extLst>
          </p:cNvPr>
          <p:cNvSpPr>
            <a:spLocks noGrp="1"/>
          </p:cNvSpPr>
          <p:nvPr>
            <p:ph sz="quarter" idx="15" hasCustomPrompt="1"/>
          </p:nvPr>
        </p:nvSpPr>
        <p:spPr>
          <a:xfrm>
            <a:off x="342900" y="2900944"/>
            <a:ext cx="3915201" cy="673100"/>
          </a:xfrm>
        </p:spPr>
        <p:txBody>
          <a:bodyPr/>
          <a:lstStyle>
            <a:lvl1pPr>
              <a:spcBef>
                <a:spcPts val="1000"/>
              </a:spcBef>
              <a:spcAft>
                <a:spcPts val="0"/>
              </a:spcAft>
              <a:defRPr/>
            </a:lvl1pPr>
          </a:lstStyle>
          <a:p>
            <a:pPr lvl="0"/>
            <a:r>
              <a:rPr lang="en-US" dirty="0"/>
              <a:t>Slide Content 3</a:t>
            </a:r>
          </a:p>
          <a:p>
            <a:pPr lvl="1"/>
            <a:r>
              <a:rPr lang="en-US" dirty="0"/>
              <a:t>Second level</a:t>
            </a:r>
          </a:p>
          <a:p>
            <a:pPr lvl="2"/>
            <a:r>
              <a:rPr lang="en-US" dirty="0"/>
              <a:t>Third level</a:t>
            </a:r>
          </a:p>
        </p:txBody>
      </p:sp>
      <p:sp>
        <p:nvSpPr>
          <p:cNvPr id="11" name="Content Placeholder 4">
            <a:extLst>
              <a:ext uri="{FF2B5EF4-FFF2-40B4-BE49-F238E27FC236}">
                <a16:creationId xmlns:a16="http://schemas.microsoft.com/office/drawing/2014/main" id="{30BD29E5-BD7B-4CD0-9B09-8F8B24F89FBE}"/>
              </a:ext>
            </a:extLst>
          </p:cNvPr>
          <p:cNvSpPr>
            <a:spLocks noGrp="1"/>
          </p:cNvSpPr>
          <p:nvPr>
            <p:ph sz="quarter" idx="16" hasCustomPrompt="1"/>
          </p:nvPr>
        </p:nvSpPr>
        <p:spPr>
          <a:xfrm>
            <a:off x="342900" y="3755354"/>
            <a:ext cx="3915201" cy="698500"/>
          </a:xfrm>
        </p:spPr>
        <p:txBody>
          <a:bodyPr/>
          <a:lstStyle>
            <a:lvl1pPr>
              <a:spcBef>
                <a:spcPts val="1000"/>
              </a:spcBef>
              <a:spcAft>
                <a:spcPts val="0"/>
              </a:spcAft>
              <a:defRPr/>
            </a:lvl1pPr>
          </a:lstStyle>
          <a:p>
            <a:pPr lvl="0"/>
            <a:r>
              <a:rPr lang="en-US" dirty="0"/>
              <a:t>Slide Content 4</a:t>
            </a:r>
          </a:p>
          <a:p>
            <a:pPr lvl="1"/>
            <a:r>
              <a:rPr lang="en-US" dirty="0"/>
              <a:t>Second level</a:t>
            </a:r>
          </a:p>
          <a:p>
            <a:pPr lvl="2"/>
            <a:r>
              <a:rPr lang="en-US" dirty="0"/>
              <a:t>Third level</a:t>
            </a:r>
          </a:p>
        </p:txBody>
      </p:sp>
      <p:sp>
        <p:nvSpPr>
          <p:cNvPr id="13" name="Content Placeholder 5">
            <a:extLst>
              <a:ext uri="{FF2B5EF4-FFF2-40B4-BE49-F238E27FC236}">
                <a16:creationId xmlns:a16="http://schemas.microsoft.com/office/drawing/2014/main" id="{E908CA92-5DB2-4DC0-937B-1B178AA91781}"/>
              </a:ext>
            </a:extLst>
          </p:cNvPr>
          <p:cNvSpPr>
            <a:spLocks noGrp="1"/>
          </p:cNvSpPr>
          <p:nvPr>
            <p:ph sz="quarter" idx="17" hasCustomPrompt="1"/>
          </p:nvPr>
        </p:nvSpPr>
        <p:spPr>
          <a:xfrm>
            <a:off x="342900" y="4635164"/>
            <a:ext cx="3915201" cy="698500"/>
          </a:xfrm>
        </p:spPr>
        <p:txBody>
          <a:bodyPr/>
          <a:lstStyle>
            <a:lvl1pPr>
              <a:spcBef>
                <a:spcPts val="1000"/>
              </a:spcBef>
              <a:spcAft>
                <a:spcPts val="0"/>
              </a:spcAft>
              <a:defRPr/>
            </a:lvl1pPr>
          </a:lstStyle>
          <a:p>
            <a:pPr lvl="0"/>
            <a:r>
              <a:rPr lang="en-US" dirty="0"/>
              <a:t>Slide Content 5</a:t>
            </a:r>
          </a:p>
          <a:p>
            <a:pPr lvl="1"/>
            <a:r>
              <a:rPr lang="en-US" dirty="0"/>
              <a:t>Second level</a:t>
            </a:r>
          </a:p>
          <a:p>
            <a:pPr lvl="2"/>
            <a:r>
              <a:rPr lang="en-US" dirty="0"/>
              <a:t>Third level</a:t>
            </a:r>
          </a:p>
        </p:txBody>
      </p:sp>
      <p:sp>
        <p:nvSpPr>
          <p:cNvPr id="15" name="Content Placeholder 6">
            <a:extLst>
              <a:ext uri="{FF2B5EF4-FFF2-40B4-BE49-F238E27FC236}">
                <a16:creationId xmlns:a16="http://schemas.microsoft.com/office/drawing/2014/main" id="{8B728CCD-2639-461B-9841-57505AC13467}"/>
              </a:ext>
            </a:extLst>
          </p:cNvPr>
          <p:cNvSpPr>
            <a:spLocks noGrp="1"/>
          </p:cNvSpPr>
          <p:nvPr>
            <p:ph sz="quarter" idx="18" hasCustomPrompt="1"/>
          </p:nvPr>
        </p:nvSpPr>
        <p:spPr>
          <a:xfrm>
            <a:off x="342900" y="5514975"/>
            <a:ext cx="3915201" cy="733425"/>
          </a:xfrm>
        </p:spPr>
        <p:txBody>
          <a:bodyPr/>
          <a:lstStyle>
            <a:lvl1pPr>
              <a:spcBef>
                <a:spcPts val="1000"/>
              </a:spcBef>
              <a:spcAft>
                <a:spcPts val="0"/>
              </a:spcAft>
              <a:defRPr/>
            </a:lvl1pPr>
          </a:lstStyle>
          <a:p>
            <a:pPr lvl="0"/>
            <a:r>
              <a:rPr lang="en-US"/>
              <a:t>Slide Content 6</a:t>
            </a:r>
          </a:p>
          <a:p>
            <a:pPr lvl="1"/>
            <a:r>
              <a:rPr lang="en-US"/>
              <a:t>Second level</a:t>
            </a:r>
          </a:p>
          <a:p>
            <a:pPr lvl="2"/>
            <a:r>
              <a:rPr lang="en-US"/>
              <a:t>Third level</a:t>
            </a:r>
            <a:endParaRPr lang="en-US" dirty="0"/>
          </a:p>
        </p:txBody>
      </p:sp>
      <p:sp>
        <p:nvSpPr>
          <p:cNvPr id="12" name="Content Placeholder 6">
            <a:extLst>
              <a:ext uri="{FF2B5EF4-FFF2-40B4-BE49-F238E27FC236}">
                <a16:creationId xmlns:a16="http://schemas.microsoft.com/office/drawing/2014/main" id="{DB5446E9-DDFC-4F9F-AEF5-5E6061E5BD1A}"/>
              </a:ext>
            </a:extLst>
          </p:cNvPr>
          <p:cNvSpPr>
            <a:spLocks noGrp="1"/>
          </p:cNvSpPr>
          <p:nvPr>
            <p:ph sz="quarter" idx="19" hasCustomPrompt="1"/>
          </p:nvPr>
        </p:nvSpPr>
        <p:spPr>
          <a:xfrm>
            <a:off x="4619199" y="1255490"/>
            <a:ext cx="3915201" cy="612477"/>
          </a:xfrm>
        </p:spPr>
        <p:txBody>
          <a:bodyPr/>
          <a:lstStyle>
            <a:lvl1pPr>
              <a:spcBef>
                <a:spcPts val="1000"/>
              </a:spcBef>
              <a:spcAft>
                <a:spcPts val="0"/>
              </a:spcAft>
              <a:defRPr/>
            </a:lvl1pPr>
          </a:lstStyle>
          <a:p>
            <a:pPr lvl="0"/>
            <a:r>
              <a:rPr lang="en-US"/>
              <a:t>Slide Content 6</a:t>
            </a:r>
          </a:p>
          <a:p>
            <a:pPr lvl="1"/>
            <a:r>
              <a:rPr lang="en-US"/>
              <a:t>Second level</a:t>
            </a:r>
          </a:p>
          <a:p>
            <a:pPr lvl="2"/>
            <a:r>
              <a:rPr lang="en-US"/>
              <a:t>Third level</a:t>
            </a:r>
            <a:endParaRPr lang="en-US" dirty="0"/>
          </a:p>
        </p:txBody>
      </p:sp>
      <p:sp>
        <p:nvSpPr>
          <p:cNvPr id="14" name="Content Placeholder 6">
            <a:extLst>
              <a:ext uri="{FF2B5EF4-FFF2-40B4-BE49-F238E27FC236}">
                <a16:creationId xmlns:a16="http://schemas.microsoft.com/office/drawing/2014/main" id="{9BC59DB4-A285-4104-8DAD-21B49267AAD3}"/>
              </a:ext>
            </a:extLst>
          </p:cNvPr>
          <p:cNvSpPr>
            <a:spLocks noGrp="1"/>
          </p:cNvSpPr>
          <p:nvPr>
            <p:ph sz="quarter" idx="20" hasCustomPrompt="1"/>
          </p:nvPr>
        </p:nvSpPr>
        <p:spPr>
          <a:xfrm>
            <a:off x="4619199" y="1998291"/>
            <a:ext cx="3915201" cy="612477"/>
          </a:xfrm>
        </p:spPr>
        <p:txBody>
          <a:bodyPr/>
          <a:lstStyle>
            <a:lvl1pPr>
              <a:spcBef>
                <a:spcPts val="1000"/>
              </a:spcBef>
              <a:spcAft>
                <a:spcPts val="0"/>
              </a:spcAft>
              <a:defRPr/>
            </a:lvl1pPr>
          </a:lstStyle>
          <a:p>
            <a:pPr lvl="0"/>
            <a:r>
              <a:rPr lang="en-US"/>
              <a:t>Slide Content 6</a:t>
            </a:r>
          </a:p>
          <a:p>
            <a:pPr lvl="1"/>
            <a:r>
              <a:rPr lang="en-US"/>
              <a:t>Second level</a:t>
            </a:r>
          </a:p>
          <a:p>
            <a:pPr lvl="2"/>
            <a:r>
              <a:rPr lang="en-US"/>
              <a:t>Third level</a:t>
            </a:r>
            <a:endParaRPr lang="en-US" dirty="0"/>
          </a:p>
        </p:txBody>
      </p:sp>
      <p:sp>
        <p:nvSpPr>
          <p:cNvPr id="16" name="Content Placeholder 6">
            <a:extLst>
              <a:ext uri="{FF2B5EF4-FFF2-40B4-BE49-F238E27FC236}">
                <a16:creationId xmlns:a16="http://schemas.microsoft.com/office/drawing/2014/main" id="{FF319E46-D027-404B-8292-60A07B8E3C98}"/>
              </a:ext>
            </a:extLst>
          </p:cNvPr>
          <p:cNvSpPr>
            <a:spLocks noGrp="1"/>
          </p:cNvSpPr>
          <p:nvPr>
            <p:ph sz="quarter" idx="21" hasCustomPrompt="1"/>
          </p:nvPr>
        </p:nvSpPr>
        <p:spPr>
          <a:xfrm>
            <a:off x="4619198" y="2723530"/>
            <a:ext cx="3915201" cy="612477"/>
          </a:xfrm>
        </p:spPr>
        <p:txBody>
          <a:bodyPr/>
          <a:lstStyle>
            <a:lvl1pPr>
              <a:spcBef>
                <a:spcPts val="1000"/>
              </a:spcBef>
              <a:spcAft>
                <a:spcPts val="0"/>
              </a:spcAft>
              <a:defRPr/>
            </a:lvl1pPr>
          </a:lstStyle>
          <a:p>
            <a:pPr lvl="0"/>
            <a:r>
              <a:rPr lang="en-US"/>
              <a:t>Slide Content 6</a:t>
            </a:r>
          </a:p>
          <a:p>
            <a:pPr lvl="1"/>
            <a:r>
              <a:rPr lang="en-US"/>
              <a:t>Second level</a:t>
            </a:r>
          </a:p>
          <a:p>
            <a:pPr lvl="2"/>
            <a:r>
              <a:rPr lang="en-US"/>
              <a:t>Third level</a:t>
            </a:r>
            <a:endParaRPr lang="en-US" dirty="0"/>
          </a:p>
        </p:txBody>
      </p:sp>
      <p:sp>
        <p:nvSpPr>
          <p:cNvPr id="17" name="Content Placeholder 6">
            <a:extLst>
              <a:ext uri="{FF2B5EF4-FFF2-40B4-BE49-F238E27FC236}">
                <a16:creationId xmlns:a16="http://schemas.microsoft.com/office/drawing/2014/main" id="{E1FA65FE-4DFA-484E-A01C-9BF08B32C20A}"/>
              </a:ext>
            </a:extLst>
          </p:cNvPr>
          <p:cNvSpPr>
            <a:spLocks noGrp="1"/>
          </p:cNvSpPr>
          <p:nvPr>
            <p:ph sz="quarter" idx="22" hasCustomPrompt="1"/>
          </p:nvPr>
        </p:nvSpPr>
        <p:spPr>
          <a:xfrm>
            <a:off x="4619197" y="3528194"/>
            <a:ext cx="3915201" cy="612477"/>
          </a:xfrm>
        </p:spPr>
        <p:txBody>
          <a:bodyPr/>
          <a:lstStyle>
            <a:lvl1pPr>
              <a:spcBef>
                <a:spcPts val="1000"/>
              </a:spcBef>
              <a:spcAft>
                <a:spcPts val="0"/>
              </a:spcAft>
              <a:defRPr/>
            </a:lvl1pPr>
          </a:lstStyle>
          <a:p>
            <a:pPr lvl="0"/>
            <a:r>
              <a:rPr lang="en-US"/>
              <a:t>Slide Content 6</a:t>
            </a:r>
          </a:p>
          <a:p>
            <a:pPr lvl="1"/>
            <a:r>
              <a:rPr lang="en-US"/>
              <a:t>Second level</a:t>
            </a:r>
          </a:p>
          <a:p>
            <a:pPr lvl="2"/>
            <a:r>
              <a:rPr lang="en-US"/>
              <a:t>Third level</a:t>
            </a:r>
            <a:endParaRPr lang="en-US" dirty="0"/>
          </a:p>
        </p:txBody>
      </p:sp>
      <p:sp>
        <p:nvSpPr>
          <p:cNvPr id="18" name="Content Placeholder 6">
            <a:extLst>
              <a:ext uri="{FF2B5EF4-FFF2-40B4-BE49-F238E27FC236}">
                <a16:creationId xmlns:a16="http://schemas.microsoft.com/office/drawing/2014/main" id="{6FE7E90B-1DE9-4A55-9F1D-9EF5F50C09A3}"/>
              </a:ext>
            </a:extLst>
          </p:cNvPr>
          <p:cNvSpPr>
            <a:spLocks noGrp="1"/>
          </p:cNvSpPr>
          <p:nvPr>
            <p:ph sz="quarter" idx="23" hasCustomPrompt="1"/>
          </p:nvPr>
        </p:nvSpPr>
        <p:spPr>
          <a:xfrm>
            <a:off x="4619199" y="4351336"/>
            <a:ext cx="3915201" cy="612477"/>
          </a:xfrm>
        </p:spPr>
        <p:txBody>
          <a:bodyPr/>
          <a:lstStyle>
            <a:lvl1pPr>
              <a:spcBef>
                <a:spcPts val="1000"/>
              </a:spcBef>
              <a:spcAft>
                <a:spcPts val="0"/>
              </a:spcAft>
              <a:defRPr/>
            </a:lvl1pPr>
          </a:lstStyle>
          <a:p>
            <a:pPr lvl="0"/>
            <a:r>
              <a:rPr lang="en-US"/>
              <a:t>Slide Content 6</a:t>
            </a:r>
          </a:p>
          <a:p>
            <a:pPr lvl="1"/>
            <a:r>
              <a:rPr lang="en-US"/>
              <a:t>Second level</a:t>
            </a:r>
          </a:p>
          <a:p>
            <a:pPr lvl="2"/>
            <a:r>
              <a:rPr lang="en-US"/>
              <a:t>Third level</a:t>
            </a:r>
            <a:endParaRPr lang="en-US" dirty="0"/>
          </a:p>
        </p:txBody>
      </p:sp>
      <p:sp>
        <p:nvSpPr>
          <p:cNvPr id="19" name="Content Placeholder 6">
            <a:extLst>
              <a:ext uri="{FF2B5EF4-FFF2-40B4-BE49-F238E27FC236}">
                <a16:creationId xmlns:a16="http://schemas.microsoft.com/office/drawing/2014/main" id="{78067368-CA9E-4B15-AE6A-F50A1D1FEE7F}"/>
              </a:ext>
            </a:extLst>
          </p:cNvPr>
          <p:cNvSpPr>
            <a:spLocks noGrp="1"/>
          </p:cNvSpPr>
          <p:nvPr>
            <p:ph sz="quarter" idx="24" hasCustomPrompt="1"/>
          </p:nvPr>
        </p:nvSpPr>
        <p:spPr>
          <a:xfrm>
            <a:off x="4619199" y="5142672"/>
            <a:ext cx="3915201" cy="612477"/>
          </a:xfrm>
        </p:spPr>
        <p:txBody>
          <a:bodyPr/>
          <a:lstStyle>
            <a:lvl1pPr>
              <a:spcBef>
                <a:spcPts val="1000"/>
              </a:spcBef>
              <a:spcAft>
                <a:spcPts val="0"/>
              </a:spcAft>
              <a:defRPr/>
            </a:lvl1pPr>
          </a:lstStyle>
          <a:p>
            <a:pPr lvl="0"/>
            <a:r>
              <a:rPr lang="en-US"/>
              <a:t>Slide Content 6</a:t>
            </a:r>
          </a:p>
          <a:p>
            <a:pPr lvl="1"/>
            <a:r>
              <a:rPr lang="en-US"/>
              <a:t>Second level</a:t>
            </a:r>
          </a:p>
          <a:p>
            <a:pPr lvl="2"/>
            <a:r>
              <a:rPr lang="en-US"/>
              <a:t>Third level</a:t>
            </a:r>
            <a:endParaRPr lang="en-US" dirty="0"/>
          </a:p>
        </p:txBody>
      </p:sp>
      <p:sp>
        <p:nvSpPr>
          <p:cNvPr id="7" name="Appendix Link">
            <a:extLst>
              <a:ext uri="{FF2B5EF4-FFF2-40B4-BE49-F238E27FC236}">
                <a16:creationId xmlns:a16="http://schemas.microsoft.com/office/drawing/2014/main" id="{24E3FC7A-8095-4466-BF43-4B6D04A5D884}"/>
              </a:ext>
            </a:extLst>
          </p:cNvPr>
          <p:cNvSpPr>
            <a:spLocks noGrp="1"/>
          </p:cNvSpPr>
          <p:nvPr>
            <p:ph type="body" sz="quarter" idx="12" hasCustomPrompt="1"/>
          </p:nvPr>
        </p:nvSpPr>
        <p:spPr>
          <a:xfrm>
            <a:off x="3369564" y="6324600"/>
            <a:ext cx="2404872" cy="190500"/>
          </a:xfrm>
        </p:spPr>
        <p:txBody>
          <a:bodyPr anchor="b">
            <a:noAutofit/>
          </a:bodyPr>
          <a:lstStyle>
            <a:lvl1pPr algn="ctr">
              <a:defRPr sz="900"/>
            </a:lvl1pPr>
          </a:lstStyle>
          <a:p>
            <a:pPr lvl="0"/>
            <a:r>
              <a:rPr lang="en-US" dirty="0"/>
              <a:t>Add text alternative link, if needed.</a:t>
            </a:r>
          </a:p>
        </p:txBody>
      </p:sp>
      <p:sp>
        <p:nvSpPr>
          <p:cNvPr id="9" name="Image Credit">
            <a:extLst>
              <a:ext uri="{FF2B5EF4-FFF2-40B4-BE49-F238E27FC236}">
                <a16:creationId xmlns:a16="http://schemas.microsoft.com/office/drawing/2014/main" id="{29651301-3A88-4CBC-9B7F-A569599DC51F}"/>
              </a:ext>
            </a:extLst>
          </p:cNvPr>
          <p:cNvSpPr>
            <a:spLocks noGrp="1"/>
          </p:cNvSpPr>
          <p:nvPr>
            <p:ph type="body" sz="quarter" idx="13" hasCustomPrompt="1"/>
          </p:nvPr>
        </p:nvSpPr>
        <p:spPr>
          <a:xfrm>
            <a:off x="1562101" y="6684963"/>
            <a:ext cx="6972299" cy="173037"/>
          </a:xfrm>
        </p:spPr>
        <p:txBody>
          <a:bodyPr anchor="ctr">
            <a:noAutofit/>
          </a:bodyPr>
          <a:lstStyle>
            <a:lvl1pPr algn="r">
              <a:defRPr sz="800">
                <a:solidFill>
                  <a:schemeClr val="tx1">
                    <a:lumMod val="65000"/>
                    <a:lumOff val="35000"/>
                  </a:schemeClr>
                </a:solidFill>
              </a:defRPr>
            </a:lvl1pPr>
            <a:lvl2pPr algn="r">
              <a:defRPr sz="900"/>
            </a:lvl2pPr>
            <a:lvl3pPr algn="r">
              <a:defRPr sz="900"/>
            </a:lvl3pPr>
            <a:lvl4pPr algn="r">
              <a:defRPr sz="900"/>
            </a:lvl4pPr>
            <a:lvl5pPr algn="r">
              <a:defRPr sz="900"/>
            </a:lvl5pPr>
          </a:lstStyle>
          <a:p>
            <a:pPr lvl="0"/>
            <a:r>
              <a:rPr lang="en-US" dirty="0"/>
              <a:t>Insert Image Credit Here</a:t>
            </a:r>
          </a:p>
        </p:txBody>
      </p:sp>
      <p:sp>
        <p:nvSpPr>
          <p:cNvPr id="3" name="Slide Number Placeholder">
            <a:extLst>
              <a:ext uri="{FF2B5EF4-FFF2-40B4-BE49-F238E27FC236}">
                <a16:creationId xmlns:a16="http://schemas.microsoft.com/office/drawing/2014/main" id="{745DF60F-BF33-428F-883B-9C19F83780BF}"/>
              </a:ext>
            </a:extLst>
          </p:cNvPr>
          <p:cNvSpPr>
            <a:spLocks noGrp="1"/>
          </p:cNvSpPr>
          <p:nvPr>
            <p:ph type="sldNum" sz="quarter" idx="10"/>
          </p:nvPr>
        </p:nvSpPr>
        <p:spPr>
          <a:xfrm>
            <a:off x="8626412" y="6673531"/>
            <a:ext cx="355840" cy="161396"/>
          </a:xfrm>
          <a:prstGeom prst="rect">
            <a:avLst/>
          </a:prstGeom>
        </p:spPr>
        <p:txBody>
          <a:bodyPr/>
          <a:lstStyle/>
          <a:p>
            <a:fld id="{68151E55-6873-49E2-B8D5-2F265E6F1973}" type="slidenum">
              <a:rPr lang="en-US" smtClean="0"/>
              <a:pPr/>
              <a:t>‹#›</a:t>
            </a:fld>
            <a:endParaRPr lang="en-US"/>
          </a:p>
        </p:txBody>
      </p:sp>
    </p:spTree>
    <p:extLst>
      <p:ext uri="{BB962C8B-B14F-4D97-AF65-F5344CB8AC3E}">
        <p14:creationId xmlns:p14="http://schemas.microsoft.com/office/powerpoint/2010/main" val="4205549384"/>
      </p:ext>
    </p:extLst>
  </p:cSld>
  <p:clrMapOvr>
    <a:masterClrMapping/>
  </p:clrMapOvr>
  <p:extLst>
    <p:ext uri="{DCECCB84-F9BA-43D5-87BE-67443E8EF086}">
      <p15:sldGuideLst xmlns:p15="http://schemas.microsoft.com/office/powerpoint/2012/main">
        <p15:guide id="1" orient="horz" pos="2592">
          <p15:clr>
            <a:srgbClr val="FBAE40"/>
          </p15:clr>
        </p15:guide>
        <p15:guide id="2" orient="horz" pos="2736">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One Main Placeholder">
    <p:spTree>
      <p:nvGrpSpPr>
        <p:cNvPr id="1" name=""/>
        <p:cNvGrpSpPr/>
        <p:nvPr/>
      </p:nvGrpSpPr>
      <p:grpSpPr>
        <a:xfrm>
          <a:off x="0" y="0"/>
          <a:ext cx="0" cy="0"/>
          <a:chOff x="0" y="0"/>
          <a:chExt cx="0" cy="0"/>
        </a:xfrm>
      </p:grpSpPr>
      <p:sp>
        <p:nvSpPr>
          <p:cNvPr id="2" name="Slide Title">
            <a:extLst>
              <a:ext uri="{FF2B5EF4-FFF2-40B4-BE49-F238E27FC236}">
                <a16:creationId xmlns:a16="http://schemas.microsoft.com/office/drawing/2014/main" id="{A4407840-F6A4-4638-BB2F-9FBAA1A81461}"/>
              </a:ext>
            </a:extLst>
          </p:cNvPr>
          <p:cNvSpPr>
            <a:spLocks noGrp="1"/>
          </p:cNvSpPr>
          <p:nvPr>
            <p:ph type="title" hasCustomPrompt="1"/>
          </p:nvPr>
        </p:nvSpPr>
        <p:spPr>
          <a:xfrm>
            <a:off x="342900" y="192490"/>
            <a:ext cx="8458200" cy="903231"/>
          </a:xfrm>
          <a:prstGeom prst="rect">
            <a:avLst/>
          </a:prstGeom>
        </p:spPr>
        <p:txBody>
          <a:bodyPr anchor="ctr">
            <a:normAutofit/>
          </a:bodyPr>
          <a:lstStyle>
            <a:lvl1pPr>
              <a:defRPr sz="3600"/>
            </a:lvl1pPr>
          </a:lstStyle>
          <a:p>
            <a:r>
              <a:rPr lang="en-US" dirty="0"/>
              <a:t>Slide Title</a:t>
            </a:r>
          </a:p>
        </p:txBody>
      </p:sp>
      <p:sp>
        <p:nvSpPr>
          <p:cNvPr id="5" name="Content Placeholder 1">
            <a:extLst>
              <a:ext uri="{FF2B5EF4-FFF2-40B4-BE49-F238E27FC236}">
                <a16:creationId xmlns:a16="http://schemas.microsoft.com/office/drawing/2014/main" id="{D13536C2-DC17-4031-9948-17E37EF99112}"/>
              </a:ext>
            </a:extLst>
          </p:cNvPr>
          <p:cNvSpPr>
            <a:spLocks noGrp="1"/>
          </p:cNvSpPr>
          <p:nvPr>
            <p:ph sz="quarter" idx="11" hasCustomPrompt="1"/>
          </p:nvPr>
        </p:nvSpPr>
        <p:spPr>
          <a:xfrm>
            <a:off x="342900" y="1276709"/>
            <a:ext cx="8458200" cy="4971691"/>
          </a:xfrm>
          <a:prstGeom prst="rect">
            <a:avLst/>
          </a:prstGeom>
        </p:spPr>
        <p:txBody>
          <a:bodyPr>
            <a:noAutofit/>
          </a:bodyPr>
          <a:lstStyle>
            <a:lvl1pPr>
              <a:spcBef>
                <a:spcPts val="1000"/>
              </a:spcBef>
              <a:spcAft>
                <a:spcPts val="0"/>
              </a:spcAft>
              <a:defRPr/>
            </a:lvl1pPr>
            <a:lvl2pPr marL="292608" indent="-292608">
              <a:spcBef>
                <a:spcPts val="1000"/>
              </a:spcBef>
              <a:spcAft>
                <a:spcPts val="0"/>
              </a:spcAft>
              <a:defRPr/>
            </a:lvl2pPr>
          </a:lstStyle>
          <a:p>
            <a:pPr lvl="0"/>
            <a:r>
              <a:rPr lang="en-US" dirty="0"/>
              <a:t>Slide Content</a:t>
            </a:r>
          </a:p>
          <a:p>
            <a:pPr lvl="1"/>
            <a:r>
              <a:rPr lang="en-US" dirty="0"/>
              <a:t>Second level</a:t>
            </a:r>
          </a:p>
          <a:p>
            <a:pPr lvl="2"/>
            <a:r>
              <a:rPr lang="en-US" dirty="0"/>
              <a:t>Third level</a:t>
            </a:r>
          </a:p>
        </p:txBody>
      </p:sp>
      <p:sp>
        <p:nvSpPr>
          <p:cNvPr id="7" name="Appendix Link">
            <a:extLst>
              <a:ext uri="{FF2B5EF4-FFF2-40B4-BE49-F238E27FC236}">
                <a16:creationId xmlns:a16="http://schemas.microsoft.com/office/drawing/2014/main" id="{24E3FC7A-8095-4466-BF43-4B6D04A5D884}"/>
              </a:ext>
            </a:extLst>
          </p:cNvPr>
          <p:cNvSpPr>
            <a:spLocks noGrp="1"/>
          </p:cNvSpPr>
          <p:nvPr>
            <p:ph type="body" sz="quarter" idx="12" hasCustomPrompt="1"/>
          </p:nvPr>
        </p:nvSpPr>
        <p:spPr>
          <a:xfrm>
            <a:off x="3369347" y="6324600"/>
            <a:ext cx="2405307" cy="190500"/>
          </a:xfrm>
        </p:spPr>
        <p:txBody>
          <a:bodyPr anchor="b">
            <a:noAutofit/>
          </a:bodyPr>
          <a:lstStyle>
            <a:lvl1pPr algn="ctr">
              <a:defRPr sz="900"/>
            </a:lvl1pPr>
          </a:lstStyle>
          <a:p>
            <a:pPr lvl="0"/>
            <a:r>
              <a:rPr lang="en-US" dirty="0"/>
              <a:t>Add text alternative link, if needed.</a:t>
            </a:r>
          </a:p>
        </p:txBody>
      </p:sp>
      <p:sp>
        <p:nvSpPr>
          <p:cNvPr id="9" name="Image Credit">
            <a:extLst>
              <a:ext uri="{FF2B5EF4-FFF2-40B4-BE49-F238E27FC236}">
                <a16:creationId xmlns:a16="http://schemas.microsoft.com/office/drawing/2014/main" id="{29651301-3A88-4CBC-9B7F-A569599DC51F}"/>
              </a:ext>
            </a:extLst>
          </p:cNvPr>
          <p:cNvSpPr>
            <a:spLocks noGrp="1"/>
          </p:cNvSpPr>
          <p:nvPr>
            <p:ph type="body" sz="quarter" idx="13" hasCustomPrompt="1"/>
          </p:nvPr>
        </p:nvSpPr>
        <p:spPr>
          <a:xfrm>
            <a:off x="1562099" y="6684963"/>
            <a:ext cx="6972301" cy="173037"/>
          </a:xfrm>
        </p:spPr>
        <p:txBody>
          <a:bodyPr anchor="ctr">
            <a:noAutofit/>
          </a:bodyPr>
          <a:lstStyle>
            <a:lvl1pPr algn="r">
              <a:defRPr sz="800">
                <a:solidFill>
                  <a:schemeClr val="tx1">
                    <a:lumMod val="65000"/>
                    <a:lumOff val="35000"/>
                  </a:schemeClr>
                </a:solidFill>
              </a:defRPr>
            </a:lvl1pPr>
            <a:lvl2pPr algn="r">
              <a:defRPr sz="900"/>
            </a:lvl2pPr>
            <a:lvl3pPr algn="r">
              <a:defRPr sz="900"/>
            </a:lvl3pPr>
            <a:lvl4pPr algn="r">
              <a:defRPr sz="900"/>
            </a:lvl4pPr>
            <a:lvl5pPr algn="r">
              <a:defRPr sz="900"/>
            </a:lvl5pPr>
          </a:lstStyle>
          <a:p>
            <a:pPr lvl="0"/>
            <a:r>
              <a:rPr lang="en-US" dirty="0"/>
              <a:t>Insert Image Credit Here</a:t>
            </a:r>
          </a:p>
        </p:txBody>
      </p:sp>
      <p:sp>
        <p:nvSpPr>
          <p:cNvPr id="8" name="Slide Number Placeholder">
            <a:extLst>
              <a:ext uri="{FF2B5EF4-FFF2-40B4-BE49-F238E27FC236}">
                <a16:creationId xmlns:a16="http://schemas.microsoft.com/office/drawing/2014/main" id="{EF8D8291-5BF4-41AC-87CE-ED5DE4CB1B61}"/>
              </a:ext>
            </a:extLst>
          </p:cNvPr>
          <p:cNvSpPr>
            <a:spLocks noGrp="1"/>
          </p:cNvSpPr>
          <p:nvPr>
            <p:ph type="sldNum" sz="quarter" idx="4"/>
          </p:nvPr>
        </p:nvSpPr>
        <p:spPr>
          <a:xfrm>
            <a:off x="8626412" y="6673531"/>
            <a:ext cx="355840" cy="161396"/>
          </a:xfrm>
          <a:prstGeom prst="rect">
            <a:avLst/>
          </a:prstGeom>
        </p:spPr>
        <p:txBody>
          <a:bodyPr/>
          <a:lstStyle>
            <a:lvl1pPr>
              <a:defRPr sz="800"/>
            </a:lvl1pPr>
          </a:lstStyle>
          <a:p>
            <a:fld id="{68151E55-6873-49E2-B8D5-2F265E6F1973}" type="slidenum">
              <a:rPr lang="en-US" smtClean="0"/>
              <a:pPr/>
              <a:t>‹#›</a:t>
            </a:fld>
            <a:endParaRPr lang="en-US" dirty="0"/>
          </a:p>
        </p:txBody>
      </p:sp>
    </p:spTree>
    <p:extLst>
      <p:ext uri="{BB962C8B-B14F-4D97-AF65-F5344CB8AC3E}">
        <p14:creationId xmlns:p14="http://schemas.microsoft.com/office/powerpoint/2010/main" val="745085821"/>
      </p:ext>
    </p:extLst>
  </p:cSld>
  <p:clrMapOvr>
    <a:masterClrMapping/>
  </p:clrMapOvr>
  <p:extLst>
    <p:ext uri="{DCECCB84-F9BA-43D5-87BE-67443E8EF086}">
      <p15:sldGuideLst xmlns:p15="http://schemas.microsoft.com/office/powerpoint/2012/main">
        <p15:guide id="1" pos="2880" userDrawn="1">
          <p15:clr>
            <a:srgbClr val="FBAE40"/>
          </p15:clr>
        </p15:guide>
        <p15:guide id="2" orient="horz" pos="360" userDrawn="1">
          <p15:clr>
            <a:srgbClr val="FBAE40"/>
          </p15:clr>
        </p15:guide>
        <p15:guide id="3" pos="264" userDrawn="1">
          <p15:clr>
            <a:srgbClr val="FBAE40"/>
          </p15:clr>
        </p15:guide>
        <p15:guide id="4" orient="horz" pos="2160"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7_One Main Placeholder">
    <p:spTree>
      <p:nvGrpSpPr>
        <p:cNvPr id="1" name=""/>
        <p:cNvGrpSpPr/>
        <p:nvPr/>
      </p:nvGrpSpPr>
      <p:grpSpPr>
        <a:xfrm>
          <a:off x="0" y="0"/>
          <a:ext cx="0" cy="0"/>
          <a:chOff x="0" y="0"/>
          <a:chExt cx="0" cy="0"/>
        </a:xfrm>
      </p:grpSpPr>
      <p:sp>
        <p:nvSpPr>
          <p:cNvPr id="2" name="Slide Title 1">
            <a:extLst>
              <a:ext uri="{FF2B5EF4-FFF2-40B4-BE49-F238E27FC236}">
                <a16:creationId xmlns:a16="http://schemas.microsoft.com/office/drawing/2014/main" id="{A4407840-F6A4-4638-BB2F-9FBAA1A81461}"/>
              </a:ext>
            </a:extLst>
          </p:cNvPr>
          <p:cNvSpPr>
            <a:spLocks noGrp="1"/>
          </p:cNvSpPr>
          <p:nvPr>
            <p:ph type="title" hasCustomPrompt="1"/>
          </p:nvPr>
        </p:nvSpPr>
        <p:spPr>
          <a:xfrm>
            <a:off x="342900" y="192490"/>
            <a:ext cx="4229100" cy="903231"/>
          </a:xfrm>
          <a:prstGeom prst="rect">
            <a:avLst/>
          </a:prstGeom>
        </p:spPr>
        <p:txBody>
          <a:bodyPr anchor="ctr">
            <a:normAutofit/>
          </a:bodyPr>
          <a:lstStyle>
            <a:lvl1pPr>
              <a:defRPr sz="4000"/>
            </a:lvl1pPr>
          </a:lstStyle>
          <a:p>
            <a:r>
              <a:rPr lang="en-US" dirty="0"/>
              <a:t>Slide Title</a:t>
            </a:r>
          </a:p>
        </p:txBody>
      </p:sp>
      <p:sp>
        <p:nvSpPr>
          <p:cNvPr id="15" name="Slide Title 2">
            <a:extLst>
              <a:ext uri="{FF2B5EF4-FFF2-40B4-BE49-F238E27FC236}">
                <a16:creationId xmlns:a16="http://schemas.microsoft.com/office/drawing/2014/main" id="{B5BB26E5-AE57-4ED5-B8A8-BEE1BD13AD34}"/>
              </a:ext>
            </a:extLst>
          </p:cNvPr>
          <p:cNvSpPr>
            <a:spLocks noGrp="1"/>
          </p:cNvSpPr>
          <p:nvPr>
            <p:ph type="body" sz="quarter" idx="14" hasCustomPrompt="1"/>
          </p:nvPr>
        </p:nvSpPr>
        <p:spPr>
          <a:xfrm>
            <a:off x="4749800" y="192088"/>
            <a:ext cx="4051300" cy="903287"/>
          </a:xfrm>
        </p:spPr>
        <p:txBody>
          <a:bodyPr vert="horz" lIns="91440" tIns="45720" rIns="91440" bIns="45720" rtlCol="0" anchor="ctr">
            <a:normAutofit/>
          </a:bodyPr>
          <a:lstStyle>
            <a:lvl1pPr>
              <a:defRPr lang="en-IN" sz="4000" b="1" dirty="0">
                <a:latin typeface="+mj-lt"/>
                <a:ea typeface="+mj-ea"/>
                <a:cs typeface="+mj-cs"/>
              </a:defRPr>
            </a:lvl1pPr>
          </a:lstStyle>
          <a:p>
            <a:pPr lvl="0">
              <a:lnSpc>
                <a:spcPct val="90000"/>
              </a:lnSpc>
              <a:spcBef>
                <a:spcPct val="0"/>
              </a:spcBef>
            </a:pPr>
            <a:r>
              <a:rPr kumimoji="0" lang="en-US" sz="4000" b="1" i="0" u="none" strike="noStrike" kern="1200" cap="none" spc="0" normalizeH="0" baseline="0" noProof="0" dirty="0">
                <a:ln>
                  <a:noFill/>
                </a:ln>
                <a:solidFill>
                  <a:srgbClr val="000000"/>
                </a:solidFill>
                <a:effectLst/>
                <a:uLnTx/>
                <a:uFillTx/>
                <a:latin typeface="+mn-lt"/>
                <a:ea typeface="+mj-ea"/>
                <a:cs typeface="+mj-cs"/>
              </a:rPr>
              <a:t>Slide Title</a:t>
            </a:r>
            <a:endParaRPr lang="en-IN" dirty="0"/>
          </a:p>
        </p:txBody>
      </p:sp>
      <p:sp>
        <p:nvSpPr>
          <p:cNvPr id="5" name="Content Placeholder 1">
            <a:extLst>
              <a:ext uri="{FF2B5EF4-FFF2-40B4-BE49-F238E27FC236}">
                <a16:creationId xmlns:a16="http://schemas.microsoft.com/office/drawing/2014/main" id="{D13536C2-DC17-4031-9948-17E37EF99112}"/>
              </a:ext>
            </a:extLst>
          </p:cNvPr>
          <p:cNvSpPr>
            <a:spLocks noGrp="1"/>
          </p:cNvSpPr>
          <p:nvPr>
            <p:ph sz="quarter" idx="11" hasCustomPrompt="1"/>
          </p:nvPr>
        </p:nvSpPr>
        <p:spPr>
          <a:xfrm>
            <a:off x="342900" y="1276709"/>
            <a:ext cx="8458200" cy="4971691"/>
          </a:xfrm>
          <a:prstGeom prst="rect">
            <a:avLst/>
          </a:prstGeom>
        </p:spPr>
        <p:txBody>
          <a:bodyPr/>
          <a:lstStyle>
            <a:lvl1pPr>
              <a:spcBef>
                <a:spcPts val="1000"/>
              </a:spcBef>
              <a:spcAft>
                <a:spcPts val="0"/>
              </a:spcAft>
              <a:defRPr/>
            </a:lvl1pPr>
            <a:lvl2pPr marL="292608" indent="-292608">
              <a:spcBef>
                <a:spcPts val="1000"/>
              </a:spcBef>
              <a:spcAft>
                <a:spcPts val="0"/>
              </a:spcAft>
              <a:defRPr/>
            </a:lvl2pPr>
          </a:lstStyle>
          <a:p>
            <a:pPr lvl="0"/>
            <a:r>
              <a:rPr lang="en-US" dirty="0"/>
              <a:t>Slide Content</a:t>
            </a:r>
          </a:p>
          <a:p>
            <a:pPr lvl="1"/>
            <a:r>
              <a:rPr lang="en-US" dirty="0"/>
              <a:t>Second level</a:t>
            </a:r>
          </a:p>
          <a:p>
            <a:pPr lvl="2"/>
            <a:r>
              <a:rPr lang="en-US" dirty="0"/>
              <a:t>Third level</a:t>
            </a:r>
          </a:p>
        </p:txBody>
      </p:sp>
      <p:sp>
        <p:nvSpPr>
          <p:cNvPr id="7" name="Appendix Link">
            <a:extLst>
              <a:ext uri="{FF2B5EF4-FFF2-40B4-BE49-F238E27FC236}">
                <a16:creationId xmlns:a16="http://schemas.microsoft.com/office/drawing/2014/main" id="{24E3FC7A-8095-4466-BF43-4B6D04A5D884}"/>
              </a:ext>
            </a:extLst>
          </p:cNvPr>
          <p:cNvSpPr>
            <a:spLocks noGrp="1"/>
          </p:cNvSpPr>
          <p:nvPr>
            <p:ph type="body" sz="quarter" idx="12" hasCustomPrompt="1"/>
          </p:nvPr>
        </p:nvSpPr>
        <p:spPr>
          <a:xfrm>
            <a:off x="3369347" y="6324600"/>
            <a:ext cx="2405307" cy="190500"/>
          </a:xfrm>
        </p:spPr>
        <p:txBody>
          <a:bodyPr anchor="b">
            <a:noAutofit/>
          </a:bodyPr>
          <a:lstStyle>
            <a:lvl1pPr algn="ctr">
              <a:defRPr sz="900"/>
            </a:lvl1pPr>
          </a:lstStyle>
          <a:p>
            <a:pPr lvl="0"/>
            <a:r>
              <a:rPr lang="en-US" dirty="0"/>
              <a:t>Add text alternative link, if needed.</a:t>
            </a:r>
          </a:p>
        </p:txBody>
      </p:sp>
      <p:sp>
        <p:nvSpPr>
          <p:cNvPr id="9" name="Image Credit">
            <a:extLst>
              <a:ext uri="{FF2B5EF4-FFF2-40B4-BE49-F238E27FC236}">
                <a16:creationId xmlns:a16="http://schemas.microsoft.com/office/drawing/2014/main" id="{29651301-3A88-4CBC-9B7F-A569599DC51F}"/>
              </a:ext>
            </a:extLst>
          </p:cNvPr>
          <p:cNvSpPr>
            <a:spLocks noGrp="1"/>
          </p:cNvSpPr>
          <p:nvPr>
            <p:ph type="body" sz="quarter" idx="13" hasCustomPrompt="1"/>
          </p:nvPr>
        </p:nvSpPr>
        <p:spPr>
          <a:xfrm>
            <a:off x="1562099" y="6684963"/>
            <a:ext cx="6972301" cy="173037"/>
          </a:xfrm>
        </p:spPr>
        <p:txBody>
          <a:bodyPr anchor="ctr">
            <a:noAutofit/>
          </a:bodyPr>
          <a:lstStyle>
            <a:lvl1pPr algn="r">
              <a:defRPr sz="800">
                <a:solidFill>
                  <a:schemeClr val="tx1">
                    <a:lumMod val="65000"/>
                    <a:lumOff val="35000"/>
                  </a:schemeClr>
                </a:solidFill>
              </a:defRPr>
            </a:lvl1pPr>
            <a:lvl2pPr algn="r">
              <a:defRPr sz="900"/>
            </a:lvl2pPr>
            <a:lvl3pPr algn="r">
              <a:defRPr sz="900"/>
            </a:lvl3pPr>
            <a:lvl4pPr algn="r">
              <a:defRPr sz="900"/>
            </a:lvl4pPr>
            <a:lvl5pPr algn="r">
              <a:defRPr sz="900"/>
            </a:lvl5pPr>
          </a:lstStyle>
          <a:p>
            <a:pPr lvl="0"/>
            <a:r>
              <a:rPr lang="en-US" dirty="0"/>
              <a:t>Insert Image Credit Here</a:t>
            </a:r>
          </a:p>
        </p:txBody>
      </p:sp>
      <p:sp>
        <p:nvSpPr>
          <p:cNvPr id="3" name="Slide Number Placeholder">
            <a:extLst>
              <a:ext uri="{FF2B5EF4-FFF2-40B4-BE49-F238E27FC236}">
                <a16:creationId xmlns:a16="http://schemas.microsoft.com/office/drawing/2014/main" id="{745DF60F-BF33-428F-883B-9C19F83780BF}"/>
              </a:ext>
            </a:extLst>
          </p:cNvPr>
          <p:cNvSpPr>
            <a:spLocks noGrp="1"/>
          </p:cNvSpPr>
          <p:nvPr>
            <p:ph type="sldNum" sz="quarter" idx="10"/>
          </p:nvPr>
        </p:nvSpPr>
        <p:spPr>
          <a:xfrm>
            <a:off x="8626412" y="6673531"/>
            <a:ext cx="355840" cy="161396"/>
          </a:xfrm>
          <a:prstGeom prst="rect">
            <a:avLst/>
          </a:prstGeom>
        </p:spPr>
        <p:txBody>
          <a:bodyPr/>
          <a:lstStyle/>
          <a:p>
            <a:fld id="{68151E55-6873-49E2-B8D5-2F265E6F1973}" type="slidenum">
              <a:rPr lang="en-US" smtClean="0"/>
              <a:pPr/>
              <a:t>‹#›</a:t>
            </a:fld>
            <a:endParaRPr lang="en-US"/>
          </a:p>
        </p:txBody>
      </p:sp>
    </p:spTree>
    <p:extLst>
      <p:ext uri="{BB962C8B-B14F-4D97-AF65-F5344CB8AC3E}">
        <p14:creationId xmlns:p14="http://schemas.microsoft.com/office/powerpoint/2010/main" val="1296839023"/>
      </p:ext>
    </p:extLst>
  </p:cSld>
  <p:clrMapOvr>
    <a:masterClrMapping/>
  </p:clrMapOvr>
  <p:extLst>
    <p:ext uri="{DCECCB84-F9BA-43D5-87BE-67443E8EF086}">
      <p15:sldGuideLst xmlns:p15="http://schemas.microsoft.com/office/powerpoint/2012/main">
        <p15:guide id="1" pos="2880">
          <p15:clr>
            <a:srgbClr val="FBAE40"/>
          </p15:clr>
        </p15:guide>
        <p15:guide id="2" orient="horz" pos="360">
          <p15:clr>
            <a:srgbClr val="FBAE40"/>
          </p15:clr>
        </p15:guide>
        <p15:guide id="3" pos="264">
          <p15:clr>
            <a:srgbClr val="FBAE40"/>
          </p15:clr>
        </p15:guide>
        <p15:guide id="4" orient="horz" pos="2160">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One Main Placeholder">
    <p:spTree>
      <p:nvGrpSpPr>
        <p:cNvPr id="1" name=""/>
        <p:cNvGrpSpPr/>
        <p:nvPr/>
      </p:nvGrpSpPr>
      <p:grpSpPr>
        <a:xfrm>
          <a:off x="0" y="0"/>
          <a:ext cx="0" cy="0"/>
          <a:chOff x="0" y="0"/>
          <a:chExt cx="0" cy="0"/>
        </a:xfrm>
      </p:grpSpPr>
      <p:sp>
        <p:nvSpPr>
          <p:cNvPr id="2" name="Slide Title">
            <a:extLst>
              <a:ext uri="{FF2B5EF4-FFF2-40B4-BE49-F238E27FC236}">
                <a16:creationId xmlns:a16="http://schemas.microsoft.com/office/drawing/2014/main" id="{A4407840-F6A4-4638-BB2F-9FBAA1A81461}"/>
              </a:ext>
            </a:extLst>
          </p:cNvPr>
          <p:cNvSpPr>
            <a:spLocks noGrp="1"/>
          </p:cNvSpPr>
          <p:nvPr>
            <p:ph type="title" hasCustomPrompt="1"/>
          </p:nvPr>
        </p:nvSpPr>
        <p:spPr>
          <a:xfrm>
            <a:off x="2632364" y="304800"/>
            <a:ext cx="6168736" cy="678611"/>
          </a:xfrm>
          <a:prstGeom prst="rect">
            <a:avLst/>
          </a:prstGeom>
        </p:spPr>
        <p:txBody>
          <a:bodyPr anchor="ctr"/>
          <a:lstStyle>
            <a:lvl1pPr>
              <a:defRPr sz="2400"/>
            </a:lvl1pPr>
          </a:lstStyle>
          <a:p>
            <a:r>
              <a:rPr lang="en-US" dirty="0"/>
              <a:t>Slide Title</a:t>
            </a:r>
            <a:br>
              <a:rPr lang="en-US" dirty="0"/>
            </a:br>
            <a:endParaRPr lang="en-US" dirty="0"/>
          </a:p>
        </p:txBody>
      </p:sp>
      <p:sp>
        <p:nvSpPr>
          <p:cNvPr id="5" name="Content Placeholder 1">
            <a:extLst>
              <a:ext uri="{FF2B5EF4-FFF2-40B4-BE49-F238E27FC236}">
                <a16:creationId xmlns:a16="http://schemas.microsoft.com/office/drawing/2014/main" id="{D13536C2-DC17-4031-9948-17E37EF99112}"/>
              </a:ext>
            </a:extLst>
          </p:cNvPr>
          <p:cNvSpPr>
            <a:spLocks noGrp="1"/>
          </p:cNvSpPr>
          <p:nvPr>
            <p:ph sz="quarter" idx="11" hasCustomPrompt="1"/>
          </p:nvPr>
        </p:nvSpPr>
        <p:spPr>
          <a:xfrm>
            <a:off x="342900" y="1276709"/>
            <a:ext cx="8458200" cy="4971691"/>
          </a:xfrm>
          <a:prstGeom prst="rect">
            <a:avLst/>
          </a:prstGeom>
        </p:spPr>
        <p:txBody>
          <a:bodyPr/>
          <a:lstStyle>
            <a:lvl1pPr>
              <a:defRPr/>
            </a:lvl1pPr>
            <a:lvl2pPr marL="292608" indent="-292608">
              <a:spcBef>
                <a:spcPts val="1000"/>
              </a:spcBef>
              <a:spcAft>
                <a:spcPts val="0"/>
              </a:spcAft>
              <a:defRPr/>
            </a:lvl2pPr>
          </a:lstStyle>
          <a:p>
            <a:pPr lvl="0"/>
            <a:r>
              <a:rPr lang="en-US" dirty="0"/>
              <a:t>Slide Content</a:t>
            </a:r>
          </a:p>
          <a:p>
            <a:pPr lvl="1"/>
            <a:r>
              <a:rPr lang="en-US" dirty="0"/>
              <a:t>Second level</a:t>
            </a:r>
          </a:p>
          <a:p>
            <a:pPr lvl="2"/>
            <a:r>
              <a:rPr lang="en-US" dirty="0"/>
              <a:t>Third level</a:t>
            </a:r>
          </a:p>
        </p:txBody>
      </p:sp>
      <p:sp>
        <p:nvSpPr>
          <p:cNvPr id="7" name="Appendix Link">
            <a:extLst>
              <a:ext uri="{FF2B5EF4-FFF2-40B4-BE49-F238E27FC236}">
                <a16:creationId xmlns:a16="http://schemas.microsoft.com/office/drawing/2014/main" id="{24E3FC7A-8095-4466-BF43-4B6D04A5D884}"/>
              </a:ext>
            </a:extLst>
          </p:cNvPr>
          <p:cNvSpPr>
            <a:spLocks noGrp="1"/>
          </p:cNvSpPr>
          <p:nvPr>
            <p:ph type="body" sz="quarter" idx="12" hasCustomPrompt="1"/>
          </p:nvPr>
        </p:nvSpPr>
        <p:spPr>
          <a:xfrm>
            <a:off x="3369347" y="6324600"/>
            <a:ext cx="2405307" cy="190500"/>
          </a:xfrm>
        </p:spPr>
        <p:txBody>
          <a:bodyPr anchor="b">
            <a:noAutofit/>
          </a:bodyPr>
          <a:lstStyle>
            <a:lvl1pPr algn="ctr">
              <a:defRPr sz="900"/>
            </a:lvl1pPr>
          </a:lstStyle>
          <a:p>
            <a:pPr lvl="0"/>
            <a:r>
              <a:rPr lang="en-US" dirty="0"/>
              <a:t>Add text alternative link, if needed.</a:t>
            </a:r>
          </a:p>
        </p:txBody>
      </p:sp>
      <p:sp>
        <p:nvSpPr>
          <p:cNvPr id="9" name="Image Credit">
            <a:extLst>
              <a:ext uri="{FF2B5EF4-FFF2-40B4-BE49-F238E27FC236}">
                <a16:creationId xmlns:a16="http://schemas.microsoft.com/office/drawing/2014/main" id="{29651301-3A88-4CBC-9B7F-A569599DC51F}"/>
              </a:ext>
            </a:extLst>
          </p:cNvPr>
          <p:cNvSpPr>
            <a:spLocks noGrp="1"/>
          </p:cNvSpPr>
          <p:nvPr>
            <p:ph type="body" sz="quarter" idx="13" hasCustomPrompt="1"/>
          </p:nvPr>
        </p:nvSpPr>
        <p:spPr>
          <a:xfrm>
            <a:off x="1562099" y="6684963"/>
            <a:ext cx="6972301" cy="173037"/>
          </a:xfrm>
        </p:spPr>
        <p:txBody>
          <a:bodyPr anchor="ctr">
            <a:noAutofit/>
          </a:bodyPr>
          <a:lstStyle>
            <a:lvl1pPr algn="r">
              <a:defRPr sz="800">
                <a:solidFill>
                  <a:schemeClr val="tx1">
                    <a:lumMod val="65000"/>
                    <a:lumOff val="35000"/>
                  </a:schemeClr>
                </a:solidFill>
              </a:defRPr>
            </a:lvl1pPr>
            <a:lvl2pPr algn="r">
              <a:defRPr sz="900"/>
            </a:lvl2pPr>
            <a:lvl3pPr algn="r">
              <a:defRPr sz="900"/>
            </a:lvl3pPr>
            <a:lvl4pPr algn="r">
              <a:defRPr sz="900"/>
            </a:lvl4pPr>
            <a:lvl5pPr algn="r">
              <a:defRPr sz="900"/>
            </a:lvl5pPr>
          </a:lstStyle>
          <a:p>
            <a:pPr lvl="0"/>
            <a:r>
              <a:rPr lang="en-US" dirty="0"/>
              <a:t>Insert Image Credit Here</a:t>
            </a:r>
          </a:p>
        </p:txBody>
      </p:sp>
      <p:sp>
        <p:nvSpPr>
          <p:cNvPr id="3" name="Slide Number Placeholder">
            <a:extLst>
              <a:ext uri="{FF2B5EF4-FFF2-40B4-BE49-F238E27FC236}">
                <a16:creationId xmlns:a16="http://schemas.microsoft.com/office/drawing/2014/main" id="{745DF60F-BF33-428F-883B-9C19F83780BF}"/>
              </a:ext>
            </a:extLst>
          </p:cNvPr>
          <p:cNvSpPr>
            <a:spLocks noGrp="1"/>
          </p:cNvSpPr>
          <p:nvPr>
            <p:ph type="sldNum" sz="quarter" idx="10"/>
          </p:nvPr>
        </p:nvSpPr>
        <p:spPr>
          <a:xfrm>
            <a:off x="8626412" y="6673531"/>
            <a:ext cx="355840" cy="161396"/>
          </a:xfrm>
          <a:prstGeom prst="rect">
            <a:avLst/>
          </a:prstGeom>
        </p:spPr>
        <p:txBody>
          <a:bodyPr/>
          <a:lstStyle/>
          <a:p>
            <a:fld id="{68151E55-6873-49E2-B8D5-2F265E6F1973}" type="slidenum">
              <a:rPr lang="en-US" smtClean="0"/>
              <a:pPr/>
              <a:t>‹#›</a:t>
            </a:fld>
            <a:endParaRPr lang="en-US"/>
          </a:p>
        </p:txBody>
      </p:sp>
      <p:pic>
        <p:nvPicPr>
          <p:cNvPr id="8" name="Picture 7" descr="Connecting through social media icon.">
            <a:extLst>
              <a:ext uri="{FF2B5EF4-FFF2-40B4-BE49-F238E27FC236}">
                <a16:creationId xmlns:a16="http://schemas.microsoft.com/office/drawing/2014/main" id="{48BB348F-12C6-489F-958D-1FDE88A9246E}"/>
              </a:ext>
            </a:extLst>
          </p:cNvPr>
          <p:cNvPicPr>
            <a:picLocks noChangeAspect="1"/>
          </p:cNvPicPr>
          <p:nvPr userDrawn="1"/>
        </p:nvPicPr>
        <p:blipFill>
          <a:blip r:embed="rId2"/>
          <a:stretch>
            <a:fillRect/>
          </a:stretch>
        </p:blipFill>
        <p:spPr>
          <a:xfrm>
            <a:off x="124695" y="298541"/>
            <a:ext cx="2438400" cy="669365"/>
          </a:xfrm>
          <a:prstGeom prst="rect">
            <a:avLst/>
          </a:prstGeom>
        </p:spPr>
      </p:pic>
    </p:spTree>
    <p:extLst>
      <p:ext uri="{BB962C8B-B14F-4D97-AF65-F5344CB8AC3E}">
        <p14:creationId xmlns:p14="http://schemas.microsoft.com/office/powerpoint/2010/main" val="1816512595"/>
      </p:ext>
    </p:extLst>
  </p:cSld>
  <p:clrMapOvr>
    <a:masterClrMapping/>
  </p:clrMapOvr>
  <p:extLst>
    <p:ext uri="{DCECCB84-F9BA-43D5-87BE-67443E8EF086}">
      <p15:sldGuideLst xmlns:p15="http://schemas.microsoft.com/office/powerpoint/2012/main">
        <p15:guide id="1" pos="2880">
          <p15:clr>
            <a:srgbClr val="FBAE40"/>
          </p15:clr>
        </p15:guide>
        <p15:guide id="2" orient="horz" pos="360">
          <p15:clr>
            <a:srgbClr val="FBAE40"/>
          </p15:clr>
        </p15:guide>
        <p15:guide id="3" pos="264">
          <p15:clr>
            <a:srgbClr val="FBAE40"/>
          </p15:clr>
        </p15:guide>
        <p15:guide id="4" orient="horz" pos="2160">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4_One Main Placeholder">
    <p:spTree>
      <p:nvGrpSpPr>
        <p:cNvPr id="1" name=""/>
        <p:cNvGrpSpPr/>
        <p:nvPr/>
      </p:nvGrpSpPr>
      <p:grpSpPr>
        <a:xfrm>
          <a:off x="0" y="0"/>
          <a:ext cx="0" cy="0"/>
          <a:chOff x="0" y="0"/>
          <a:chExt cx="0" cy="0"/>
        </a:xfrm>
      </p:grpSpPr>
      <p:sp>
        <p:nvSpPr>
          <p:cNvPr id="2" name="Slide Title">
            <a:extLst>
              <a:ext uri="{FF2B5EF4-FFF2-40B4-BE49-F238E27FC236}">
                <a16:creationId xmlns:a16="http://schemas.microsoft.com/office/drawing/2014/main" id="{A4407840-F6A4-4638-BB2F-9FBAA1A81461}"/>
              </a:ext>
            </a:extLst>
          </p:cNvPr>
          <p:cNvSpPr>
            <a:spLocks noGrp="1"/>
          </p:cNvSpPr>
          <p:nvPr>
            <p:ph type="title" hasCustomPrompt="1"/>
          </p:nvPr>
        </p:nvSpPr>
        <p:spPr>
          <a:xfrm>
            <a:off x="2632364" y="304800"/>
            <a:ext cx="6168736" cy="678611"/>
          </a:xfrm>
          <a:prstGeom prst="rect">
            <a:avLst/>
          </a:prstGeom>
        </p:spPr>
        <p:txBody>
          <a:bodyPr anchor="ctr"/>
          <a:lstStyle>
            <a:lvl1pPr>
              <a:defRPr sz="2400"/>
            </a:lvl1pPr>
          </a:lstStyle>
          <a:p>
            <a:r>
              <a:rPr lang="en-US" dirty="0"/>
              <a:t>Slide Title</a:t>
            </a:r>
            <a:br>
              <a:rPr lang="en-US" dirty="0"/>
            </a:br>
            <a:endParaRPr lang="en-US" dirty="0"/>
          </a:p>
        </p:txBody>
      </p:sp>
      <p:sp>
        <p:nvSpPr>
          <p:cNvPr id="5" name="Content Placeholder 1">
            <a:extLst>
              <a:ext uri="{FF2B5EF4-FFF2-40B4-BE49-F238E27FC236}">
                <a16:creationId xmlns:a16="http://schemas.microsoft.com/office/drawing/2014/main" id="{D13536C2-DC17-4031-9948-17E37EF99112}"/>
              </a:ext>
            </a:extLst>
          </p:cNvPr>
          <p:cNvSpPr>
            <a:spLocks noGrp="1"/>
          </p:cNvSpPr>
          <p:nvPr>
            <p:ph sz="quarter" idx="11" hasCustomPrompt="1"/>
          </p:nvPr>
        </p:nvSpPr>
        <p:spPr>
          <a:xfrm>
            <a:off x="342900" y="1276709"/>
            <a:ext cx="8458200" cy="4971691"/>
          </a:xfrm>
          <a:prstGeom prst="rect">
            <a:avLst/>
          </a:prstGeom>
        </p:spPr>
        <p:txBody>
          <a:bodyPr/>
          <a:lstStyle>
            <a:lvl1pPr>
              <a:defRPr/>
            </a:lvl1pPr>
            <a:lvl2pPr marL="292608" indent="-292608">
              <a:spcBef>
                <a:spcPts val="1000"/>
              </a:spcBef>
              <a:spcAft>
                <a:spcPts val="0"/>
              </a:spcAft>
              <a:defRPr/>
            </a:lvl2pPr>
          </a:lstStyle>
          <a:p>
            <a:pPr lvl="0"/>
            <a:r>
              <a:rPr lang="en-US" dirty="0"/>
              <a:t>Slide Content</a:t>
            </a:r>
          </a:p>
          <a:p>
            <a:pPr lvl="1"/>
            <a:r>
              <a:rPr lang="en-US" dirty="0"/>
              <a:t>Second level</a:t>
            </a:r>
          </a:p>
          <a:p>
            <a:pPr lvl="2"/>
            <a:r>
              <a:rPr lang="en-US" dirty="0"/>
              <a:t>Third level</a:t>
            </a:r>
          </a:p>
        </p:txBody>
      </p:sp>
      <p:sp>
        <p:nvSpPr>
          <p:cNvPr id="7" name="Appendix Link">
            <a:extLst>
              <a:ext uri="{FF2B5EF4-FFF2-40B4-BE49-F238E27FC236}">
                <a16:creationId xmlns:a16="http://schemas.microsoft.com/office/drawing/2014/main" id="{24E3FC7A-8095-4466-BF43-4B6D04A5D884}"/>
              </a:ext>
            </a:extLst>
          </p:cNvPr>
          <p:cNvSpPr>
            <a:spLocks noGrp="1"/>
          </p:cNvSpPr>
          <p:nvPr>
            <p:ph type="body" sz="quarter" idx="12" hasCustomPrompt="1"/>
          </p:nvPr>
        </p:nvSpPr>
        <p:spPr>
          <a:xfrm>
            <a:off x="3369347" y="6324600"/>
            <a:ext cx="2405307" cy="190500"/>
          </a:xfrm>
        </p:spPr>
        <p:txBody>
          <a:bodyPr anchor="b">
            <a:noAutofit/>
          </a:bodyPr>
          <a:lstStyle>
            <a:lvl1pPr algn="ctr">
              <a:defRPr sz="900"/>
            </a:lvl1pPr>
          </a:lstStyle>
          <a:p>
            <a:pPr lvl="0"/>
            <a:r>
              <a:rPr lang="en-US" dirty="0"/>
              <a:t>Add text alternative link, if needed.</a:t>
            </a:r>
          </a:p>
        </p:txBody>
      </p:sp>
      <p:sp>
        <p:nvSpPr>
          <p:cNvPr id="9" name="Image Credit">
            <a:extLst>
              <a:ext uri="{FF2B5EF4-FFF2-40B4-BE49-F238E27FC236}">
                <a16:creationId xmlns:a16="http://schemas.microsoft.com/office/drawing/2014/main" id="{29651301-3A88-4CBC-9B7F-A569599DC51F}"/>
              </a:ext>
            </a:extLst>
          </p:cNvPr>
          <p:cNvSpPr>
            <a:spLocks noGrp="1"/>
          </p:cNvSpPr>
          <p:nvPr>
            <p:ph type="body" sz="quarter" idx="13" hasCustomPrompt="1"/>
          </p:nvPr>
        </p:nvSpPr>
        <p:spPr>
          <a:xfrm>
            <a:off x="1562099" y="6684963"/>
            <a:ext cx="6972301" cy="173037"/>
          </a:xfrm>
        </p:spPr>
        <p:txBody>
          <a:bodyPr anchor="ctr">
            <a:noAutofit/>
          </a:bodyPr>
          <a:lstStyle>
            <a:lvl1pPr algn="r">
              <a:defRPr sz="800">
                <a:solidFill>
                  <a:schemeClr val="tx1">
                    <a:lumMod val="65000"/>
                    <a:lumOff val="35000"/>
                  </a:schemeClr>
                </a:solidFill>
              </a:defRPr>
            </a:lvl1pPr>
            <a:lvl2pPr algn="r">
              <a:defRPr sz="900"/>
            </a:lvl2pPr>
            <a:lvl3pPr algn="r">
              <a:defRPr sz="900"/>
            </a:lvl3pPr>
            <a:lvl4pPr algn="r">
              <a:defRPr sz="900"/>
            </a:lvl4pPr>
            <a:lvl5pPr algn="r">
              <a:defRPr sz="900"/>
            </a:lvl5pPr>
          </a:lstStyle>
          <a:p>
            <a:pPr lvl="0"/>
            <a:r>
              <a:rPr lang="en-US" dirty="0"/>
              <a:t>Insert Image Credit Here</a:t>
            </a:r>
          </a:p>
        </p:txBody>
      </p:sp>
      <p:sp>
        <p:nvSpPr>
          <p:cNvPr id="3" name="Slide Number Placeholder">
            <a:extLst>
              <a:ext uri="{FF2B5EF4-FFF2-40B4-BE49-F238E27FC236}">
                <a16:creationId xmlns:a16="http://schemas.microsoft.com/office/drawing/2014/main" id="{745DF60F-BF33-428F-883B-9C19F83780BF}"/>
              </a:ext>
            </a:extLst>
          </p:cNvPr>
          <p:cNvSpPr>
            <a:spLocks noGrp="1"/>
          </p:cNvSpPr>
          <p:nvPr>
            <p:ph type="sldNum" sz="quarter" idx="10"/>
          </p:nvPr>
        </p:nvSpPr>
        <p:spPr>
          <a:xfrm>
            <a:off x="8626412" y="6673531"/>
            <a:ext cx="355840" cy="161396"/>
          </a:xfrm>
          <a:prstGeom prst="rect">
            <a:avLst/>
          </a:prstGeom>
        </p:spPr>
        <p:txBody>
          <a:bodyPr/>
          <a:lstStyle/>
          <a:p>
            <a:fld id="{68151E55-6873-49E2-B8D5-2F265E6F1973}" type="slidenum">
              <a:rPr lang="en-US" smtClean="0"/>
              <a:pPr/>
              <a:t>‹#›</a:t>
            </a:fld>
            <a:endParaRPr lang="en-US"/>
          </a:p>
        </p:txBody>
      </p:sp>
      <p:pic>
        <p:nvPicPr>
          <p:cNvPr id="10" name="Picture 9" descr="Making Ethical Decisions icon.">
            <a:extLst>
              <a:ext uri="{FF2B5EF4-FFF2-40B4-BE49-F238E27FC236}">
                <a16:creationId xmlns:a16="http://schemas.microsoft.com/office/drawing/2014/main" id="{35AB3571-1B64-4E5D-ADAB-A22232BBBD05}"/>
              </a:ext>
            </a:extLst>
          </p:cNvPr>
          <p:cNvPicPr>
            <a:picLocks noChangeAspect="1"/>
          </p:cNvPicPr>
          <p:nvPr userDrawn="1"/>
        </p:nvPicPr>
        <p:blipFill>
          <a:blip r:embed="rId2"/>
          <a:stretch>
            <a:fillRect/>
          </a:stretch>
        </p:blipFill>
        <p:spPr>
          <a:xfrm>
            <a:off x="0" y="312475"/>
            <a:ext cx="2498501" cy="663262"/>
          </a:xfrm>
          <a:prstGeom prst="rect">
            <a:avLst/>
          </a:prstGeom>
        </p:spPr>
      </p:pic>
    </p:spTree>
    <p:extLst>
      <p:ext uri="{BB962C8B-B14F-4D97-AF65-F5344CB8AC3E}">
        <p14:creationId xmlns:p14="http://schemas.microsoft.com/office/powerpoint/2010/main" val="2414323337"/>
      </p:ext>
    </p:extLst>
  </p:cSld>
  <p:clrMapOvr>
    <a:masterClrMapping/>
  </p:clrMapOvr>
  <p:extLst>
    <p:ext uri="{DCECCB84-F9BA-43D5-87BE-67443E8EF086}">
      <p15:sldGuideLst xmlns:p15="http://schemas.microsoft.com/office/powerpoint/2012/main">
        <p15:guide id="1" pos="2880">
          <p15:clr>
            <a:srgbClr val="FBAE40"/>
          </p15:clr>
        </p15:guide>
        <p15:guide id="2" orient="horz" pos="360">
          <p15:clr>
            <a:srgbClr val="FBAE40"/>
          </p15:clr>
        </p15:guide>
        <p15:guide id="3" pos="264">
          <p15:clr>
            <a:srgbClr val="FBAE40"/>
          </p15:clr>
        </p15:guide>
        <p15:guide id="4" orient="horz" pos="2160">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2_One Main Placeholder">
    <p:spTree>
      <p:nvGrpSpPr>
        <p:cNvPr id="1" name=""/>
        <p:cNvGrpSpPr/>
        <p:nvPr/>
      </p:nvGrpSpPr>
      <p:grpSpPr>
        <a:xfrm>
          <a:off x="0" y="0"/>
          <a:ext cx="0" cy="0"/>
          <a:chOff x="0" y="0"/>
          <a:chExt cx="0" cy="0"/>
        </a:xfrm>
      </p:grpSpPr>
      <p:sp>
        <p:nvSpPr>
          <p:cNvPr id="2" name="Slide Title">
            <a:extLst>
              <a:ext uri="{FF2B5EF4-FFF2-40B4-BE49-F238E27FC236}">
                <a16:creationId xmlns:a16="http://schemas.microsoft.com/office/drawing/2014/main" id="{A4407840-F6A4-4638-BB2F-9FBAA1A81461}"/>
              </a:ext>
            </a:extLst>
          </p:cNvPr>
          <p:cNvSpPr>
            <a:spLocks noGrp="1"/>
          </p:cNvSpPr>
          <p:nvPr>
            <p:ph type="title" hasCustomPrompt="1"/>
          </p:nvPr>
        </p:nvSpPr>
        <p:spPr>
          <a:xfrm>
            <a:off x="342901" y="304800"/>
            <a:ext cx="2344882" cy="678611"/>
          </a:xfrm>
          <a:prstGeom prst="rect">
            <a:avLst/>
          </a:prstGeom>
        </p:spPr>
        <p:txBody>
          <a:bodyPr anchor="ctr"/>
          <a:lstStyle>
            <a:lvl1pPr>
              <a:defRPr sz="2400"/>
            </a:lvl1pPr>
          </a:lstStyle>
          <a:p>
            <a:r>
              <a:rPr lang="en-US" dirty="0"/>
              <a:t>Slide Title</a:t>
            </a:r>
            <a:br>
              <a:rPr lang="en-US" dirty="0"/>
            </a:br>
            <a:endParaRPr lang="en-US" dirty="0"/>
          </a:p>
        </p:txBody>
      </p:sp>
      <p:sp>
        <p:nvSpPr>
          <p:cNvPr id="5" name="Content Placeholder 1">
            <a:extLst>
              <a:ext uri="{FF2B5EF4-FFF2-40B4-BE49-F238E27FC236}">
                <a16:creationId xmlns:a16="http://schemas.microsoft.com/office/drawing/2014/main" id="{D13536C2-DC17-4031-9948-17E37EF99112}"/>
              </a:ext>
            </a:extLst>
          </p:cNvPr>
          <p:cNvSpPr>
            <a:spLocks noGrp="1"/>
          </p:cNvSpPr>
          <p:nvPr>
            <p:ph sz="quarter" idx="11" hasCustomPrompt="1"/>
          </p:nvPr>
        </p:nvSpPr>
        <p:spPr>
          <a:xfrm>
            <a:off x="342900" y="1276709"/>
            <a:ext cx="8458200" cy="4971691"/>
          </a:xfrm>
          <a:prstGeom prst="rect">
            <a:avLst/>
          </a:prstGeom>
        </p:spPr>
        <p:txBody>
          <a:bodyPr/>
          <a:lstStyle>
            <a:lvl1pPr>
              <a:defRPr/>
            </a:lvl1pPr>
            <a:lvl2pPr marL="292608" indent="-292608">
              <a:spcBef>
                <a:spcPts val="1000"/>
              </a:spcBef>
              <a:spcAft>
                <a:spcPts val="0"/>
              </a:spcAft>
              <a:defRPr/>
            </a:lvl2pPr>
          </a:lstStyle>
          <a:p>
            <a:pPr lvl="0"/>
            <a:r>
              <a:rPr lang="en-US" dirty="0"/>
              <a:t>Slide Content</a:t>
            </a:r>
          </a:p>
          <a:p>
            <a:pPr lvl="1"/>
            <a:r>
              <a:rPr lang="en-US" dirty="0"/>
              <a:t>Second level</a:t>
            </a:r>
          </a:p>
          <a:p>
            <a:pPr lvl="2"/>
            <a:r>
              <a:rPr lang="en-US" dirty="0"/>
              <a:t>Third level</a:t>
            </a:r>
          </a:p>
        </p:txBody>
      </p:sp>
      <p:sp>
        <p:nvSpPr>
          <p:cNvPr id="7" name="Appendix Link">
            <a:extLst>
              <a:ext uri="{FF2B5EF4-FFF2-40B4-BE49-F238E27FC236}">
                <a16:creationId xmlns:a16="http://schemas.microsoft.com/office/drawing/2014/main" id="{24E3FC7A-8095-4466-BF43-4B6D04A5D884}"/>
              </a:ext>
            </a:extLst>
          </p:cNvPr>
          <p:cNvSpPr>
            <a:spLocks noGrp="1"/>
          </p:cNvSpPr>
          <p:nvPr>
            <p:ph type="body" sz="quarter" idx="12" hasCustomPrompt="1"/>
          </p:nvPr>
        </p:nvSpPr>
        <p:spPr>
          <a:xfrm>
            <a:off x="3369347" y="6324600"/>
            <a:ext cx="2405307" cy="190500"/>
          </a:xfrm>
        </p:spPr>
        <p:txBody>
          <a:bodyPr anchor="b">
            <a:noAutofit/>
          </a:bodyPr>
          <a:lstStyle>
            <a:lvl1pPr algn="ctr">
              <a:defRPr sz="900"/>
            </a:lvl1pPr>
          </a:lstStyle>
          <a:p>
            <a:pPr lvl="0"/>
            <a:r>
              <a:rPr lang="en-US" dirty="0"/>
              <a:t>Add text alternative link, if needed.</a:t>
            </a:r>
          </a:p>
        </p:txBody>
      </p:sp>
      <p:sp>
        <p:nvSpPr>
          <p:cNvPr id="9" name="Image Credit">
            <a:extLst>
              <a:ext uri="{FF2B5EF4-FFF2-40B4-BE49-F238E27FC236}">
                <a16:creationId xmlns:a16="http://schemas.microsoft.com/office/drawing/2014/main" id="{29651301-3A88-4CBC-9B7F-A569599DC51F}"/>
              </a:ext>
            </a:extLst>
          </p:cNvPr>
          <p:cNvSpPr>
            <a:spLocks noGrp="1"/>
          </p:cNvSpPr>
          <p:nvPr>
            <p:ph type="body" sz="quarter" idx="13" hasCustomPrompt="1"/>
          </p:nvPr>
        </p:nvSpPr>
        <p:spPr>
          <a:xfrm>
            <a:off x="1562099" y="6684963"/>
            <a:ext cx="6972301" cy="173037"/>
          </a:xfrm>
        </p:spPr>
        <p:txBody>
          <a:bodyPr anchor="ctr">
            <a:noAutofit/>
          </a:bodyPr>
          <a:lstStyle>
            <a:lvl1pPr algn="r">
              <a:defRPr sz="800">
                <a:solidFill>
                  <a:schemeClr val="tx1">
                    <a:lumMod val="65000"/>
                    <a:lumOff val="35000"/>
                  </a:schemeClr>
                </a:solidFill>
              </a:defRPr>
            </a:lvl1pPr>
            <a:lvl2pPr algn="r">
              <a:defRPr sz="900"/>
            </a:lvl2pPr>
            <a:lvl3pPr algn="r">
              <a:defRPr sz="900"/>
            </a:lvl3pPr>
            <a:lvl4pPr algn="r">
              <a:defRPr sz="900"/>
            </a:lvl4pPr>
            <a:lvl5pPr algn="r">
              <a:defRPr sz="900"/>
            </a:lvl5pPr>
          </a:lstStyle>
          <a:p>
            <a:pPr lvl="0"/>
            <a:r>
              <a:rPr lang="en-US" dirty="0"/>
              <a:t>Insert Image Credit Here</a:t>
            </a:r>
          </a:p>
        </p:txBody>
      </p:sp>
      <p:sp>
        <p:nvSpPr>
          <p:cNvPr id="3" name="Slide Number Placeholder">
            <a:extLst>
              <a:ext uri="{FF2B5EF4-FFF2-40B4-BE49-F238E27FC236}">
                <a16:creationId xmlns:a16="http://schemas.microsoft.com/office/drawing/2014/main" id="{745DF60F-BF33-428F-883B-9C19F83780BF}"/>
              </a:ext>
            </a:extLst>
          </p:cNvPr>
          <p:cNvSpPr>
            <a:spLocks noGrp="1"/>
          </p:cNvSpPr>
          <p:nvPr>
            <p:ph type="sldNum" sz="quarter" idx="10"/>
          </p:nvPr>
        </p:nvSpPr>
        <p:spPr>
          <a:xfrm>
            <a:off x="8626412" y="6673531"/>
            <a:ext cx="355840" cy="161396"/>
          </a:xfrm>
          <a:prstGeom prst="rect">
            <a:avLst/>
          </a:prstGeom>
        </p:spPr>
        <p:txBody>
          <a:bodyPr/>
          <a:lstStyle/>
          <a:p>
            <a:fld id="{68151E55-6873-49E2-B8D5-2F265E6F1973}" type="slidenum">
              <a:rPr lang="en-US" smtClean="0"/>
              <a:pPr/>
              <a:t>‹#›</a:t>
            </a:fld>
            <a:endParaRPr lang="en-US"/>
          </a:p>
        </p:txBody>
      </p:sp>
      <p:pic>
        <p:nvPicPr>
          <p:cNvPr id="10" name="Picture 9">
            <a:extLst>
              <a:ext uri="{FF2B5EF4-FFF2-40B4-BE49-F238E27FC236}">
                <a16:creationId xmlns:a16="http://schemas.microsoft.com/office/drawing/2014/main" id="{23A00108-6ED3-416D-B7AC-3A9D6F2EF0AF}"/>
              </a:ext>
            </a:extLst>
          </p:cNvPr>
          <p:cNvPicPr>
            <a:picLocks noChangeAspect="1"/>
          </p:cNvPicPr>
          <p:nvPr userDrawn="1"/>
        </p:nvPicPr>
        <p:blipFill>
          <a:blip r:embed="rId2"/>
          <a:stretch>
            <a:fillRect/>
          </a:stretch>
        </p:blipFill>
        <p:spPr>
          <a:xfrm>
            <a:off x="4448193" y="489743"/>
            <a:ext cx="4352906" cy="239714"/>
          </a:xfrm>
          <a:prstGeom prst="rect">
            <a:avLst/>
          </a:prstGeom>
        </p:spPr>
      </p:pic>
    </p:spTree>
    <p:extLst>
      <p:ext uri="{BB962C8B-B14F-4D97-AF65-F5344CB8AC3E}">
        <p14:creationId xmlns:p14="http://schemas.microsoft.com/office/powerpoint/2010/main" val="43045211"/>
      </p:ext>
    </p:extLst>
  </p:cSld>
  <p:clrMapOvr>
    <a:masterClrMapping/>
  </p:clrMapOvr>
  <p:extLst>
    <p:ext uri="{DCECCB84-F9BA-43D5-87BE-67443E8EF086}">
      <p15:sldGuideLst xmlns:p15="http://schemas.microsoft.com/office/powerpoint/2012/main">
        <p15:guide id="1" pos="2880">
          <p15:clr>
            <a:srgbClr val="FBAE40"/>
          </p15:clr>
        </p15:guide>
        <p15:guide id="2" orient="horz" pos="360">
          <p15:clr>
            <a:srgbClr val="FBAE40"/>
          </p15:clr>
        </p15:guide>
        <p15:guide id="3" pos="264">
          <p15:clr>
            <a:srgbClr val="FBAE40"/>
          </p15:clr>
        </p15:guide>
        <p15:guide id="4" orient="horz" pos="2160">
          <p15:clr>
            <a:srgbClr val="FBAE40"/>
          </p15:clr>
        </p15:guide>
      </p15:sldGuideLst>
    </p:ext>
  </p:extLst>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2.xml"/><Relationship Id="rId13" Type="http://schemas.openxmlformats.org/officeDocument/2006/relationships/slideLayout" Target="../slideLayouts/slideLayout17.xml"/><Relationship Id="rId18" Type="http://schemas.openxmlformats.org/officeDocument/2006/relationships/theme" Target="../theme/theme2.xml"/><Relationship Id="rId3" Type="http://schemas.openxmlformats.org/officeDocument/2006/relationships/slideLayout" Target="../slideLayouts/slideLayout7.xml"/><Relationship Id="rId7" Type="http://schemas.openxmlformats.org/officeDocument/2006/relationships/slideLayout" Target="../slideLayouts/slideLayout11.xml"/><Relationship Id="rId12" Type="http://schemas.openxmlformats.org/officeDocument/2006/relationships/slideLayout" Target="../slideLayouts/slideLayout16.xml"/><Relationship Id="rId17" Type="http://schemas.openxmlformats.org/officeDocument/2006/relationships/slideLayout" Target="../slideLayouts/slideLayout21.xml"/><Relationship Id="rId2" Type="http://schemas.openxmlformats.org/officeDocument/2006/relationships/slideLayout" Target="../slideLayouts/slideLayout6.xml"/><Relationship Id="rId16" Type="http://schemas.openxmlformats.org/officeDocument/2006/relationships/slideLayout" Target="../slideLayouts/slideLayout20.xml"/><Relationship Id="rId1" Type="http://schemas.openxmlformats.org/officeDocument/2006/relationships/slideLayout" Target="../slideLayouts/slideLayout5.xml"/><Relationship Id="rId6" Type="http://schemas.openxmlformats.org/officeDocument/2006/relationships/slideLayout" Target="../slideLayouts/slideLayout10.xml"/><Relationship Id="rId11" Type="http://schemas.openxmlformats.org/officeDocument/2006/relationships/slideLayout" Target="../slideLayouts/slideLayout15.xml"/><Relationship Id="rId5" Type="http://schemas.openxmlformats.org/officeDocument/2006/relationships/slideLayout" Target="../slideLayouts/slideLayout9.xml"/><Relationship Id="rId15" Type="http://schemas.openxmlformats.org/officeDocument/2006/relationships/slideLayout" Target="../slideLayouts/slideLayout19.xml"/><Relationship Id="rId10" Type="http://schemas.openxmlformats.org/officeDocument/2006/relationships/slideLayout" Target="../slideLayouts/slideLayout14.xml"/><Relationship Id="rId4" Type="http://schemas.openxmlformats.org/officeDocument/2006/relationships/slideLayout" Target="../slideLayouts/slideLayout8.xml"/><Relationship Id="rId9" Type="http://schemas.openxmlformats.org/officeDocument/2006/relationships/slideLayout" Target="../slideLayouts/slideLayout13.xml"/><Relationship Id="rId14" Type="http://schemas.openxmlformats.org/officeDocument/2006/relationships/slideLayout" Target="../slideLayouts/slideLayout18.xml"/></Relationships>
</file>

<file path=ppt/slideMasters/_rels/slideMaster3.xml.rels><?xml version="1.0" encoding="UTF-8" standalone="yes"?>
<Relationships xmlns="http://schemas.openxmlformats.org/package/2006/relationships"><Relationship Id="rId2" Type="http://schemas.openxmlformats.org/officeDocument/2006/relationships/theme" Target="../theme/theme3.xml"/><Relationship Id="rId1" Type="http://schemas.openxmlformats.org/officeDocument/2006/relationships/slideLayout" Target="../slideLayouts/slideLayout22.xml"/></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25.xml"/><Relationship Id="rId2" Type="http://schemas.openxmlformats.org/officeDocument/2006/relationships/slideLayout" Target="../slideLayouts/slideLayout24.xml"/><Relationship Id="rId1" Type="http://schemas.openxmlformats.org/officeDocument/2006/relationships/slideLayout" Target="../slideLayouts/slideLayout23.xml"/><Relationship Id="rId4"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3" Type="http://schemas.openxmlformats.org/officeDocument/2006/relationships/slideLayout" Target="../slideLayouts/slideLayout28.xml"/><Relationship Id="rId2" Type="http://schemas.openxmlformats.org/officeDocument/2006/relationships/slideLayout" Target="../slideLayouts/slideLayout27.xml"/><Relationship Id="rId1" Type="http://schemas.openxmlformats.org/officeDocument/2006/relationships/slideLayout" Target="../slideLayouts/slideLayout26.xml"/><Relationship Id="rId4" Type="http://schemas.openxmlformats.org/officeDocument/2006/relationships/theme" Target="../theme/theme5.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36.xml"/><Relationship Id="rId13" Type="http://schemas.openxmlformats.org/officeDocument/2006/relationships/slideLayout" Target="../slideLayouts/slideLayout41.xml"/><Relationship Id="rId3" Type="http://schemas.openxmlformats.org/officeDocument/2006/relationships/slideLayout" Target="../slideLayouts/slideLayout31.xml"/><Relationship Id="rId7" Type="http://schemas.openxmlformats.org/officeDocument/2006/relationships/slideLayout" Target="../slideLayouts/slideLayout35.xml"/><Relationship Id="rId12" Type="http://schemas.openxmlformats.org/officeDocument/2006/relationships/slideLayout" Target="../slideLayouts/slideLayout40.xml"/><Relationship Id="rId17" Type="http://schemas.openxmlformats.org/officeDocument/2006/relationships/theme" Target="../theme/theme6.xml"/><Relationship Id="rId2" Type="http://schemas.openxmlformats.org/officeDocument/2006/relationships/slideLayout" Target="../slideLayouts/slideLayout30.xml"/><Relationship Id="rId16" Type="http://schemas.openxmlformats.org/officeDocument/2006/relationships/slideLayout" Target="../slideLayouts/slideLayout44.xml"/><Relationship Id="rId1" Type="http://schemas.openxmlformats.org/officeDocument/2006/relationships/slideLayout" Target="../slideLayouts/slideLayout29.xml"/><Relationship Id="rId6" Type="http://schemas.openxmlformats.org/officeDocument/2006/relationships/slideLayout" Target="../slideLayouts/slideLayout34.xml"/><Relationship Id="rId11" Type="http://schemas.openxmlformats.org/officeDocument/2006/relationships/slideLayout" Target="../slideLayouts/slideLayout39.xml"/><Relationship Id="rId5" Type="http://schemas.openxmlformats.org/officeDocument/2006/relationships/slideLayout" Target="../slideLayouts/slideLayout33.xml"/><Relationship Id="rId15" Type="http://schemas.openxmlformats.org/officeDocument/2006/relationships/slideLayout" Target="../slideLayouts/slideLayout43.xml"/><Relationship Id="rId10" Type="http://schemas.openxmlformats.org/officeDocument/2006/relationships/slideLayout" Target="../slideLayouts/slideLayout38.xml"/><Relationship Id="rId4" Type="http://schemas.openxmlformats.org/officeDocument/2006/relationships/slideLayout" Target="../slideLayouts/slideLayout32.xml"/><Relationship Id="rId9" Type="http://schemas.openxmlformats.org/officeDocument/2006/relationships/slideLayout" Target="../slideLayouts/slideLayout37.xml"/><Relationship Id="rId14" Type="http://schemas.openxmlformats.org/officeDocument/2006/relationships/slideLayout" Target="../slideLayouts/slideLayout4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MGH logo">
            <a:extLst>
              <a:ext uri="{FF2B5EF4-FFF2-40B4-BE49-F238E27FC236}">
                <a16:creationId xmlns:a16="http://schemas.microsoft.com/office/drawing/2014/main" id="{BF372B49-B6F5-4826-B4F8-2F8A4FFF8894}"/>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294106" y="283845"/>
            <a:ext cx="999514" cy="999514"/>
          </a:xfrm>
          <a:prstGeom prst="rect">
            <a:avLst/>
          </a:prstGeom>
        </p:spPr>
      </p:pic>
      <p:sp>
        <p:nvSpPr>
          <p:cNvPr id="3" name="MGH Tagline">
            <a:extLst>
              <a:ext uri="{FF2B5EF4-FFF2-40B4-BE49-F238E27FC236}">
                <a16:creationId xmlns:a16="http://schemas.microsoft.com/office/drawing/2014/main" id="{70E12349-CEA7-4006-B6E3-3E283BDBD258}"/>
              </a:ext>
            </a:extLst>
          </p:cNvPr>
          <p:cNvSpPr txBox="1"/>
          <p:nvPr userDrawn="1"/>
        </p:nvSpPr>
        <p:spPr>
          <a:xfrm>
            <a:off x="5060273" y="337349"/>
            <a:ext cx="3873993" cy="338554"/>
          </a:xfrm>
          <a:prstGeom prst="rect">
            <a:avLst/>
          </a:prstGeom>
          <a:noFill/>
        </p:spPr>
        <p:txBody>
          <a:bodyPr wrap="square" lIns="45720" rIns="4572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spc="40" dirty="0">
                <a:effectLst/>
                <a:latin typeface="Arial" panose="020B0604020202020204" pitchFamily="34" charset="0"/>
                <a:ea typeface="Calibri" panose="020F0502020204030204" pitchFamily="34" charset="0"/>
              </a:rPr>
              <a:t>Because learning changes everything.</a:t>
            </a:r>
            <a:r>
              <a:rPr lang="en-US" sz="1050" spc="40" baseline="60000" dirty="0">
                <a:effectLst/>
                <a:latin typeface="Arial" panose="020B0604020202020204" pitchFamily="34" charset="0"/>
                <a:ea typeface="Calibri" panose="020F0502020204030204" pitchFamily="34" charset="0"/>
              </a:rPr>
              <a:t>®</a:t>
            </a:r>
            <a:endParaRPr lang="en-US" sz="1600" spc="40" baseline="60000" dirty="0"/>
          </a:p>
        </p:txBody>
      </p:sp>
      <p:sp>
        <p:nvSpPr>
          <p:cNvPr id="5" name="Long Copyright"/>
          <p:cNvSpPr>
            <a:spLocks noGrp="1"/>
          </p:cNvSpPr>
          <p:nvPr>
            <p:ph type="ftr" sz="quarter" idx="3"/>
          </p:nvPr>
        </p:nvSpPr>
        <p:spPr>
          <a:xfrm>
            <a:off x="0" y="6478439"/>
            <a:ext cx="9144000" cy="379562"/>
          </a:xfrm>
          <a:prstGeom prst="rect">
            <a:avLst/>
          </a:prstGeom>
        </p:spPr>
        <p:txBody>
          <a:bodyPr vert="horz" lIns="91440" tIns="45720" rIns="91440" bIns="45720" rtlCol="0" anchor="ctr"/>
          <a:lstStyle>
            <a:lvl1pPr algn="ctr">
              <a:defRPr sz="800">
                <a:solidFill>
                  <a:schemeClr val="tx1">
                    <a:lumMod val="50000"/>
                    <a:lumOff val="50000"/>
                  </a:schemeClr>
                </a:solidFill>
              </a:defRPr>
            </a:lvl1pPr>
          </a:lstStyle>
          <a:p>
            <a:pPr defTabSz="457200">
              <a:spcBef>
                <a:spcPct val="20000"/>
              </a:spcBef>
              <a:defRPr/>
            </a:pPr>
            <a:r>
              <a:rPr lang="en-US" dirty="0"/>
              <a:t>Add long copyright</a:t>
            </a:r>
          </a:p>
        </p:txBody>
      </p:sp>
      <p:sp>
        <p:nvSpPr>
          <p:cNvPr id="8" name="MGH Yellow Line">
            <a:extLst>
              <a:ext uri="{FF2B5EF4-FFF2-40B4-BE49-F238E27FC236}">
                <a16:creationId xmlns:a16="http://schemas.microsoft.com/office/drawing/2014/main" id="{86E6E250-D1F9-6444-A77C-4DC8C64A97D7}"/>
              </a:ext>
              <a:ext uri="{C183D7F6-B498-43B3-948B-1728B52AA6E4}">
                <adec:decorative xmlns:adec="http://schemas.microsoft.com/office/drawing/2017/decorative" val="1"/>
              </a:ext>
            </a:extLst>
          </p:cNvPr>
          <p:cNvSpPr/>
          <p:nvPr userDrawn="1"/>
        </p:nvSpPr>
        <p:spPr>
          <a:xfrm>
            <a:off x="0" y="6432547"/>
            <a:ext cx="9144000" cy="5459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895458715"/>
      </p:ext>
    </p:extLst>
  </p:cSld>
  <p:clrMap bg1="lt1" tx1="dk1" bg2="lt2" tx2="dk2" accent1="accent1" accent2="accent2" accent3="accent3" accent4="accent4" accent5="accent5" accent6="accent6" hlink="hlink" folHlink="folHlink"/>
  <p:sldLayoutIdLst>
    <p:sldLayoutId id="2147483680" r:id="rId1"/>
    <p:sldLayoutId id="2147483681" r:id="rId2"/>
    <p:sldLayoutId id="2147483682" r:id="rId3"/>
    <p:sldLayoutId id="2147483683" r:id="rId4"/>
  </p:sldLayoutIdLst>
  <p:hf hdr="0" dt="0"/>
  <p:txStyles>
    <p:titleStyle>
      <a:lvl1pPr algn="l" defTabSz="914400" rtl="0" eaLnBrk="1" latinLnBrk="0" hangingPunct="1">
        <a:lnSpc>
          <a:spcPct val="90000"/>
        </a:lnSpc>
        <a:spcBef>
          <a:spcPct val="0"/>
        </a:spcBef>
        <a:buNone/>
        <a:defRPr sz="2400" b="1" kern="1200">
          <a:solidFill>
            <a:schemeClr val="tx2"/>
          </a:solidFill>
          <a:latin typeface="+mj-lt"/>
          <a:ea typeface="+mj-ea"/>
          <a:cs typeface="+mj-cs"/>
        </a:defRPr>
      </a:lvl1pPr>
    </p:titleStyle>
    <p:bodyStyle>
      <a:lvl1pPr marL="0" marR="0" indent="0" algn="l" defTabSz="914400" rtl="0" eaLnBrk="1" fontAlgn="auto" latinLnBrk="0" hangingPunct="1">
        <a:lnSpc>
          <a:spcPct val="100000"/>
        </a:lnSpc>
        <a:spcBef>
          <a:spcPts val="1200"/>
        </a:spcBef>
        <a:spcAft>
          <a:spcPts val="0"/>
        </a:spcAft>
        <a:buClrTx/>
        <a:buSzTx/>
        <a:buFont typeface="Arial" panose="020B0604020202020204" pitchFamily="34" charset="0"/>
        <a:buNone/>
        <a:tabLst/>
        <a:defRPr sz="1400" kern="1200" baseline="0">
          <a:solidFill>
            <a:schemeClr val="tx2"/>
          </a:solidFill>
          <a:latin typeface="+mn-lt"/>
          <a:ea typeface="+mn-ea"/>
          <a:cs typeface="+mn-cs"/>
        </a:defRPr>
      </a:lvl1pPr>
      <a:lvl2pPr marL="230188" indent="-228600" algn="l" defTabSz="914400" rtl="0" eaLnBrk="1" latinLnBrk="0" hangingPunct="1">
        <a:lnSpc>
          <a:spcPct val="100000"/>
        </a:lnSpc>
        <a:spcBef>
          <a:spcPts val="800"/>
        </a:spcBef>
        <a:buClrTx/>
        <a:buFont typeface="Arial" panose="020B0604020202020204" pitchFamily="34" charset="0"/>
        <a:buChar char="•"/>
        <a:defRPr sz="2000" kern="1200">
          <a:solidFill>
            <a:schemeClr val="tx2"/>
          </a:solidFill>
          <a:latin typeface="+mn-lt"/>
          <a:ea typeface="+mn-ea"/>
          <a:cs typeface="+mn-cs"/>
        </a:defRPr>
      </a:lvl2pPr>
      <a:lvl3pPr marL="460375" indent="-228600" algn="l" defTabSz="914400" rtl="0" eaLnBrk="1" latinLnBrk="0" hangingPunct="1">
        <a:lnSpc>
          <a:spcPct val="100000"/>
        </a:lnSpc>
        <a:spcBef>
          <a:spcPts val="800"/>
        </a:spcBef>
        <a:buFont typeface="Arial" panose="020B0604020202020204" pitchFamily="34" charset="0"/>
        <a:buChar char="•"/>
        <a:defRPr sz="1800" kern="1200">
          <a:solidFill>
            <a:schemeClr val="tx2"/>
          </a:solidFill>
          <a:latin typeface="+mn-lt"/>
          <a:ea typeface="+mn-ea"/>
          <a:cs typeface="+mn-cs"/>
        </a:defRPr>
      </a:lvl3pPr>
      <a:lvl4pPr marL="455613"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4pPr>
      <a:lvl5pPr marL="685800"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360">
          <p15:clr>
            <a:srgbClr val="F26B43"/>
          </p15:clr>
        </p15:guide>
        <p15:guide id="2" orient="horz" pos="192">
          <p15:clr>
            <a:srgbClr val="F26B43"/>
          </p15:clr>
        </p15:guide>
        <p15:guide id="5" pos="2880">
          <p15:clr>
            <a:srgbClr val="F26B43"/>
          </p15:clr>
        </p15:guide>
        <p15:guide id="6" pos="216">
          <p15:clr>
            <a:srgbClr val="F26B43"/>
          </p15:clr>
        </p15:guide>
        <p15:guide id="7" pos="5544">
          <p15:clr>
            <a:srgbClr val="F26B43"/>
          </p15:clr>
        </p15:guide>
        <p15:guide id="9" orient="horz" pos="4211">
          <p15:clr>
            <a:srgbClr val="F26B43"/>
          </p15:clr>
        </p15:guide>
        <p15:guide id="10" orient="horz" pos="960">
          <p15:clr>
            <a:srgbClr val="F26B43"/>
          </p15:clr>
        </p15:guide>
        <p15:guide id="11" orient="horz" pos="4104">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Title Placeholder">
            <a:extLst>
              <a:ext uri="{FF2B5EF4-FFF2-40B4-BE49-F238E27FC236}">
                <a16:creationId xmlns:a16="http://schemas.microsoft.com/office/drawing/2014/main" id="{881C4C4E-EEEF-442A-AE3B-63C7E062F18C}"/>
              </a:ext>
            </a:extLst>
          </p:cNvPr>
          <p:cNvSpPr>
            <a:spLocks noGrp="1"/>
          </p:cNvSpPr>
          <p:nvPr>
            <p:ph type="title"/>
          </p:nvPr>
        </p:nvSpPr>
        <p:spPr>
          <a:xfrm>
            <a:off x="342900" y="136257"/>
            <a:ext cx="8458200" cy="685800"/>
          </a:xfrm>
          <a:prstGeom prst="rect">
            <a:avLst/>
          </a:prstGeom>
        </p:spPr>
        <p:txBody>
          <a:bodyPr vert="horz" lIns="91440" tIns="45720" rIns="91440" bIns="45720" rtlCol="0" anchor="ctr">
            <a:noAutofit/>
          </a:bodyPr>
          <a:lstStyle/>
          <a:p>
            <a:r>
              <a:rPr lang="en-US" dirty="0"/>
              <a:t>Title goes here</a:t>
            </a:r>
          </a:p>
        </p:txBody>
      </p:sp>
      <p:sp>
        <p:nvSpPr>
          <p:cNvPr id="5" name="Text Placeholder">
            <a:extLst>
              <a:ext uri="{FF2B5EF4-FFF2-40B4-BE49-F238E27FC236}">
                <a16:creationId xmlns:a16="http://schemas.microsoft.com/office/drawing/2014/main" id="{4F2C87DD-ADFA-433D-B7C8-4E9E42BC9E0F}"/>
              </a:ext>
            </a:extLst>
          </p:cNvPr>
          <p:cNvSpPr>
            <a:spLocks noGrp="1"/>
          </p:cNvSpPr>
          <p:nvPr>
            <p:ph type="body" idx="1"/>
          </p:nvPr>
        </p:nvSpPr>
        <p:spPr>
          <a:xfrm>
            <a:off x="342900" y="1273877"/>
            <a:ext cx="8458200" cy="4944374"/>
          </a:xfrm>
          <a:prstGeom prst="rect">
            <a:avLst/>
          </a:prstGeom>
        </p:spPr>
        <p:txBody>
          <a:bodyPr vert="horz" lIns="91440" tIns="45720" rIns="91440" bIns="45720" rtlCol="0">
            <a:noAutofit/>
          </a:bodyPr>
          <a:lstStyle/>
          <a:p>
            <a:pPr lvl="0"/>
            <a:r>
              <a:rPr lang="en-US" dirty="0"/>
              <a:t>Edit Master text styles</a:t>
            </a:r>
          </a:p>
          <a:p>
            <a:pPr lvl="1"/>
            <a:r>
              <a:rPr lang="en-US" dirty="0"/>
              <a:t>Second level</a:t>
            </a:r>
          </a:p>
          <a:p>
            <a:pPr lvl="2"/>
            <a:r>
              <a:rPr lang="en-US" dirty="0"/>
              <a:t>Third level</a:t>
            </a:r>
          </a:p>
        </p:txBody>
      </p:sp>
      <p:sp>
        <p:nvSpPr>
          <p:cNvPr id="8" name="MGH Yellow Line">
            <a:extLst>
              <a:ext uri="{FF2B5EF4-FFF2-40B4-BE49-F238E27FC236}">
                <a16:creationId xmlns:a16="http://schemas.microsoft.com/office/drawing/2014/main" id="{86E6E250-D1F9-6444-A77C-4DC8C64A97D7}"/>
              </a:ext>
              <a:ext uri="{C183D7F6-B498-43B3-948B-1728B52AA6E4}">
                <adec:decorative xmlns:adec="http://schemas.microsoft.com/office/drawing/2017/decorative" val="1"/>
              </a:ext>
            </a:extLst>
          </p:cNvPr>
          <p:cNvSpPr/>
          <p:nvPr userDrawn="1"/>
        </p:nvSpPr>
        <p:spPr>
          <a:xfrm>
            <a:off x="0" y="6622319"/>
            <a:ext cx="9144000" cy="5459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Short Copyright">
            <a:extLst>
              <a:ext uri="{FF2B5EF4-FFF2-40B4-BE49-F238E27FC236}">
                <a16:creationId xmlns:a16="http://schemas.microsoft.com/office/drawing/2014/main" id="{36838A37-515E-4F5C-BF9F-CE51891A9C27}"/>
              </a:ext>
            </a:extLst>
          </p:cNvPr>
          <p:cNvSpPr txBox="1"/>
          <p:nvPr userDrawn="1"/>
        </p:nvSpPr>
        <p:spPr>
          <a:xfrm>
            <a:off x="215658" y="6664280"/>
            <a:ext cx="1233578" cy="215444"/>
          </a:xfrm>
          <a:prstGeom prst="rect">
            <a:avLst/>
          </a:prstGeom>
          <a:noFill/>
        </p:spPr>
        <p:txBody>
          <a:bodyPr wrap="square" lIns="45720" rIns="45720" rtlCol="0" anchor="ctr">
            <a:spAutoFit/>
          </a:bodyPr>
          <a:lstStyle/>
          <a:p>
            <a:r>
              <a:rPr lang="en-US" sz="800" b="0" dirty="0">
                <a:solidFill>
                  <a:schemeClr val="tx1">
                    <a:lumMod val="65000"/>
                    <a:lumOff val="35000"/>
                  </a:schemeClr>
                </a:solidFill>
              </a:rPr>
              <a:t>© McGraw Hill</a:t>
            </a:r>
          </a:p>
        </p:txBody>
      </p:sp>
      <p:sp>
        <p:nvSpPr>
          <p:cNvPr id="10" name="Slide Number Placeholder">
            <a:extLst>
              <a:ext uri="{FF2B5EF4-FFF2-40B4-BE49-F238E27FC236}">
                <a16:creationId xmlns:a16="http://schemas.microsoft.com/office/drawing/2014/main" id="{A9994BA6-A29E-44A0-A7B3-164E7D8FE393}"/>
              </a:ext>
            </a:extLst>
          </p:cNvPr>
          <p:cNvSpPr>
            <a:spLocks noGrp="1"/>
          </p:cNvSpPr>
          <p:nvPr>
            <p:ph type="sldNum" sz="quarter" idx="4"/>
          </p:nvPr>
        </p:nvSpPr>
        <p:spPr>
          <a:xfrm>
            <a:off x="8626412" y="6673531"/>
            <a:ext cx="355840" cy="161396"/>
          </a:xfrm>
          <a:prstGeom prst="rect">
            <a:avLst/>
          </a:prstGeom>
        </p:spPr>
        <p:txBody>
          <a:bodyPr/>
          <a:lstStyle>
            <a:lvl1pPr>
              <a:defRPr sz="800"/>
            </a:lvl1pPr>
          </a:lstStyle>
          <a:p>
            <a:fld id="{68151E55-6873-49E2-B8D5-2F265E6F1973}" type="slidenum">
              <a:rPr lang="en-US" smtClean="0"/>
              <a:pPr/>
              <a:t>‹#›</a:t>
            </a:fld>
            <a:endParaRPr lang="en-US" dirty="0"/>
          </a:p>
        </p:txBody>
      </p:sp>
    </p:spTree>
    <p:extLst>
      <p:ext uri="{BB962C8B-B14F-4D97-AF65-F5344CB8AC3E}">
        <p14:creationId xmlns:p14="http://schemas.microsoft.com/office/powerpoint/2010/main" val="881564708"/>
      </p:ext>
    </p:extLst>
  </p:cSld>
  <p:clrMap bg1="lt1" tx1="dk1" bg2="lt2" tx2="dk2" accent1="accent1" accent2="accent2" accent3="accent3" accent4="accent4" accent5="accent5" accent6="accent6" hlink="hlink" folHlink="folHlink"/>
  <p:sldLayoutIdLst>
    <p:sldLayoutId id="2147483692" r:id="rId1"/>
    <p:sldLayoutId id="2147483717" r:id="rId2"/>
    <p:sldLayoutId id="2147483706" r:id="rId3"/>
    <p:sldLayoutId id="2147483709" r:id="rId4"/>
    <p:sldLayoutId id="2147483707" r:id="rId5"/>
    <p:sldLayoutId id="2147483708" r:id="rId6"/>
    <p:sldLayoutId id="2147483711" r:id="rId7"/>
    <p:sldLayoutId id="2147483716" r:id="rId8"/>
    <p:sldLayoutId id="2147483693" r:id="rId9"/>
    <p:sldLayoutId id="2147483719" r:id="rId10"/>
    <p:sldLayoutId id="2147483718" r:id="rId11"/>
    <p:sldLayoutId id="2147483699" r:id="rId12"/>
    <p:sldLayoutId id="2147483720" r:id="rId13"/>
    <p:sldLayoutId id="2147483695" r:id="rId14"/>
    <p:sldLayoutId id="2147483696" r:id="rId15"/>
    <p:sldLayoutId id="2147483697" r:id="rId16"/>
    <p:sldLayoutId id="2147483721" r:id="rId17"/>
  </p:sldLayoutIdLst>
  <p:hf hdr="0" dt="0"/>
  <p:txStyles>
    <p:titleStyle>
      <a:lvl1pPr algn="l" defTabSz="914400" rtl="0" eaLnBrk="1" latinLnBrk="0" hangingPunct="1">
        <a:lnSpc>
          <a:spcPct val="90000"/>
        </a:lnSpc>
        <a:spcBef>
          <a:spcPct val="0"/>
        </a:spcBef>
        <a:buNone/>
        <a:defRPr sz="3600" b="1" kern="1200">
          <a:solidFill>
            <a:schemeClr val="tx2"/>
          </a:solidFill>
          <a:latin typeface="+mj-lt"/>
          <a:ea typeface="+mj-ea"/>
          <a:cs typeface="+mj-cs"/>
        </a:defRPr>
      </a:lvl1pPr>
    </p:titleStyle>
    <p:bodyStyle>
      <a:lvl1pPr marL="0" marR="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sz="2400" kern="1200">
          <a:solidFill>
            <a:schemeClr val="tx2"/>
          </a:solidFill>
          <a:latin typeface="+mn-lt"/>
          <a:ea typeface="+mn-ea"/>
          <a:cs typeface="+mn-cs"/>
        </a:defRPr>
      </a:lvl1pPr>
      <a:lvl2pPr marL="292608" indent="-292608" algn="l" defTabSz="914400" rtl="0" eaLnBrk="1" latinLnBrk="0" hangingPunct="1">
        <a:lnSpc>
          <a:spcPct val="100000"/>
        </a:lnSpc>
        <a:spcBef>
          <a:spcPts val="1000"/>
        </a:spcBef>
        <a:spcAft>
          <a:spcPts val="0"/>
        </a:spcAft>
        <a:buClrTx/>
        <a:buFont typeface="Arial" panose="020B0604020202020204" pitchFamily="34" charset="0"/>
        <a:buChar char="•"/>
        <a:defRPr sz="2400" kern="1200">
          <a:solidFill>
            <a:schemeClr val="tx2"/>
          </a:solidFill>
          <a:latin typeface="+mn-lt"/>
          <a:ea typeface="+mn-ea"/>
          <a:cs typeface="+mn-cs"/>
        </a:defRPr>
      </a:lvl2pPr>
      <a:lvl3pPr marL="622800" indent="-292608" algn="l" defTabSz="914400" rtl="0" eaLnBrk="1" latinLnBrk="0" hangingPunct="1">
        <a:lnSpc>
          <a:spcPct val="100000"/>
        </a:lnSpc>
        <a:spcBef>
          <a:spcPts val="1000"/>
        </a:spcBef>
        <a:spcAft>
          <a:spcPts val="0"/>
        </a:spcAft>
        <a:buFont typeface="Arial" panose="020B0604020202020204" pitchFamily="34" charset="0"/>
        <a:buChar char="•"/>
        <a:defRPr sz="2000" kern="1200">
          <a:solidFill>
            <a:schemeClr val="tx2"/>
          </a:solidFill>
          <a:latin typeface="+mn-lt"/>
          <a:ea typeface="+mn-ea"/>
          <a:cs typeface="+mn-cs"/>
        </a:defRPr>
      </a:lvl3pPr>
      <a:lvl4pPr marL="741363" indent="-285750" algn="l" defTabSz="914400" rtl="0" eaLnBrk="1" latinLnBrk="0" hangingPunct="1">
        <a:lnSpc>
          <a:spcPct val="100000"/>
        </a:lnSpc>
        <a:spcBef>
          <a:spcPts val="800"/>
        </a:spcBef>
        <a:spcAft>
          <a:spcPts val="800"/>
        </a:spcAft>
        <a:buFont typeface="Arial" panose="020B0604020202020204" pitchFamily="34" charset="0"/>
        <a:buChar char="•"/>
        <a:defRPr sz="1200" kern="1200">
          <a:solidFill>
            <a:schemeClr val="tx1"/>
          </a:solidFill>
          <a:latin typeface="+mn-lt"/>
          <a:ea typeface="+mn-ea"/>
          <a:cs typeface="+mn-cs"/>
        </a:defRPr>
      </a:lvl4pPr>
      <a:lvl5pPr marL="971550" indent="-285750" algn="l" defTabSz="914400" rtl="0" eaLnBrk="1" latinLnBrk="0" hangingPunct="1">
        <a:lnSpc>
          <a:spcPct val="100000"/>
        </a:lnSpc>
        <a:spcBef>
          <a:spcPts val="800"/>
        </a:spcBef>
        <a:buFont typeface="Arial" panose="020B0604020202020204" pitchFamily="34" charset="0"/>
        <a:buChar char="•"/>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2" orient="horz" pos="192">
          <p15:clr>
            <a:srgbClr val="F26B43"/>
          </p15:clr>
        </p15:guide>
        <p15:guide id="6" pos="216">
          <p15:clr>
            <a:srgbClr val="F26B43"/>
          </p15:clr>
        </p15:guide>
        <p15:guide id="7" pos="5544">
          <p15:clr>
            <a:srgbClr val="F26B43"/>
          </p15:clr>
        </p15:guide>
        <p15:guide id="9" orient="horz" pos="4211">
          <p15:clr>
            <a:srgbClr val="F26B43"/>
          </p15:clr>
        </p15:guide>
        <p15:guide id="10" orient="horz" pos="624" userDrawn="1">
          <p15:clr>
            <a:srgbClr val="F26B43"/>
          </p15:clr>
        </p15:guide>
        <p15:guide id="11" orient="horz" pos="4104">
          <p15:clr>
            <a:srgbClr val="F26B43"/>
          </p15:clr>
        </p15:guide>
        <p15:guide id="12" orient="horz" pos="864" userDrawn="1">
          <p15:clr>
            <a:srgbClr val="F26B43"/>
          </p15:clr>
        </p15:guide>
        <p15:guide id="13" orient="horz" pos="360" userDrawn="1">
          <p15:clr>
            <a:srgbClr val="F26B43"/>
          </p15:clr>
        </p15:guide>
        <p15:guide id="14" orient="horz" pos="3936" userDrawn="1">
          <p15:clr>
            <a:srgbClr val="F26B43"/>
          </p15:clr>
        </p15:guide>
        <p15:guide id="15" pos="984" userDrawn="1">
          <p15:clr>
            <a:srgbClr val="F26B43"/>
          </p15:clr>
        </p15:guide>
        <p15:guide id="16" pos="5376" userDrawn="1">
          <p15:clr>
            <a:srgbClr val="F26B43"/>
          </p15:clr>
        </p15:guide>
        <p15:guide id="17" pos="264" userDrawn="1">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5" name="Footer Placeholder 4"/>
          <p:cNvSpPr>
            <a:spLocks noGrp="1"/>
          </p:cNvSpPr>
          <p:nvPr>
            <p:ph type="ftr" sz="quarter" idx="3"/>
          </p:nvPr>
        </p:nvSpPr>
        <p:spPr>
          <a:xfrm>
            <a:off x="0" y="6495691"/>
            <a:ext cx="9144000" cy="362309"/>
          </a:xfrm>
          <a:prstGeom prst="rect">
            <a:avLst/>
          </a:prstGeom>
        </p:spPr>
        <p:txBody>
          <a:bodyPr vert="horz" lIns="91440" tIns="45720" rIns="91440" bIns="45720" rtlCol="0" anchor="ctr"/>
          <a:lstStyle>
            <a:lvl1pPr algn="ctr">
              <a:defRPr sz="800">
                <a:solidFill>
                  <a:schemeClr val="tx1">
                    <a:lumMod val="50000"/>
                    <a:lumOff val="50000"/>
                  </a:schemeClr>
                </a:solidFill>
              </a:defRPr>
            </a:lvl1pPr>
          </a:lstStyle>
          <a:p>
            <a:r>
              <a:rPr lang="en-US" dirty="0"/>
              <a:t>Add long copyright line here</a:t>
            </a:r>
          </a:p>
        </p:txBody>
      </p:sp>
      <p:sp>
        <p:nvSpPr>
          <p:cNvPr id="6" name="MGH Yellow Line">
            <a:extLst>
              <a:ext uri="{FF2B5EF4-FFF2-40B4-BE49-F238E27FC236}">
                <a16:creationId xmlns:a16="http://schemas.microsoft.com/office/drawing/2014/main" id="{F20163A4-4644-4B17-9C8A-EF42A992331B}"/>
              </a:ext>
              <a:ext uri="{C183D7F6-B498-43B3-948B-1728B52AA6E4}">
                <adec:decorative xmlns:adec="http://schemas.microsoft.com/office/drawing/2017/decorative" val="1"/>
              </a:ext>
            </a:extLst>
          </p:cNvPr>
          <p:cNvSpPr/>
          <p:nvPr userDrawn="1"/>
        </p:nvSpPr>
        <p:spPr>
          <a:xfrm>
            <a:off x="0" y="6432547"/>
            <a:ext cx="9144000" cy="5459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437998185"/>
      </p:ext>
    </p:extLst>
  </p:cSld>
  <p:clrMap bg1="lt1" tx1="dk1" bg2="lt2" tx2="dk2" accent1="accent1" accent2="accent2" accent3="accent3" accent4="accent4" accent5="accent5" accent6="accent6" hlink="hlink" folHlink="folHlink"/>
  <p:sldLayoutIdLst>
    <p:sldLayoutId id="2147483685" r:id="rId1"/>
  </p:sldLayoutIdLst>
  <p:hf hdr="0" dt="0"/>
  <p:txStyles>
    <p:titleStyle>
      <a:lvl1pPr algn="ctr" defTabSz="914400" rtl="0" eaLnBrk="1" latinLnBrk="0" hangingPunct="1">
        <a:lnSpc>
          <a:spcPct val="90000"/>
        </a:lnSpc>
        <a:spcBef>
          <a:spcPct val="0"/>
        </a:spcBef>
        <a:buNone/>
        <a:defRPr sz="1600" b="0" kern="1200">
          <a:solidFill>
            <a:schemeClr val="tx2"/>
          </a:solidFill>
          <a:latin typeface="+mj-lt"/>
          <a:ea typeface="+mj-ea"/>
          <a:cs typeface="+mj-cs"/>
        </a:defRPr>
      </a:lvl1pPr>
    </p:titleStyle>
    <p:bodyStyle>
      <a:lvl1pPr marL="0" marR="0" indent="0" algn="ctr" defTabSz="914400" rtl="0" eaLnBrk="1" fontAlgn="auto" latinLnBrk="0" hangingPunct="1">
        <a:lnSpc>
          <a:spcPct val="100000"/>
        </a:lnSpc>
        <a:spcBef>
          <a:spcPts val="0"/>
        </a:spcBef>
        <a:spcAft>
          <a:spcPts val="0"/>
        </a:spcAft>
        <a:buClrTx/>
        <a:buSzTx/>
        <a:buFontTx/>
        <a:buNone/>
        <a:tabLst/>
        <a:defRPr sz="2000" kern="1200">
          <a:solidFill>
            <a:schemeClr val="tx2"/>
          </a:solidFill>
          <a:latin typeface="+mn-lt"/>
          <a:ea typeface="+mn-ea"/>
          <a:cs typeface="+mn-cs"/>
        </a:defRPr>
      </a:lvl1pPr>
      <a:lvl2pPr marL="230188" indent="-228600" algn="l" defTabSz="914400" rtl="0" eaLnBrk="1" latinLnBrk="0" hangingPunct="1">
        <a:lnSpc>
          <a:spcPct val="100000"/>
        </a:lnSpc>
        <a:spcBef>
          <a:spcPts val="800"/>
        </a:spcBef>
        <a:buClrTx/>
        <a:buFont typeface="Arial" panose="020B0604020202020204" pitchFamily="34" charset="0"/>
        <a:buChar char="•"/>
        <a:defRPr sz="2000" kern="1200">
          <a:solidFill>
            <a:schemeClr val="tx2"/>
          </a:solidFill>
          <a:latin typeface="+mn-lt"/>
          <a:ea typeface="+mn-ea"/>
          <a:cs typeface="+mn-cs"/>
        </a:defRPr>
      </a:lvl2pPr>
      <a:lvl3pPr marL="460375" indent="-228600" algn="l" defTabSz="914400" rtl="0" eaLnBrk="1" latinLnBrk="0" hangingPunct="1">
        <a:lnSpc>
          <a:spcPct val="100000"/>
        </a:lnSpc>
        <a:spcBef>
          <a:spcPts val="800"/>
        </a:spcBef>
        <a:buFont typeface="Arial" panose="020B0604020202020204" pitchFamily="34" charset="0"/>
        <a:buChar char="•"/>
        <a:defRPr sz="1800" kern="1200">
          <a:solidFill>
            <a:schemeClr val="tx2"/>
          </a:solidFill>
          <a:latin typeface="+mn-lt"/>
          <a:ea typeface="+mn-ea"/>
          <a:cs typeface="+mn-cs"/>
        </a:defRPr>
      </a:lvl3pPr>
      <a:lvl4pPr marL="455613"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4pPr>
      <a:lvl5pPr marL="685800"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360">
          <p15:clr>
            <a:srgbClr val="F26B43"/>
          </p15:clr>
        </p15:guide>
        <p15:guide id="2" orient="horz" pos="192">
          <p15:clr>
            <a:srgbClr val="F26B43"/>
          </p15:clr>
        </p15:guide>
        <p15:guide id="5" pos="2112" userDrawn="1">
          <p15:clr>
            <a:srgbClr val="F26B43"/>
          </p15:clr>
        </p15:guide>
        <p15:guide id="6" pos="216">
          <p15:clr>
            <a:srgbClr val="F26B43"/>
          </p15:clr>
        </p15:guide>
        <p15:guide id="7" pos="5544">
          <p15:clr>
            <a:srgbClr val="F26B43"/>
          </p15:clr>
        </p15:guide>
        <p15:guide id="9" orient="horz" pos="4211">
          <p15:clr>
            <a:srgbClr val="F26B43"/>
          </p15:clr>
        </p15:guide>
        <p15:guide id="10" orient="horz" pos="624" userDrawn="1">
          <p15:clr>
            <a:srgbClr val="F26B43"/>
          </p15:clr>
        </p15:guide>
        <p15:guide id="11" orient="horz" pos="4104">
          <p15:clr>
            <a:srgbClr val="F26B43"/>
          </p15:clr>
        </p15:guide>
        <p15:guide id="12" orient="horz" pos="2160" userDrawn="1">
          <p15:clr>
            <a:srgbClr val="F26B43"/>
          </p15:clr>
        </p15:guide>
        <p15:guide id="13" pos="3648" userDrawn="1">
          <p15:clr>
            <a:srgbClr val="F26B43"/>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4" name="Text Placeholder">
            <a:extLst>
              <a:ext uri="{FF2B5EF4-FFF2-40B4-BE49-F238E27FC236}">
                <a16:creationId xmlns:a16="http://schemas.microsoft.com/office/drawing/2014/main" id="{BEB99B55-73FB-42B4-93ED-C5E818675C31}"/>
              </a:ext>
            </a:extLst>
          </p:cNvPr>
          <p:cNvSpPr>
            <a:spLocks noGrp="1"/>
          </p:cNvSpPr>
          <p:nvPr>
            <p:ph type="body" idx="1"/>
          </p:nvPr>
        </p:nvSpPr>
        <p:spPr>
          <a:xfrm>
            <a:off x="342901" y="1976546"/>
            <a:ext cx="6480593" cy="4351338"/>
          </a:xfrm>
          <a:prstGeom prst="rect">
            <a:avLst/>
          </a:prstGeom>
        </p:spPr>
        <p:txBody>
          <a:bodyPr vert="horz" lIns="91440" tIns="45720" rIns="91440" bIns="45720" rtlCol="0">
            <a:normAutofit/>
          </a:bodyPr>
          <a:lstStyle/>
          <a:p>
            <a:pPr lvl="0"/>
            <a:r>
              <a:rPr lang="en-US" dirty="0"/>
              <a:t>Slide Content</a:t>
            </a:r>
          </a:p>
          <a:p>
            <a:pPr lvl="2"/>
            <a:r>
              <a:rPr lang="en-US" dirty="0"/>
              <a:t>Second level</a:t>
            </a:r>
          </a:p>
          <a:p>
            <a:pPr lvl="3"/>
            <a:r>
              <a:rPr lang="en-US" dirty="0"/>
              <a:t>Third level</a:t>
            </a:r>
          </a:p>
        </p:txBody>
      </p:sp>
      <p:sp>
        <p:nvSpPr>
          <p:cNvPr id="8" name="MGH Yellow Line">
            <a:extLst>
              <a:ext uri="{FF2B5EF4-FFF2-40B4-BE49-F238E27FC236}">
                <a16:creationId xmlns:a16="http://schemas.microsoft.com/office/drawing/2014/main" id="{86E6E250-D1F9-6444-A77C-4DC8C64A97D7}"/>
              </a:ext>
              <a:ext uri="{C183D7F6-B498-43B3-948B-1728B52AA6E4}">
                <adec:decorative xmlns:adec="http://schemas.microsoft.com/office/drawing/2017/decorative" val="1"/>
              </a:ext>
            </a:extLst>
          </p:cNvPr>
          <p:cNvSpPr/>
          <p:nvPr userDrawn="1"/>
        </p:nvSpPr>
        <p:spPr>
          <a:xfrm>
            <a:off x="0" y="6622319"/>
            <a:ext cx="9144000" cy="5459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Short Copyright">
            <a:extLst>
              <a:ext uri="{FF2B5EF4-FFF2-40B4-BE49-F238E27FC236}">
                <a16:creationId xmlns:a16="http://schemas.microsoft.com/office/drawing/2014/main" id="{36838A37-515E-4F5C-BF9F-CE51891A9C27}"/>
              </a:ext>
            </a:extLst>
          </p:cNvPr>
          <p:cNvSpPr txBox="1"/>
          <p:nvPr userDrawn="1"/>
        </p:nvSpPr>
        <p:spPr>
          <a:xfrm>
            <a:off x="224279" y="6660234"/>
            <a:ext cx="1285344" cy="215444"/>
          </a:xfrm>
          <a:prstGeom prst="rect">
            <a:avLst/>
          </a:prstGeom>
          <a:noFill/>
        </p:spPr>
        <p:txBody>
          <a:bodyPr wrap="square" lIns="45720" rIns="45720" rtlCol="0" anchor="ctr">
            <a:spAutoFit/>
          </a:bodyPr>
          <a:lstStyle/>
          <a:p>
            <a:r>
              <a:rPr lang="en-US" sz="800" b="0" dirty="0">
                <a:solidFill>
                  <a:schemeClr val="tx1">
                    <a:lumMod val="65000"/>
                    <a:lumOff val="35000"/>
                  </a:schemeClr>
                </a:solidFill>
              </a:rPr>
              <a:t>© McGraw Hill</a:t>
            </a:r>
          </a:p>
        </p:txBody>
      </p:sp>
      <p:grpSp>
        <p:nvGrpSpPr>
          <p:cNvPr id="6" name="MGH Shape">
            <a:extLst>
              <a:ext uri="{FF2B5EF4-FFF2-40B4-BE49-F238E27FC236}">
                <a16:creationId xmlns:a16="http://schemas.microsoft.com/office/drawing/2014/main" id="{B719ECBD-8119-4217-9D58-2638FA4365C1}"/>
              </a:ext>
              <a:ext uri="{C183D7F6-B498-43B3-948B-1728B52AA6E4}">
                <adec:decorative xmlns:adec="http://schemas.microsoft.com/office/drawing/2017/decorative" val="1"/>
              </a:ext>
            </a:extLst>
          </p:cNvPr>
          <p:cNvGrpSpPr/>
          <p:nvPr userDrawn="1"/>
        </p:nvGrpSpPr>
        <p:grpSpPr>
          <a:xfrm>
            <a:off x="6622742" y="0"/>
            <a:ext cx="2521258" cy="6623843"/>
            <a:chOff x="3491346" y="0"/>
            <a:chExt cx="2508933" cy="6367263"/>
          </a:xfrm>
        </p:grpSpPr>
        <p:sp>
          <p:nvSpPr>
            <p:cNvPr id="9" name="Freeform 11">
              <a:extLst>
                <a:ext uri="{FF2B5EF4-FFF2-40B4-BE49-F238E27FC236}">
                  <a16:creationId xmlns:a16="http://schemas.microsoft.com/office/drawing/2014/main" id="{FCAD01AC-30CD-4728-B0FD-543493B2CE55}"/>
                </a:ext>
              </a:extLst>
            </p:cNvPr>
            <p:cNvSpPr/>
            <p:nvPr/>
          </p:nvSpPr>
          <p:spPr>
            <a:xfrm rot="10800000">
              <a:off x="5468761" y="1352709"/>
              <a:ext cx="531517" cy="1821241"/>
            </a:xfrm>
            <a:custGeom>
              <a:avLst/>
              <a:gdLst>
                <a:gd name="connsiteX0" fmla="*/ 0 w 531517"/>
                <a:gd name="connsiteY0" fmla="*/ 1821241 h 1821241"/>
                <a:gd name="connsiteX1" fmla="*/ 0 w 531517"/>
                <a:gd name="connsiteY1" fmla="*/ 0 h 1821241"/>
                <a:gd name="connsiteX2" fmla="*/ 531517 w 531517"/>
                <a:gd name="connsiteY2" fmla="*/ 672400 h 1821241"/>
                <a:gd name="connsiteX3" fmla="*/ 0 w 531517"/>
                <a:gd name="connsiteY3" fmla="*/ 1821241 h 1821241"/>
              </a:gdLst>
              <a:ahLst/>
              <a:cxnLst>
                <a:cxn ang="0">
                  <a:pos x="connsiteX0" y="connsiteY0"/>
                </a:cxn>
                <a:cxn ang="0">
                  <a:pos x="connsiteX1" y="connsiteY1"/>
                </a:cxn>
                <a:cxn ang="0">
                  <a:pos x="connsiteX2" y="connsiteY2"/>
                </a:cxn>
                <a:cxn ang="0">
                  <a:pos x="connsiteX3" y="connsiteY3"/>
                </a:cxn>
              </a:cxnLst>
              <a:rect l="l" t="t" r="r" b="b"/>
              <a:pathLst>
                <a:path w="531517" h="1821241">
                  <a:moveTo>
                    <a:pt x="0" y="1821241"/>
                  </a:moveTo>
                  <a:lnTo>
                    <a:pt x="0" y="0"/>
                  </a:lnTo>
                  <a:lnTo>
                    <a:pt x="531517" y="672400"/>
                  </a:lnTo>
                  <a:lnTo>
                    <a:pt x="0" y="1821241"/>
                  </a:lnTo>
                  <a:close/>
                </a:path>
              </a:pathLst>
            </a:custGeom>
            <a:solidFill>
              <a:srgbClr val="9F224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2"/>
                </a:solidFill>
              </a:endParaRPr>
            </a:p>
          </p:txBody>
        </p:sp>
        <p:sp>
          <p:nvSpPr>
            <p:cNvPr id="10" name="Freeform 12">
              <a:extLst>
                <a:ext uri="{FF2B5EF4-FFF2-40B4-BE49-F238E27FC236}">
                  <a16:creationId xmlns:a16="http://schemas.microsoft.com/office/drawing/2014/main" id="{9A51DD71-B849-456F-A479-25728C0B26F4}"/>
                </a:ext>
              </a:extLst>
            </p:cNvPr>
            <p:cNvSpPr/>
            <p:nvPr/>
          </p:nvSpPr>
          <p:spPr>
            <a:xfrm rot="10800000">
              <a:off x="3491346" y="0"/>
              <a:ext cx="2508932" cy="2501550"/>
            </a:xfrm>
            <a:custGeom>
              <a:avLst/>
              <a:gdLst>
                <a:gd name="connsiteX0" fmla="*/ 2508932 w 2508932"/>
                <a:gd name="connsiteY0" fmla="*/ 2501550 h 2501550"/>
                <a:gd name="connsiteX1" fmla="*/ 0 w 2508932"/>
                <a:gd name="connsiteY1" fmla="*/ 2501550 h 2501550"/>
                <a:gd name="connsiteX2" fmla="*/ 0 w 2508932"/>
                <a:gd name="connsiteY2" fmla="*/ 1148841 h 2501550"/>
                <a:gd name="connsiteX3" fmla="*/ 531517 w 2508932"/>
                <a:gd name="connsiteY3" fmla="*/ 0 h 2501550"/>
                <a:gd name="connsiteX4" fmla="*/ 2508932 w 2508932"/>
                <a:gd name="connsiteY4" fmla="*/ 2501550 h 25015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08932" h="2501550">
                  <a:moveTo>
                    <a:pt x="2508932" y="2501550"/>
                  </a:moveTo>
                  <a:lnTo>
                    <a:pt x="0" y="2501550"/>
                  </a:lnTo>
                  <a:lnTo>
                    <a:pt x="0" y="1148841"/>
                  </a:lnTo>
                  <a:lnTo>
                    <a:pt x="531517" y="0"/>
                  </a:lnTo>
                  <a:lnTo>
                    <a:pt x="2508932" y="2501550"/>
                  </a:lnTo>
                  <a:close/>
                </a:path>
              </a:pathLst>
            </a:custGeom>
            <a:solidFill>
              <a:srgbClr val="E2DF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2"/>
                </a:solidFill>
              </a:endParaRPr>
            </a:p>
          </p:txBody>
        </p:sp>
        <p:sp>
          <p:nvSpPr>
            <p:cNvPr id="11" name="Freeform 13">
              <a:extLst>
                <a:ext uri="{FF2B5EF4-FFF2-40B4-BE49-F238E27FC236}">
                  <a16:creationId xmlns:a16="http://schemas.microsoft.com/office/drawing/2014/main" id="{CE349BEA-4244-4589-91D3-1DECC6AB1E90}"/>
                </a:ext>
              </a:extLst>
            </p:cNvPr>
            <p:cNvSpPr/>
            <p:nvPr/>
          </p:nvSpPr>
          <p:spPr>
            <a:xfrm rot="10800000">
              <a:off x="3680272" y="1352707"/>
              <a:ext cx="2320007" cy="5014556"/>
            </a:xfrm>
            <a:custGeom>
              <a:avLst/>
              <a:gdLst>
                <a:gd name="connsiteX0" fmla="*/ 0 w 2320007"/>
                <a:gd name="connsiteY0" fmla="*/ 5014556 h 5014556"/>
                <a:gd name="connsiteX1" fmla="*/ 0 w 2320007"/>
                <a:gd name="connsiteY1" fmla="*/ 0 h 5014556"/>
                <a:gd name="connsiteX2" fmla="*/ 2320007 w 2320007"/>
                <a:gd name="connsiteY2" fmla="*/ 0 h 5014556"/>
                <a:gd name="connsiteX3" fmla="*/ 531518 w 2320007"/>
                <a:gd name="connsiteY3" fmla="*/ 3865713 h 5014556"/>
                <a:gd name="connsiteX4" fmla="*/ 1 w 2320007"/>
                <a:gd name="connsiteY4" fmla="*/ 3193313 h 5014556"/>
                <a:gd name="connsiteX5" fmla="*/ 1 w 2320007"/>
                <a:gd name="connsiteY5" fmla="*/ 5014554 h 5014556"/>
                <a:gd name="connsiteX6" fmla="*/ 0 w 2320007"/>
                <a:gd name="connsiteY6" fmla="*/ 5014556 h 50145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20007" h="5014556">
                  <a:moveTo>
                    <a:pt x="0" y="5014556"/>
                  </a:moveTo>
                  <a:lnTo>
                    <a:pt x="0" y="0"/>
                  </a:lnTo>
                  <a:lnTo>
                    <a:pt x="2320007" y="0"/>
                  </a:lnTo>
                  <a:lnTo>
                    <a:pt x="531518" y="3865713"/>
                  </a:lnTo>
                  <a:lnTo>
                    <a:pt x="1" y="3193313"/>
                  </a:lnTo>
                  <a:lnTo>
                    <a:pt x="1" y="5014554"/>
                  </a:lnTo>
                  <a:lnTo>
                    <a:pt x="0" y="5014556"/>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2"/>
                </a:solidFill>
              </a:endParaRPr>
            </a:p>
          </p:txBody>
        </p:sp>
      </p:grpSp>
      <p:sp>
        <p:nvSpPr>
          <p:cNvPr id="13" name="Title Placeholder">
            <a:extLst>
              <a:ext uri="{FF2B5EF4-FFF2-40B4-BE49-F238E27FC236}">
                <a16:creationId xmlns:a16="http://schemas.microsoft.com/office/drawing/2014/main" id="{34622483-C344-43F3-82BE-D7AE2DFFFAB0}"/>
              </a:ext>
            </a:extLst>
          </p:cNvPr>
          <p:cNvSpPr>
            <a:spLocks noGrp="1"/>
          </p:cNvSpPr>
          <p:nvPr>
            <p:ph type="title"/>
          </p:nvPr>
        </p:nvSpPr>
        <p:spPr>
          <a:xfrm>
            <a:off x="342900" y="136257"/>
            <a:ext cx="6073803" cy="685800"/>
          </a:xfrm>
          <a:prstGeom prst="rect">
            <a:avLst/>
          </a:prstGeom>
        </p:spPr>
        <p:txBody>
          <a:bodyPr vert="horz" lIns="91440" tIns="45720" rIns="91440" bIns="45720" rtlCol="0" anchor="ctr">
            <a:normAutofit/>
          </a:bodyPr>
          <a:lstStyle/>
          <a:p>
            <a:r>
              <a:rPr lang="en-US" dirty="0"/>
              <a:t>Title goes here</a:t>
            </a:r>
          </a:p>
        </p:txBody>
      </p:sp>
    </p:spTree>
    <p:extLst>
      <p:ext uri="{BB962C8B-B14F-4D97-AF65-F5344CB8AC3E}">
        <p14:creationId xmlns:p14="http://schemas.microsoft.com/office/powerpoint/2010/main" val="3690558099"/>
      </p:ext>
    </p:extLst>
  </p:cSld>
  <p:clrMap bg1="lt1" tx1="dk1" bg2="lt2" tx2="dk2" accent1="accent1" accent2="accent2" accent3="accent3" accent4="accent4" accent5="accent5" accent6="accent6" hlink="hlink" folHlink="folHlink"/>
  <p:sldLayoutIdLst>
    <p:sldLayoutId id="2147483690" r:id="rId1"/>
    <p:sldLayoutId id="2147483698" r:id="rId2"/>
    <p:sldLayoutId id="2147483722" r:id="rId3"/>
  </p:sldLayoutIdLst>
  <p:hf hdr="0" dt="0"/>
  <p:txStyles>
    <p:titleStyle>
      <a:lvl1pPr algn="l" defTabSz="914400" rtl="0" eaLnBrk="1" latinLnBrk="0" hangingPunct="1">
        <a:lnSpc>
          <a:spcPct val="90000"/>
        </a:lnSpc>
        <a:spcBef>
          <a:spcPct val="0"/>
        </a:spcBef>
        <a:buNone/>
        <a:defRPr sz="2400" b="1" kern="1200">
          <a:solidFill>
            <a:schemeClr val="tx2"/>
          </a:solidFill>
          <a:latin typeface="+mj-lt"/>
          <a:ea typeface="+mj-ea"/>
          <a:cs typeface="+mj-cs"/>
        </a:defRPr>
      </a:lvl1pPr>
    </p:titleStyle>
    <p:bodyStyle>
      <a:lvl1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sz="2000" kern="1200">
          <a:solidFill>
            <a:schemeClr val="tx2"/>
          </a:solidFill>
          <a:latin typeface="+mn-lt"/>
          <a:ea typeface="+mn-ea"/>
          <a:cs typeface="+mn-cs"/>
        </a:defRPr>
      </a:lvl1pPr>
      <a:lvl2pPr marL="1588" indent="0" algn="l" defTabSz="914400" rtl="0" eaLnBrk="1" latinLnBrk="0" hangingPunct="1">
        <a:lnSpc>
          <a:spcPct val="100000"/>
        </a:lnSpc>
        <a:spcBef>
          <a:spcPts val="800"/>
        </a:spcBef>
        <a:buClrTx/>
        <a:buFont typeface="Arial" panose="020B0604020202020204" pitchFamily="34" charset="0"/>
        <a:buNone/>
        <a:defRPr sz="2000" kern="1200">
          <a:solidFill>
            <a:schemeClr val="tx2"/>
          </a:solidFill>
          <a:latin typeface="+mn-lt"/>
          <a:ea typeface="+mn-ea"/>
          <a:cs typeface="+mn-cs"/>
        </a:defRPr>
      </a:lvl2pPr>
      <a:lvl3pPr marL="517525" indent="-285750" algn="l" defTabSz="914400" rtl="0" eaLnBrk="1" latinLnBrk="0" hangingPunct="1">
        <a:lnSpc>
          <a:spcPct val="100000"/>
        </a:lnSpc>
        <a:spcBef>
          <a:spcPts val="800"/>
        </a:spcBef>
        <a:buFont typeface="Arial" panose="020B0604020202020204" pitchFamily="34" charset="0"/>
        <a:buChar char="•"/>
        <a:defRPr sz="2000" kern="1200">
          <a:solidFill>
            <a:schemeClr val="tx2"/>
          </a:solidFill>
          <a:latin typeface="+mn-lt"/>
          <a:ea typeface="+mn-ea"/>
          <a:cs typeface="+mn-cs"/>
        </a:defRPr>
      </a:lvl3pPr>
      <a:lvl4pPr marL="741363" indent="-285750" algn="l" defTabSz="914400" rtl="0" eaLnBrk="1" latinLnBrk="0" hangingPunct="1">
        <a:lnSpc>
          <a:spcPct val="100000"/>
        </a:lnSpc>
        <a:spcBef>
          <a:spcPts val="800"/>
        </a:spcBef>
        <a:buFont typeface="Arial" panose="020B0604020202020204" pitchFamily="34" charset="0"/>
        <a:buChar char="•"/>
        <a:defRPr sz="1800" kern="1200">
          <a:solidFill>
            <a:schemeClr val="tx1"/>
          </a:solidFill>
          <a:latin typeface="+mn-lt"/>
          <a:ea typeface="+mn-ea"/>
          <a:cs typeface="+mn-cs"/>
        </a:defRPr>
      </a:lvl4pPr>
      <a:lvl5pPr marL="685800"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360">
          <p15:clr>
            <a:srgbClr val="F26B43"/>
          </p15:clr>
        </p15:guide>
        <p15:guide id="2" orient="horz" pos="192">
          <p15:clr>
            <a:srgbClr val="F26B43"/>
          </p15:clr>
        </p15:guide>
        <p15:guide id="5" pos="5544" userDrawn="1">
          <p15:clr>
            <a:srgbClr val="F26B43"/>
          </p15:clr>
        </p15:guide>
        <p15:guide id="6" pos="216">
          <p15:clr>
            <a:srgbClr val="F26B43"/>
          </p15:clr>
        </p15:guide>
        <p15:guide id="7" pos="4296" userDrawn="1">
          <p15:clr>
            <a:srgbClr val="F26B43"/>
          </p15:clr>
        </p15:guide>
        <p15:guide id="9" orient="horz" pos="4211">
          <p15:clr>
            <a:srgbClr val="F26B43"/>
          </p15:clr>
        </p15:guide>
        <p15:guide id="10" orient="horz" pos="1248" userDrawn="1">
          <p15:clr>
            <a:srgbClr val="F26B43"/>
          </p15:clr>
        </p15:guide>
        <p15:guide id="11" orient="horz" pos="3984" userDrawn="1">
          <p15:clr>
            <a:srgbClr val="F26B43"/>
          </p15:clr>
        </p15:guide>
        <p15:guide id="12" orient="horz" pos="1656" userDrawn="1">
          <p15:clr>
            <a:srgbClr val="F26B43"/>
          </p15:clr>
        </p15:guide>
        <p15:guide id="13" pos="2980">
          <p15:clr>
            <a:srgbClr val="F26B43"/>
          </p15:clr>
        </p15:guide>
        <p15:guide id="14" orient="horz" pos="2260" userDrawn="1">
          <p15:clr>
            <a:srgbClr val="F26B43"/>
          </p15:clr>
        </p15:guide>
        <p15:guide id="15" pos="264" userDrawn="1">
          <p15:clr>
            <a:srgbClr val="F26B43"/>
          </p15:clr>
        </p15:guide>
      </p15:sldGuideLst>
    </p:ext>
  </p:extLst>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Title Placeholder">
            <a:extLst>
              <a:ext uri="{FF2B5EF4-FFF2-40B4-BE49-F238E27FC236}">
                <a16:creationId xmlns:a16="http://schemas.microsoft.com/office/drawing/2014/main" id="{881C4C4E-EEEF-442A-AE3B-63C7E062F18C}"/>
              </a:ext>
            </a:extLst>
          </p:cNvPr>
          <p:cNvSpPr>
            <a:spLocks noGrp="1"/>
          </p:cNvSpPr>
          <p:nvPr>
            <p:ph type="title"/>
          </p:nvPr>
        </p:nvSpPr>
        <p:spPr>
          <a:xfrm>
            <a:off x="342900" y="136257"/>
            <a:ext cx="8458200" cy="685800"/>
          </a:xfrm>
          <a:prstGeom prst="rect">
            <a:avLst/>
          </a:prstGeom>
        </p:spPr>
        <p:txBody>
          <a:bodyPr vert="horz" lIns="91440" tIns="45720" rIns="91440" bIns="45720" rtlCol="0" anchor="ctr">
            <a:normAutofit/>
          </a:bodyPr>
          <a:lstStyle/>
          <a:p>
            <a:r>
              <a:rPr lang="en-US" dirty="0"/>
              <a:t>Title goes here</a:t>
            </a:r>
          </a:p>
        </p:txBody>
      </p:sp>
      <p:sp>
        <p:nvSpPr>
          <p:cNvPr id="5" name="Text Placeholder">
            <a:extLst>
              <a:ext uri="{FF2B5EF4-FFF2-40B4-BE49-F238E27FC236}">
                <a16:creationId xmlns:a16="http://schemas.microsoft.com/office/drawing/2014/main" id="{4F2C87DD-ADFA-433D-B7C8-4E9E42BC9E0F}"/>
              </a:ext>
            </a:extLst>
          </p:cNvPr>
          <p:cNvSpPr>
            <a:spLocks noGrp="1"/>
          </p:cNvSpPr>
          <p:nvPr>
            <p:ph type="body" idx="1"/>
          </p:nvPr>
        </p:nvSpPr>
        <p:spPr>
          <a:xfrm>
            <a:off x="342900" y="1371599"/>
            <a:ext cx="8458200" cy="4876801"/>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p:txBody>
      </p:sp>
      <p:sp>
        <p:nvSpPr>
          <p:cNvPr id="8" name="MGH Yellow Line">
            <a:extLst>
              <a:ext uri="{FF2B5EF4-FFF2-40B4-BE49-F238E27FC236}">
                <a16:creationId xmlns:a16="http://schemas.microsoft.com/office/drawing/2014/main" id="{86E6E250-D1F9-6444-A77C-4DC8C64A97D7}"/>
              </a:ext>
              <a:ext uri="{C183D7F6-B498-43B3-948B-1728B52AA6E4}">
                <adec:decorative xmlns:adec="http://schemas.microsoft.com/office/drawing/2017/decorative" val="1"/>
              </a:ext>
            </a:extLst>
          </p:cNvPr>
          <p:cNvSpPr/>
          <p:nvPr userDrawn="1"/>
        </p:nvSpPr>
        <p:spPr>
          <a:xfrm>
            <a:off x="0" y="6622319"/>
            <a:ext cx="9144000" cy="5459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Short Copyright">
            <a:extLst>
              <a:ext uri="{FF2B5EF4-FFF2-40B4-BE49-F238E27FC236}">
                <a16:creationId xmlns:a16="http://schemas.microsoft.com/office/drawing/2014/main" id="{36838A37-515E-4F5C-BF9F-CE51891A9C27}"/>
              </a:ext>
            </a:extLst>
          </p:cNvPr>
          <p:cNvSpPr txBox="1"/>
          <p:nvPr userDrawn="1"/>
        </p:nvSpPr>
        <p:spPr>
          <a:xfrm>
            <a:off x="215658" y="6664280"/>
            <a:ext cx="1233578" cy="215444"/>
          </a:xfrm>
          <a:prstGeom prst="rect">
            <a:avLst/>
          </a:prstGeom>
          <a:noFill/>
        </p:spPr>
        <p:txBody>
          <a:bodyPr wrap="square" lIns="45720" rIns="45720" rtlCol="0" anchor="ctr">
            <a:spAutoFit/>
          </a:bodyPr>
          <a:lstStyle/>
          <a:p>
            <a:r>
              <a:rPr lang="en-US" sz="800" b="0" dirty="0">
                <a:solidFill>
                  <a:schemeClr val="tx1">
                    <a:lumMod val="65000"/>
                    <a:lumOff val="35000"/>
                  </a:schemeClr>
                </a:solidFill>
              </a:rPr>
              <a:t>© McGraw Hill</a:t>
            </a:r>
          </a:p>
        </p:txBody>
      </p:sp>
    </p:spTree>
    <p:extLst>
      <p:ext uri="{BB962C8B-B14F-4D97-AF65-F5344CB8AC3E}">
        <p14:creationId xmlns:p14="http://schemas.microsoft.com/office/powerpoint/2010/main" val="2924093042"/>
      </p:ext>
    </p:extLst>
  </p:cSld>
  <p:clrMap bg1="lt1" tx1="dk1" bg2="lt2" tx2="dk2" accent1="accent1" accent2="accent2" accent3="accent3" accent4="accent4" accent5="accent5" accent6="accent6" hlink="hlink" folHlink="folHlink"/>
  <p:sldLayoutIdLst>
    <p:sldLayoutId id="2147483702" r:id="rId1"/>
    <p:sldLayoutId id="2147483723" r:id="rId2"/>
    <p:sldLayoutId id="2147483703" r:id="rId3"/>
  </p:sldLayoutIdLst>
  <p:hf hdr="0" dt="0"/>
  <p:txStyles>
    <p:titleStyle>
      <a:lvl1pPr algn="l" defTabSz="914400" rtl="0" eaLnBrk="1" latinLnBrk="0" hangingPunct="1">
        <a:lnSpc>
          <a:spcPct val="90000"/>
        </a:lnSpc>
        <a:spcBef>
          <a:spcPct val="0"/>
        </a:spcBef>
        <a:buNone/>
        <a:defRPr sz="2400" b="1" kern="1200">
          <a:solidFill>
            <a:schemeClr val="tx2"/>
          </a:solidFill>
          <a:latin typeface="+mj-lt"/>
          <a:ea typeface="+mj-ea"/>
          <a:cs typeface="+mj-cs"/>
        </a:defRPr>
      </a:lvl1pPr>
    </p:titleStyle>
    <p:bodyStyle>
      <a:lvl1pPr marL="0" marR="0" indent="0" algn="l" defTabSz="914400" rtl="0" eaLnBrk="1" fontAlgn="auto" latinLnBrk="0" hangingPunct="1">
        <a:lnSpc>
          <a:spcPct val="100000"/>
        </a:lnSpc>
        <a:spcBef>
          <a:spcPts val="0"/>
        </a:spcBef>
        <a:spcAft>
          <a:spcPts val="800"/>
        </a:spcAft>
        <a:buClrTx/>
        <a:buSzTx/>
        <a:buFont typeface="Arial" panose="020B0604020202020204" pitchFamily="34" charset="0"/>
        <a:buNone/>
        <a:tabLst/>
        <a:defRPr sz="2000" kern="1200">
          <a:solidFill>
            <a:schemeClr val="tx2"/>
          </a:solidFill>
          <a:latin typeface="+mn-lt"/>
          <a:ea typeface="+mn-ea"/>
          <a:cs typeface="+mn-cs"/>
        </a:defRPr>
      </a:lvl1pPr>
      <a:lvl2pPr marL="344488" indent="-342900" algn="l" defTabSz="914400" rtl="0" eaLnBrk="1" latinLnBrk="0" hangingPunct="1">
        <a:lnSpc>
          <a:spcPct val="100000"/>
        </a:lnSpc>
        <a:spcBef>
          <a:spcPts val="800"/>
        </a:spcBef>
        <a:spcAft>
          <a:spcPts val="800"/>
        </a:spcAft>
        <a:buClrTx/>
        <a:buFont typeface="Arial" panose="020B0604020202020204" pitchFamily="34" charset="0"/>
        <a:buChar char="•"/>
        <a:defRPr sz="2000" kern="1200">
          <a:solidFill>
            <a:schemeClr val="tx2"/>
          </a:solidFill>
          <a:latin typeface="+mn-lt"/>
          <a:ea typeface="+mn-ea"/>
          <a:cs typeface="+mn-cs"/>
        </a:defRPr>
      </a:lvl2pPr>
      <a:lvl3pPr marL="517525" indent="-285750" algn="l" defTabSz="914400" rtl="0" eaLnBrk="1" latinLnBrk="0" hangingPunct="1">
        <a:lnSpc>
          <a:spcPct val="100000"/>
        </a:lnSpc>
        <a:spcBef>
          <a:spcPts val="800"/>
        </a:spcBef>
        <a:spcAft>
          <a:spcPts val="800"/>
        </a:spcAft>
        <a:buFont typeface="Arial" panose="020B0604020202020204" pitchFamily="34" charset="0"/>
        <a:buChar char="•"/>
        <a:defRPr sz="1800" kern="1200">
          <a:solidFill>
            <a:schemeClr val="tx2"/>
          </a:solidFill>
          <a:latin typeface="+mn-lt"/>
          <a:ea typeface="+mn-ea"/>
          <a:cs typeface="+mn-cs"/>
        </a:defRPr>
      </a:lvl3pPr>
      <a:lvl4pPr marL="741363" indent="-285750" algn="l" defTabSz="914400" rtl="0" eaLnBrk="1" latinLnBrk="0" hangingPunct="1">
        <a:lnSpc>
          <a:spcPct val="100000"/>
        </a:lnSpc>
        <a:spcBef>
          <a:spcPts val="800"/>
        </a:spcBef>
        <a:spcAft>
          <a:spcPts val="800"/>
        </a:spcAft>
        <a:buFont typeface="Arial" panose="020B0604020202020204" pitchFamily="34" charset="0"/>
        <a:buChar char="•"/>
        <a:defRPr sz="1200" kern="1200">
          <a:solidFill>
            <a:schemeClr val="tx1"/>
          </a:solidFill>
          <a:latin typeface="+mn-lt"/>
          <a:ea typeface="+mn-ea"/>
          <a:cs typeface="+mn-cs"/>
        </a:defRPr>
      </a:lvl4pPr>
      <a:lvl5pPr marL="971550" indent="-285750" algn="l" defTabSz="914400" rtl="0" eaLnBrk="1" latinLnBrk="0" hangingPunct="1">
        <a:lnSpc>
          <a:spcPct val="100000"/>
        </a:lnSpc>
        <a:spcBef>
          <a:spcPts val="800"/>
        </a:spcBef>
        <a:buFont typeface="Arial" panose="020B0604020202020204" pitchFamily="34" charset="0"/>
        <a:buChar char="•"/>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2" orient="horz" pos="192">
          <p15:clr>
            <a:srgbClr val="F26B43"/>
          </p15:clr>
        </p15:guide>
        <p15:guide id="6" pos="216">
          <p15:clr>
            <a:srgbClr val="F26B43"/>
          </p15:clr>
        </p15:guide>
        <p15:guide id="7" pos="5544">
          <p15:clr>
            <a:srgbClr val="F26B43"/>
          </p15:clr>
        </p15:guide>
        <p15:guide id="9" orient="horz" pos="4211">
          <p15:clr>
            <a:srgbClr val="F26B43"/>
          </p15:clr>
        </p15:guide>
        <p15:guide id="10" orient="horz" pos="624">
          <p15:clr>
            <a:srgbClr val="F26B43"/>
          </p15:clr>
        </p15:guide>
        <p15:guide id="11" orient="horz" pos="4104">
          <p15:clr>
            <a:srgbClr val="F26B43"/>
          </p15:clr>
        </p15:guide>
        <p15:guide id="12" orient="horz" pos="864">
          <p15:clr>
            <a:srgbClr val="F26B43"/>
          </p15:clr>
        </p15:guide>
        <p15:guide id="13" orient="horz" pos="360">
          <p15:clr>
            <a:srgbClr val="F26B43"/>
          </p15:clr>
        </p15:guide>
        <p15:guide id="14" orient="horz" pos="3936">
          <p15:clr>
            <a:srgbClr val="F26B43"/>
          </p15:clr>
        </p15:guide>
        <p15:guide id="15" pos="984">
          <p15:clr>
            <a:srgbClr val="F26B43"/>
          </p15:clr>
        </p15:guide>
        <p15:guide id="16" pos="5376">
          <p15:clr>
            <a:srgbClr val="F26B43"/>
          </p15:clr>
        </p15:guide>
        <p15:guide id="17" pos="264">
          <p15:clr>
            <a:srgbClr val="F26B43"/>
          </p15:clr>
        </p15:guide>
      </p15:sldGuideLst>
    </p:ext>
  </p:extLst>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176022" y="173736"/>
            <a:ext cx="8791956" cy="6510528"/>
          </a:xfrm>
          <a:prstGeom prst="rect">
            <a:avLst/>
          </a:prstGeom>
          <a:solidFill>
            <a:schemeClr val="bg2"/>
          </a:solidFill>
          <a:ln w="6350" cap="flat" cmpd="sng" algn="ctr">
            <a:noFill/>
            <a:prstDash val="solid"/>
          </a:ln>
          <a:effectLst>
            <a:softEdge rad="0"/>
          </a:effectLst>
        </p:spPr>
      </p:sp>
      <p:sp>
        <p:nvSpPr>
          <p:cNvPr id="2" name="Title Placeholder 1"/>
          <p:cNvSpPr>
            <a:spLocks noGrp="1"/>
          </p:cNvSpPr>
          <p:nvPr>
            <p:ph type="title"/>
          </p:nvPr>
        </p:nvSpPr>
        <p:spPr>
          <a:xfrm>
            <a:off x="731520" y="642594"/>
            <a:ext cx="7680960" cy="13716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731520" y="2103120"/>
            <a:ext cx="7680960" cy="393192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234768" y="6309360"/>
            <a:ext cx="2057400" cy="274320"/>
          </a:xfrm>
          <a:prstGeom prst="rect">
            <a:avLst/>
          </a:prstGeom>
        </p:spPr>
        <p:txBody>
          <a:bodyPr vert="horz" lIns="91440" tIns="45720" rIns="91440" bIns="45720" rtlCol="0" anchor="b"/>
          <a:lstStyle>
            <a:lvl1pPr algn="l">
              <a:defRPr sz="900">
                <a:solidFill>
                  <a:schemeClr val="tx1">
                    <a:lumMod val="75000"/>
                    <a:lumOff val="25000"/>
                  </a:schemeClr>
                </a:solidFill>
              </a:defRPr>
            </a:lvl1pPr>
          </a:lstStyle>
          <a:p>
            <a:fld id="{89D66BB5-FA43-4133-A57F-33DEFA0D4249}" type="datetimeFigureOut">
              <a:rPr lang="en-US" dirty="0"/>
              <a:t>10/29/2024</a:t>
            </a:fld>
            <a:endParaRPr lang="en-US" dirty="0"/>
          </a:p>
        </p:txBody>
      </p:sp>
      <p:sp>
        <p:nvSpPr>
          <p:cNvPr id="5" name="Footer Placeholder 4"/>
          <p:cNvSpPr>
            <a:spLocks noGrp="1"/>
          </p:cNvSpPr>
          <p:nvPr>
            <p:ph type="ftr" sz="quarter" idx="3"/>
          </p:nvPr>
        </p:nvSpPr>
        <p:spPr>
          <a:xfrm>
            <a:off x="2596896" y="6309360"/>
            <a:ext cx="3950208" cy="274320"/>
          </a:xfrm>
          <a:prstGeom prst="rect">
            <a:avLst/>
          </a:prstGeom>
        </p:spPr>
        <p:txBody>
          <a:bodyPr vert="horz" lIns="91440" tIns="45720" rIns="91440" bIns="45720" rtlCol="0" anchor="b"/>
          <a:lstStyle>
            <a:lvl1pPr algn="ctr">
              <a:defRPr sz="900">
                <a:solidFill>
                  <a:schemeClr val="tx1">
                    <a:lumMod val="75000"/>
                    <a:lumOff val="25000"/>
                  </a:schemeClr>
                </a:solidFill>
              </a:defRPr>
            </a:lvl1pPr>
          </a:lstStyle>
          <a:p>
            <a:pPr defTabSz="457200">
              <a:spcBef>
                <a:spcPct val="20000"/>
              </a:spcBef>
              <a:defRPr/>
            </a:pPr>
            <a:r>
              <a:rPr lang="en-US"/>
              <a:t>Add long copyright</a:t>
            </a:r>
            <a:endParaRPr lang="en-US" dirty="0"/>
          </a:p>
        </p:txBody>
      </p:sp>
      <p:sp>
        <p:nvSpPr>
          <p:cNvPr id="6" name="Slide Number Placeholder 5"/>
          <p:cNvSpPr>
            <a:spLocks noGrp="1"/>
          </p:cNvSpPr>
          <p:nvPr>
            <p:ph type="sldNum" sz="quarter" idx="4"/>
          </p:nvPr>
        </p:nvSpPr>
        <p:spPr>
          <a:xfrm>
            <a:off x="7823382" y="6309360"/>
            <a:ext cx="1097280" cy="274320"/>
          </a:xfrm>
          <a:prstGeom prst="rect">
            <a:avLst/>
          </a:prstGeom>
        </p:spPr>
        <p:txBody>
          <a:bodyPr vert="horz" lIns="91440" tIns="45720" rIns="91440" bIns="45720" rtlCol="0" anchor="b"/>
          <a:lstStyle>
            <a:lvl1pPr algn="r">
              <a:defRPr sz="900">
                <a:solidFill>
                  <a:schemeClr val="tx1">
                    <a:lumMod val="75000"/>
                    <a:lumOff val="25000"/>
                  </a:schemeClr>
                </a:solidFill>
              </a:defRPr>
            </a:lvl1pPr>
          </a:lstStyle>
          <a:p>
            <a:fld id="{4FAB73BC-B049-4115-A692-8D63A059BFB8}" type="slidenum">
              <a:rPr lang="en-US" dirty="0"/>
              <a:pPr/>
              <a:t>‹#›</a:t>
            </a:fld>
            <a:endParaRPr lang="en-US" dirty="0"/>
          </a:p>
        </p:txBody>
      </p:sp>
      <p:sp>
        <p:nvSpPr>
          <p:cNvPr id="8" name="MGH Yellow Line">
            <a:extLst>
              <a:ext uri="{FF2B5EF4-FFF2-40B4-BE49-F238E27FC236}">
                <a16:creationId xmlns:a16="http://schemas.microsoft.com/office/drawing/2014/main" id="{B2751243-E515-49DA-96C2-647401FE4AE8}"/>
              </a:ext>
              <a:ext uri="{C183D7F6-B498-43B3-948B-1728B52AA6E4}">
                <adec:decorative xmlns:adec="http://schemas.microsoft.com/office/drawing/2017/decorative" val="1"/>
              </a:ext>
            </a:extLst>
          </p:cNvPr>
          <p:cNvSpPr/>
          <p:nvPr userDrawn="1"/>
        </p:nvSpPr>
        <p:spPr>
          <a:xfrm>
            <a:off x="0" y="6622319"/>
            <a:ext cx="9144000" cy="5459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Short Copyright">
            <a:extLst>
              <a:ext uri="{FF2B5EF4-FFF2-40B4-BE49-F238E27FC236}">
                <a16:creationId xmlns:a16="http://schemas.microsoft.com/office/drawing/2014/main" id="{2C7CFA99-28B5-4DFB-915E-9BDE51DDE92F}"/>
              </a:ext>
            </a:extLst>
          </p:cNvPr>
          <p:cNvSpPr txBox="1"/>
          <p:nvPr userDrawn="1"/>
        </p:nvSpPr>
        <p:spPr>
          <a:xfrm>
            <a:off x="215658" y="6664280"/>
            <a:ext cx="1233578" cy="215444"/>
          </a:xfrm>
          <a:prstGeom prst="rect">
            <a:avLst/>
          </a:prstGeom>
          <a:noFill/>
        </p:spPr>
        <p:txBody>
          <a:bodyPr wrap="square" lIns="45720" rIns="45720" rtlCol="0" anchor="ctr">
            <a:spAutoFit/>
          </a:bodyPr>
          <a:lstStyle/>
          <a:p>
            <a:r>
              <a:rPr lang="en-US" sz="800" b="0" dirty="0">
                <a:solidFill>
                  <a:schemeClr val="tx1">
                    <a:lumMod val="65000"/>
                    <a:lumOff val="35000"/>
                  </a:schemeClr>
                </a:solidFill>
              </a:rPr>
              <a:t>© McGraw Hill</a:t>
            </a:r>
          </a:p>
        </p:txBody>
      </p:sp>
    </p:spTree>
    <p:extLst>
      <p:ext uri="{BB962C8B-B14F-4D97-AF65-F5344CB8AC3E}">
        <p14:creationId xmlns:p14="http://schemas.microsoft.com/office/powerpoint/2010/main" val="1479379326"/>
      </p:ext>
    </p:extLst>
  </p:cSld>
  <p:clrMap bg1="lt1" tx1="dk1" bg2="lt2" tx2="dk2" accent1="accent1" accent2="accent2" accent3="accent3" accent4="accent4" accent5="accent5" accent6="accent6" hlink="hlink" folHlink="folHlink"/>
  <p:sldLayoutIdLst>
    <p:sldLayoutId id="2147483794" r:id="rId1"/>
    <p:sldLayoutId id="2147483795" r:id="rId2"/>
    <p:sldLayoutId id="2147483796" r:id="rId3"/>
    <p:sldLayoutId id="2147483797" r:id="rId4"/>
    <p:sldLayoutId id="2147483798" r:id="rId5"/>
    <p:sldLayoutId id="2147483799" r:id="rId6"/>
    <p:sldLayoutId id="2147483800" r:id="rId7"/>
    <p:sldLayoutId id="2147483801" r:id="rId8"/>
    <p:sldLayoutId id="2147483802" r:id="rId9"/>
    <p:sldLayoutId id="2147483803" r:id="rId10"/>
    <p:sldLayoutId id="2147483804" r:id="rId11"/>
    <p:sldLayoutId id="2147483805" r:id="rId12"/>
    <p:sldLayoutId id="2147483806" r:id="rId13"/>
    <p:sldLayoutId id="2147483807" r:id="rId14"/>
    <p:sldLayoutId id="2147483808" r:id="rId15"/>
    <p:sldLayoutId id="2147483809" r:id="rId16"/>
  </p:sldLayoutIdLst>
  <p:hf hdr="0" dt="0"/>
  <p:txStyles>
    <p:titleStyle>
      <a:lvl1pPr algn="l" defTabSz="914400" rtl="0" eaLnBrk="1" latinLnBrk="0" hangingPunct="1">
        <a:lnSpc>
          <a:spcPct val="90000"/>
        </a:lnSpc>
        <a:spcBef>
          <a:spcPct val="0"/>
        </a:spcBef>
        <a:buNone/>
        <a:defRPr lang="en-US" sz="4000" kern="1200" cap="none" spc="0" baseline="0" dirty="0">
          <a:solidFill>
            <a:schemeClr val="tx1">
              <a:lumMod val="85000"/>
              <a:lumOff val="15000"/>
            </a:schemeClr>
          </a:solidFill>
          <a:effectLst/>
          <a:latin typeface="+mj-lt"/>
          <a:ea typeface="+mn-ea"/>
          <a:cs typeface="+mn-cs"/>
        </a:defRPr>
      </a:lvl1pPr>
    </p:titleStyle>
    <p:bodyStyle>
      <a:lvl1pPr marL="182880" indent="-182880" algn="l" defTabSz="914400" rtl="0" eaLnBrk="1" latinLnBrk="0" hangingPunct="1">
        <a:lnSpc>
          <a:spcPct val="100000"/>
        </a:lnSpc>
        <a:spcBef>
          <a:spcPts val="900"/>
        </a:spcBef>
        <a:spcAft>
          <a:spcPts val="0"/>
        </a:spcAft>
        <a:buClr>
          <a:schemeClr val="tx1">
            <a:lumMod val="85000"/>
            <a:lumOff val="15000"/>
          </a:schemeClr>
        </a:buClr>
        <a:buFont typeface="Garamond" pitchFamily="18" charset="0"/>
        <a:buChar char="◦"/>
        <a:defRPr sz="1800" kern="1200">
          <a:solidFill>
            <a:schemeClr val="tx1"/>
          </a:solidFill>
          <a:latin typeface="+mn-lt"/>
          <a:ea typeface="+mn-ea"/>
          <a:cs typeface="+mn-cs"/>
        </a:defRPr>
      </a:lvl1pPr>
      <a:lvl2pPr marL="45720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600" kern="1200">
          <a:solidFill>
            <a:schemeClr val="tx1"/>
          </a:solidFill>
          <a:latin typeface="+mn-lt"/>
          <a:ea typeface="+mn-ea"/>
          <a:cs typeface="+mn-cs"/>
        </a:defRPr>
      </a:lvl2pPr>
      <a:lvl3pPr marL="73152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3pPr>
      <a:lvl4pPr marL="100584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4pPr>
      <a:lvl5pPr marL="128016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5pPr>
      <a:lvl6pPr marL="16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6pPr>
      <a:lvl7pPr marL="19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7pPr>
      <a:lvl8pPr marL="22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8pPr>
      <a:lvl9pPr marL="25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624" userDrawn="1">
          <p15:clr>
            <a:srgbClr val="F26B43"/>
          </p15:clr>
        </p15:guide>
        <p15:guide id="2" orient="horz" pos="864" userDrawn="1">
          <p15:clr>
            <a:srgbClr val="F26B43"/>
          </p15:clr>
        </p15:guide>
        <p15:guide id="3" orient="horz" pos="360" userDrawn="1">
          <p15:clr>
            <a:srgbClr val="F26B43"/>
          </p15:clr>
        </p15:guide>
        <p15:guide id="4" orient="horz" pos="3936" userDrawn="1">
          <p15:clr>
            <a:srgbClr val="F26B43"/>
          </p15:clr>
        </p15:guide>
        <p15:guide id="5" pos="984" userDrawn="1">
          <p15:clr>
            <a:srgbClr val="F26B43"/>
          </p15:clr>
        </p15:guide>
        <p15:guide id="6" pos="5376" userDrawn="1">
          <p15:clr>
            <a:srgbClr val="F26B43"/>
          </p15:clr>
        </p15:guide>
        <p15:guide id="7" pos="264"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40.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0.xml"/></Relationships>
</file>

<file path=ppt/slides/_rels/slide1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4.xml"/><Relationship Id="rId1" Type="http://schemas.openxmlformats.org/officeDocument/2006/relationships/slideLayout" Target="../slideLayouts/slideLayout42.xml"/></Relationships>
</file>

<file path=ppt/slides/_rels/slide16.xml.rels><?xml version="1.0" encoding="UTF-8" standalone="yes"?>
<Relationships xmlns="http://schemas.openxmlformats.org/package/2006/relationships"><Relationship Id="rId8" Type="http://schemas.openxmlformats.org/officeDocument/2006/relationships/oleObject" Target="../embeddings/oleObject3.bin"/><Relationship Id="rId3" Type="http://schemas.openxmlformats.org/officeDocument/2006/relationships/notesSlide" Target="../notesSlides/notesSlide15.xml"/><Relationship Id="rId7" Type="http://schemas.openxmlformats.org/officeDocument/2006/relationships/image" Target="../media/image15.wmf"/><Relationship Id="rId2" Type="http://schemas.openxmlformats.org/officeDocument/2006/relationships/slideLayout" Target="../slideLayouts/slideLayout44.xml"/><Relationship Id="rId1" Type="http://schemas.openxmlformats.org/officeDocument/2006/relationships/vmlDrawing" Target="../drawings/vmlDrawing1.vml"/><Relationship Id="rId6" Type="http://schemas.openxmlformats.org/officeDocument/2006/relationships/oleObject" Target="../embeddings/oleObject2.bin"/><Relationship Id="rId11" Type="http://schemas.openxmlformats.org/officeDocument/2006/relationships/image" Target="../media/image17.wmf"/><Relationship Id="rId5" Type="http://schemas.openxmlformats.org/officeDocument/2006/relationships/image" Target="../media/image14.wmf"/><Relationship Id="rId10" Type="http://schemas.openxmlformats.org/officeDocument/2006/relationships/oleObject" Target="../embeddings/oleObject4.bin"/><Relationship Id="rId4" Type="http://schemas.openxmlformats.org/officeDocument/2006/relationships/oleObject" Target="../embeddings/oleObject1.bin"/><Relationship Id="rId9" Type="http://schemas.openxmlformats.org/officeDocument/2006/relationships/image" Target="../media/image16.wmf"/></Relationships>
</file>

<file path=ppt/slides/_rels/slide1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6.xml"/><Relationship Id="rId1" Type="http://schemas.openxmlformats.org/officeDocument/2006/relationships/slideLayout" Target="../slideLayouts/slideLayout4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40.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40.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40.xml"/></Relationships>
</file>

<file path=ppt/slides/_rels/slide2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0.xml"/><Relationship Id="rId1" Type="http://schemas.openxmlformats.org/officeDocument/2006/relationships/slideLayout" Target="../slideLayouts/slideLayout42.xml"/></Relationships>
</file>

<file path=ppt/slides/_rels/slide2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1.xml"/><Relationship Id="rId1" Type="http://schemas.openxmlformats.org/officeDocument/2006/relationships/slideLayout" Target="../slideLayouts/slideLayout43.xml"/></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40.xml"/><Relationship Id="rId1" Type="http://schemas.openxmlformats.org/officeDocument/2006/relationships/vmlDrawing" Target="../drawings/vmlDrawing3.vml"/><Relationship Id="rId5" Type="http://schemas.openxmlformats.org/officeDocument/2006/relationships/image" Target="../media/image21.wmf"/><Relationship Id="rId4" Type="http://schemas.openxmlformats.org/officeDocument/2006/relationships/oleObject" Target="../embeddings/oleObject6.bin"/></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41.xml"/><Relationship Id="rId1" Type="http://schemas.openxmlformats.org/officeDocument/2006/relationships/vmlDrawing" Target="../drawings/vmlDrawing4.vml"/><Relationship Id="rId5" Type="http://schemas.openxmlformats.org/officeDocument/2006/relationships/image" Target="../media/image22.wmf"/><Relationship Id="rId4" Type="http://schemas.openxmlformats.org/officeDocument/2006/relationships/oleObject" Target="../embeddings/oleObject7.bin"/></Relationships>
</file>

<file path=ppt/slides/_rels/slide2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4.xml"/><Relationship Id="rId1" Type="http://schemas.openxmlformats.org/officeDocument/2006/relationships/slideLayout" Target="../slideLayouts/slideLayout42.xml"/></Relationships>
</file>

<file path=ppt/slides/_rels/slide2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5.xml"/><Relationship Id="rId1" Type="http://schemas.openxmlformats.org/officeDocument/2006/relationships/slideLayout" Target="../slideLayouts/slideLayout4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40.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40.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4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2.xml"/></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29.xml"/><Relationship Id="rId7" Type="http://schemas.openxmlformats.org/officeDocument/2006/relationships/image" Target="../media/image26.wmf"/><Relationship Id="rId2" Type="http://schemas.openxmlformats.org/officeDocument/2006/relationships/slideLayout" Target="../slideLayouts/slideLayout41.xml"/><Relationship Id="rId1" Type="http://schemas.openxmlformats.org/officeDocument/2006/relationships/vmlDrawing" Target="../drawings/vmlDrawing5.vml"/><Relationship Id="rId6" Type="http://schemas.openxmlformats.org/officeDocument/2006/relationships/oleObject" Target="../embeddings/oleObject9.bin"/><Relationship Id="rId5" Type="http://schemas.openxmlformats.org/officeDocument/2006/relationships/image" Target="../media/image25.wmf"/><Relationship Id="rId4" Type="http://schemas.openxmlformats.org/officeDocument/2006/relationships/oleObject" Target="../embeddings/oleObject8.bin"/></Relationships>
</file>

<file path=ppt/slides/_rels/slide31.xml.rels><?xml version="1.0" encoding="UTF-8" standalone="yes"?>
<Relationships xmlns="http://schemas.openxmlformats.org/package/2006/relationships"><Relationship Id="rId3" Type="http://schemas.openxmlformats.org/officeDocument/2006/relationships/notesSlide" Target="../notesSlides/notesSlide30.xml"/><Relationship Id="rId2" Type="http://schemas.openxmlformats.org/officeDocument/2006/relationships/slideLayout" Target="../slideLayouts/slideLayout43.xml"/><Relationship Id="rId1" Type="http://schemas.openxmlformats.org/officeDocument/2006/relationships/vmlDrawing" Target="../drawings/vmlDrawing6.vml"/><Relationship Id="rId5" Type="http://schemas.openxmlformats.org/officeDocument/2006/relationships/image" Target="../media/image27.wmf"/><Relationship Id="rId4" Type="http://schemas.openxmlformats.org/officeDocument/2006/relationships/oleObject" Target="../embeddings/oleObject10.bin"/></Relationships>
</file>

<file path=ppt/slides/_rels/slide32.xml.rels><?xml version="1.0" encoding="UTF-8" standalone="yes"?>
<Relationships xmlns="http://schemas.openxmlformats.org/package/2006/relationships"><Relationship Id="rId3" Type="http://schemas.openxmlformats.org/officeDocument/2006/relationships/notesSlide" Target="../notesSlides/notesSlide31.xml"/><Relationship Id="rId2" Type="http://schemas.openxmlformats.org/officeDocument/2006/relationships/slideLayout" Target="../slideLayouts/slideLayout41.xml"/><Relationship Id="rId1" Type="http://schemas.openxmlformats.org/officeDocument/2006/relationships/vmlDrawing" Target="../drawings/vmlDrawing7.vml"/><Relationship Id="rId5" Type="http://schemas.openxmlformats.org/officeDocument/2006/relationships/image" Target="../media/image28.wmf"/><Relationship Id="rId4" Type="http://schemas.openxmlformats.org/officeDocument/2006/relationships/oleObject" Target="../embeddings/oleObject11.bin"/></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40.xml"/></Relationships>
</file>

<file path=ppt/slides/_rels/slide34.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33.xml"/><Relationship Id="rId1" Type="http://schemas.openxmlformats.org/officeDocument/2006/relationships/slideLayout" Target="../slideLayouts/slideLayout42.xml"/></Relationships>
</file>

<file path=ppt/slides/_rels/slide35.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34.xml"/><Relationship Id="rId1" Type="http://schemas.openxmlformats.org/officeDocument/2006/relationships/slideLayout" Target="../slideLayouts/slideLayout4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40.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40.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40.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40.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3.xml"/></Relationships>
</file>

<file path=ppt/slides/_rels/slide40.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39.xml"/><Relationship Id="rId1" Type="http://schemas.openxmlformats.org/officeDocument/2006/relationships/slideLayout" Target="../slideLayouts/slideLayout4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4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43.xml"/></Relationships>
</file>

<file path=ppt/slides/_rels/slide43.xml.rels><?xml version="1.0" encoding="UTF-8" standalone="yes"?>
<Relationships xmlns="http://schemas.openxmlformats.org/package/2006/relationships"><Relationship Id="rId3" Type="http://schemas.openxmlformats.org/officeDocument/2006/relationships/notesSlide" Target="../notesSlides/notesSlide41.xml"/><Relationship Id="rId7" Type="http://schemas.openxmlformats.org/officeDocument/2006/relationships/image" Target="../media/image33.wmf"/><Relationship Id="rId2" Type="http://schemas.openxmlformats.org/officeDocument/2006/relationships/slideLayout" Target="../slideLayouts/slideLayout44.xml"/><Relationship Id="rId1" Type="http://schemas.openxmlformats.org/officeDocument/2006/relationships/vmlDrawing" Target="../drawings/vmlDrawing8.vml"/><Relationship Id="rId6" Type="http://schemas.openxmlformats.org/officeDocument/2006/relationships/oleObject" Target="../embeddings/oleObject13.bin"/><Relationship Id="rId5" Type="http://schemas.openxmlformats.org/officeDocument/2006/relationships/image" Target="../media/image32.wmf"/><Relationship Id="rId4" Type="http://schemas.openxmlformats.org/officeDocument/2006/relationships/oleObject" Target="../embeddings/oleObject12.bin"/></Relationships>
</file>

<file path=ppt/slides/_rels/slide44.xml.rels><?xml version="1.0" encoding="UTF-8" standalone="yes"?>
<Relationships xmlns="http://schemas.openxmlformats.org/package/2006/relationships"><Relationship Id="rId3" Type="http://schemas.openxmlformats.org/officeDocument/2006/relationships/notesSlide" Target="../notesSlides/notesSlide42.xml"/><Relationship Id="rId7" Type="http://schemas.openxmlformats.org/officeDocument/2006/relationships/image" Target="../media/image35.wmf"/><Relationship Id="rId2" Type="http://schemas.openxmlformats.org/officeDocument/2006/relationships/slideLayout" Target="../slideLayouts/slideLayout44.xml"/><Relationship Id="rId1" Type="http://schemas.openxmlformats.org/officeDocument/2006/relationships/vmlDrawing" Target="../drawings/vmlDrawing9.vml"/><Relationship Id="rId6" Type="http://schemas.openxmlformats.org/officeDocument/2006/relationships/oleObject" Target="../embeddings/oleObject15.bin"/><Relationship Id="rId5" Type="http://schemas.openxmlformats.org/officeDocument/2006/relationships/image" Target="../media/image34.wmf"/><Relationship Id="rId4" Type="http://schemas.openxmlformats.org/officeDocument/2006/relationships/oleObject" Target="../embeddings/oleObject14.bin"/></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42.xml"/></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5.xml"/><Relationship Id="rId1" Type="http://schemas.openxmlformats.org/officeDocument/2006/relationships/slideLayout" Target="../slideLayouts/slideLayout4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0.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E99C10-154D-4DBD-9515-8D224358C04D}"/>
              </a:ext>
            </a:extLst>
          </p:cNvPr>
          <p:cNvSpPr>
            <a:spLocks noGrp="1"/>
          </p:cNvSpPr>
          <p:nvPr>
            <p:ph type="title"/>
          </p:nvPr>
        </p:nvSpPr>
        <p:spPr/>
        <p:txBody>
          <a:bodyPr anchor="ctr">
            <a:normAutofit/>
          </a:bodyPr>
          <a:lstStyle/>
          <a:p>
            <a:pPr algn="ctr"/>
            <a:r>
              <a:rPr lang="en-US" b="1" dirty="0"/>
              <a:t>CHAPTER 9</a:t>
            </a:r>
          </a:p>
        </p:txBody>
      </p:sp>
      <p:pic>
        <p:nvPicPr>
          <p:cNvPr id="12290" name="Picture 2" descr="Ecg Heart Background Images, HD Pictures and Wallpaper For Free Download |  Pngtree">
            <a:extLst>
              <a:ext uri="{FF2B5EF4-FFF2-40B4-BE49-F238E27FC236}">
                <a16:creationId xmlns:a16="http://schemas.microsoft.com/office/drawing/2014/main" id="{D8D2083C-435A-4B39-AACC-F19E7BE0973E}"/>
              </a:ext>
            </a:extLst>
          </p:cNvPr>
          <p:cNvPicPr>
            <a:picLocks noGrp="1" noChangeAspect="1" noChangeArrowheads="1"/>
          </p:cNvPicPr>
          <p:nvPr>
            <p:ph sz="quarter" idx="11"/>
          </p:nvPr>
        </p:nvPicPr>
        <p:blipFill>
          <a:blip r:embed="rId2">
            <a:extLst>
              <a:ext uri="{28A0092B-C50C-407E-A947-70E740481C1C}">
                <a14:useLocalDpi xmlns:a14="http://schemas.microsoft.com/office/drawing/2010/main" val="0"/>
              </a:ext>
            </a:extLst>
          </a:blip>
          <a:stretch/>
        </p:blipFill>
        <p:spPr bwMode="auto">
          <a:xfrm>
            <a:off x="2655236" y="1224136"/>
            <a:ext cx="3542177" cy="3542177"/>
          </a:xfrm>
          <a:prstGeom prst="rect">
            <a:avLst/>
          </a:prstGeom>
          <a:solidFill>
            <a:srgbClr val="FFFFFF"/>
          </a:solidFill>
          <a:extLst>
            <a:ext uri="{909E8E84-426E-40DD-AFC4-6F175D3DCCD1}">
              <a14:hiddenFill xmlns:a14="http://schemas.microsoft.com/office/drawing/2010/main">
                <a:solidFill>
                  <a:srgbClr val="FFFFFF"/>
                </a:solidFill>
              </a14:hiddenFill>
            </a:ext>
          </a:extLst>
        </p:spPr>
      </p:pic>
      <p:sp>
        <p:nvSpPr>
          <p:cNvPr id="3" name="Content Placeholder 2">
            <a:extLst>
              <a:ext uri="{FF2B5EF4-FFF2-40B4-BE49-F238E27FC236}">
                <a16:creationId xmlns:a16="http://schemas.microsoft.com/office/drawing/2014/main" id="{CD06C473-4626-44D3-B72B-CD63B6F6F75C}"/>
              </a:ext>
            </a:extLst>
          </p:cNvPr>
          <p:cNvSpPr>
            <a:spLocks noGrp="1"/>
          </p:cNvSpPr>
          <p:nvPr>
            <p:ph sz="quarter" idx="14"/>
          </p:nvPr>
        </p:nvSpPr>
        <p:spPr>
          <a:xfrm>
            <a:off x="342900" y="4894728"/>
            <a:ext cx="8458200" cy="1353671"/>
          </a:xfrm>
        </p:spPr>
        <p:txBody>
          <a:bodyPr>
            <a:normAutofit/>
          </a:bodyPr>
          <a:lstStyle/>
          <a:p>
            <a:pPr marL="0" indent="0" algn="ctr">
              <a:buNone/>
            </a:pPr>
            <a:r>
              <a:rPr lang="en-US" sz="3200" b="1" dirty="0"/>
              <a:t>Heart Block Dysrhythmias</a:t>
            </a:r>
          </a:p>
          <a:p>
            <a:endParaRPr lang="en-US" dirty="0"/>
          </a:p>
        </p:txBody>
      </p:sp>
      <p:sp>
        <p:nvSpPr>
          <p:cNvPr id="12295" name="Text Placeholder 4">
            <a:extLst>
              <a:ext uri="{FF2B5EF4-FFF2-40B4-BE49-F238E27FC236}">
                <a16:creationId xmlns:a16="http://schemas.microsoft.com/office/drawing/2014/main" id="{430F8C82-9F6E-794B-328E-40898A7DD904}"/>
              </a:ext>
            </a:extLst>
          </p:cNvPr>
          <p:cNvSpPr>
            <a:spLocks noGrp="1"/>
          </p:cNvSpPr>
          <p:nvPr>
            <p:ph type="body" sz="quarter" idx="12"/>
          </p:nvPr>
        </p:nvSpPr>
        <p:spPr/>
        <p:txBody>
          <a:bodyPr/>
          <a:lstStyle/>
          <a:p>
            <a:endParaRPr lang="en-US"/>
          </a:p>
        </p:txBody>
      </p:sp>
      <p:sp>
        <p:nvSpPr>
          <p:cNvPr id="12297" name="Text Placeholder 5">
            <a:extLst>
              <a:ext uri="{FF2B5EF4-FFF2-40B4-BE49-F238E27FC236}">
                <a16:creationId xmlns:a16="http://schemas.microsoft.com/office/drawing/2014/main" id="{A2B2216B-C80F-B597-E006-4198E319DE51}"/>
              </a:ext>
            </a:extLst>
          </p:cNvPr>
          <p:cNvSpPr>
            <a:spLocks noGrp="1"/>
          </p:cNvSpPr>
          <p:nvPr>
            <p:ph type="body" sz="quarter" idx="13"/>
          </p:nvPr>
        </p:nvSpPr>
        <p:spPr/>
        <p:txBody>
          <a:bodyPr/>
          <a:lstStyle/>
          <a:p>
            <a:endParaRPr lang="en-US"/>
          </a:p>
        </p:txBody>
      </p:sp>
      <p:sp>
        <p:nvSpPr>
          <p:cNvPr id="7" name="Slide Number Placeholder 6">
            <a:extLst>
              <a:ext uri="{FF2B5EF4-FFF2-40B4-BE49-F238E27FC236}">
                <a16:creationId xmlns:a16="http://schemas.microsoft.com/office/drawing/2014/main" id="{CCB84ADC-1C03-4CC0-82F1-D54CABA462F5}"/>
              </a:ext>
            </a:extLst>
          </p:cNvPr>
          <p:cNvSpPr>
            <a:spLocks noGrp="1"/>
          </p:cNvSpPr>
          <p:nvPr>
            <p:ph type="sldNum" sz="quarter" idx="10"/>
          </p:nvPr>
        </p:nvSpPr>
        <p:spPr/>
        <p:txBody>
          <a:bodyPr>
            <a:normAutofit/>
          </a:bodyPr>
          <a:lstStyle/>
          <a:p>
            <a:pPr>
              <a:lnSpc>
                <a:spcPct val="90000"/>
              </a:lnSpc>
              <a:spcAft>
                <a:spcPts val="600"/>
              </a:spcAft>
            </a:pPr>
            <a:fld id="{68151E55-6873-49E2-B8D5-2F265E6F1973}" type="slidenum">
              <a:rPr lang="en-US" sz="500" smtClean="0"/>
              <a:pPr>
                <a:lnSpc>
                  <a:spcPct val="90000"/>
                </a:lnSpc>
                <a:spcAft>
                  <a:spcPts val="600"/>
                </a:spcAft>
              </a:pPr>
              <a:t>1</a:t>
            </a:fld>
            <a:endParaRPr lang="en-US" sz="500"/>
          </a:p>
        </p:txBody>
      </p:sp>
    </p:spTree>
    <p:extLst>
      <p:ext uri="{BB962C8B-B14F-4D97-AF65-F5344CB8AC3E}">
        <p14:creationId xmlns:p14="http://schemas.microsoft.com/office/powerpoint/2010/main" val="210148510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AA9C0D-F017-9CA0-3E05-9C45A0B86673}"/>
              </a:ext>
            </a:extLst>
          </p:cNvPr>
          <p:cNvSpPr>
            <a:spLocks noGrp="1"/>
          </p:cNvSpPr>
          <p:nvPr>
            <p:ph type="title"/>
          </p:nvPr>
        </p:nvSpPr>
        <p:spPr/>
        <p:txBody>
          <a:bodyPr>
            <a:normAutofit fontScale="90000"/>
          </a:bodyPr>
          <a:lstStyle/>
          <a:p>
            <a:r>
              <a:rPr lang="en-US" dirty="0"/>
              <a:t>Learning Outcome 9.2</a:t>
            </a:r>
            <a:br>
              <a:rPr lang="en-US" dirty="0"/>
            </a:br>
            <a:r>
              <a:rPr lang="en-US" dirty="0"/>
              <a:t>Apply Your Knowledge #1 </a:t>
            </a:r>
            <a:r>
              <a:rPr lang="en-US" sz="1100" b="0" dirty="0"/>
              <a:t>1</a:t>
            </a:r>
            <a:endParaRPr lang="en-IN" sz="1100" b="0" dirty="0"/>
          </a:p>
        </p:txBody>
      </p:sp>
      <p:sp>
        <p:nvSpPr>
          <p:cNvPr id="3" name="Content Placeholder 2">
            <a:extLst>
              <a:ext uri="{FF2B5EF4-FFF2-40B4-BE49-F238E27FC236}">
                <a16:creationId xmlns:a16="http://schemas.microsoft.com/office/drawing/2014/main" id="{CD4ECEEA-6BD1-F750-11BC-0337172C622C}"/>
              </a:ext>
            </a:extLst>
          </p:cNvPr>
          <p:cNvSpPr>
            <a:spLocks noGrp="1"/>
          </p:cNvSpPr>
          <p:nvPr>
            <p:ph sz="quarter" idx="11"/>
          </p:nvPr>
        </p:nvSpPr>
        <p:spPr/>
        <p:txBody>
          <a:bodyPr/>
          <a:lstStyle/>
          <a:p>
            <a:r>
              <a:rPr lang="en-US" dirty="0"/>
              <a:t>True or False: A first degree atrioventricular block prevents impulses generated in the S</a:t>
            </a:r>
            <a:r>
              <a:rPr lang="en-US" sz="100" dirty="0"/>
              <a:t> </a:t>
            </a:r>
            <a:r>
              <a:rPr lang="en-US" dirty="0"/>
              <a:t>A node from reaching the ventricles.</a:t>
            </a:r>
            <a:endParaRPr lang="en-IN" dirty="0"/>
          </a:p>
        </p:txBody>
      </p:sp>
      <p:sp>
        <p:nvSpPr>
          <p:cNvPr id="6" name="Slide Number Placeholder 5">
            <a:extLst>
              <a:ext uri="{FF2B5EF4-FFF2-40B4-BE49-F238E27FC236}">
                <a16:creationId xmlns:a16="http://schemas.microsoft.com/office/drawing/2014/main" id="{849D3F60-BC02-238B-6AC8-F50674A2D272}"/>
              </a:ext>
            </a:extLst>
          </p:cNvPr>
          <p:cNvSpPr>
            <a:spLocks noGrp="1"/>
          </p:cNvSpPr>
          <p:nvPr>
            <p:ph type="sldNum" sz="quarter" idx="4"/>
          </p:nvPr>
        </p:nvSpPr>
        <p:spPr/>
        <p:txBody>
          <a:bodyPr/>
          <a:lstStyle/>
          <a:p>
            <a:fld id="{68151E55-6873-49E2-B8D5-2F265E6F1973}" type="slidenum">
              <a:rPr lang="en-US" smtClean="0"/>
              <a:pPr/>
              <a:t>10</a:t>
            </a:fld>
            <a:endParaRPr lang="en-US" dirty="0"/>
          </a:p>
        </p:txBody>
      </p:sp>
    </p:spTree>
    <p:extLst>
      <p:ext uri="{BB962C8B-B14F-4D97-AF65-F5344CB8AC3E}">
        <p14:creationId xmlns:p14="http://schemas.microsoft.com/office/powerpoint/2010/main" val="308275828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9AA37F-E661-8D3F-8C9D-890C0C554517}"/>
              </a:ext>
            </a:extLst>
          </p:cNvPr>
          <p:cNvSpPr>
            <a:spLocks noGrp="1"/>
          </p:cNvSpPr>
          <p:nvPr>
            <p:ph type="title"/>
          </p:nvPr>
        </p:nvSpPr>
        <p:spPr/>
        <p:txBody>
          <a:bodyPr>
            <a:normAutofit fontScale="90000"/>
          </a:bodyPr>
          <a:lstStyle/>
          <a:p>
            <a:r>
              <a:rPr lang="en-US" sz="3600" dirty="0"/>
              <a:t>Learning Outcome 9.2</a:t>
            </a:r>
            <a:br>
              <a:rPr lang="en-US" sz="3600" dirty="0"/>
            </a:br>
            <a:r>
              <a:rPr lang="en-US" sz="3600" dirty="0"/>
              <a:t>Apply Your Knowledge #1 </a:t>
            </a:r>
            <a:r>
              <a:rPr lang="en-US" sz="1200" b="0" dirty="0"/>
              <a:t>2</a:t>
            </a:r>
            <a:endParaRPr lang="en-IN" dirty="0"/>
          </a:p>
        </p:txBody>
      </p:sp>
      <p:sp>
        <p:nvSpPr>
          <p:cNvPr id="3" name="Content Placeholder 2">
            <a:extLst>
              <a:ext uri="{FF2B5EF4-FFF2-40B4-BE49-F238E27FC236}">
                <a16:creationId xmlns:a16="http://schemas.microsoft.com/office/drawing/2014/main" id="{95FE08ED-4A15-BF88-15B7-BEB8DC862C1D}"/>
              </a:ext>
            </a:extLst>
          </p:cNvPr>
          <p:cNvSpPr>
            <a:spLocks noGrp="1"/>
          </p:cNvSpPr>
          <p:nvPr>
            <p:ph sz="quarter" idx="11"/>
          </p:nvPr>
        </p:nvSpPr>
        <p:spPr>
          <a:xfrm>
            <a:off x="342900" y="3017409"/>
            <a:ext cx="8458200" cy="479520"/>
          </a:xfrm>
        </p:spPr>
        <p:txBody>
          <a:bodyPr/>
          <a:lstStyle/>
          <a:p>
            <a:r>
              <a:rPr lang="en-IN" dirty="0">
                <a:solidFill>
                  <a:srgbClr val="002060"/>
                </a:solidFill>
              </a:rPr>
              <a:t>Answer:</a:t>
            </a:r>
          </a:p>
        </p:txBody>
      </p:sp>
      <p:sp>
        <p:nvSpPr>
          <p:cNvPr id="4" name="Content Placeholder 3">
            <a:extLst>
              <a:ext uri="{FF2B5EF4-FFF2-40B4-BE49-F238E27FC236}">
                <a16:creationId xmlns:a16="http://schemas.microsoft.com/office/drawing/2014/main" id="{1768240C-D584-2D57-9DCF-918054F60F75}"/>
              </a:ext>
            </a:extLst>
          </p:cNvPr>
          <p:cNvSpPr>
            <a:spLocks noGrp="1"/>
          </p:cNvSpPr>
          <p:nvPr>
            <p:ph sz="quarter" idx="14"/>
          </p:nvPr>
        </p:nvSpPr>
        <p:spPr>
          <a:xfrm>
            <a:off x="342900" y="1575241"/>
            <a:ext cx="8458200" cy="1202408"/>
          </a:xfrm>
        </p:spPr>
        <p:txBody>
          <a:bodyPr/>
          <a:lstStyle/>
          <a:p>
            <a:r>
              <a:rPr lang="en-US" dirty="0"/>
              <a:t>True or False: A first degree atrioventricular block prevents impulses generated in the S</a:t>
            </a:r>
            <a:r>
              <a:rPr lang="en-US" sz="100" dirty="0"/>
              <a:t> </a:t>
            </a:r>
            <a:r>
              <a:rPr lang="en-US" dirty="0"/>
              <a:t>A node from reaching the ventricles.</a:t>
            </a:r>
          </a:p>
        </p:txBody>
      </p:sp>
      <p:sp>
        <p:nvSpPr>
          <p:cNvPr id="7" name="Slide Number Placeholder 6">
            <a:extLst>
              <a:ext uri="{FF2B5EF4-FFF2-40B4-BE49-F238E27FC236}">
                <a16:creationId xmlns:a16="http://schemas.microsoft.com/office/drawing/2014/main" id="{D832525B-8793-EDF7-231B-9088E61DC761}"/>
              </a:ext>
            </a:extLst>
          </p:cNvPr>
          <p:cNvSpPr>
            <a:spLocks noGrp="1"/>
          </p:cNvSpPr>
          <p:nvPr>
            <p:ph type="sldNum" sz="quarter" idx="10"/>
          </p:nvPr>
        </p:nvSpPr>
        <p:spPr/>
        <p:txBody>
          <a:bodyPr/>
          <a:lstStyle/>
          <a:p>
            <a:fld id="{68151E55-6873-49E2-B8D5-2F265E6F1973}" type="slidenum">
              <a:rPr lang="en-US" smtClean="0"/>
              <a:pPr/>
              <a:t>11</a:t>
            </a:fld>
            <a:endParaRPr lang="en-US"/>
          </a:p>
        </p:txBody>
      </p:sp>
      <p:sp>
        <p:nvSpPr>
          <p:cNvPr id="8" name="Content Placeholder 7">
            <a:extLst>
              <a:ext uri="{FF2B5EF4-FFF2-40B4-BE49-F238E27FC236}">
                <a16:creationId xmlns:a16="http://schemas.microsoft.com/office/drawing/2014/main" id="{21121E42-B8DD-3D47-B2EE-FE5E2034BCC1}"/>
              </a:ext>
            </a:extLst>
          </p:cNvPr>
          <p:cNvSpPr>
            <a:spLocks noGrp="1"/>
          </p:cNvSpPr>
          <p:nvPr>
            <p:ph sz="quarter" idx="15"/>
          </p:nvPr>
        </p:nvSpPr>
        <p:spPr>
          <a:xfrm>
            <a:off x="342900" y="3614054"/>
            <a:ext cx="8458200" cy="1175116"/>
          </a:xfrm>
        </p:spPr>
        <p:txBody>
          <a:bodyPr/>
          <a:lstStyle/>
          <a:p>
            <a:r>
              <a:rPr lang="en-US" dirty="0"/>
              <a:t>False. A first degree A</a:t>
            </a:r>
            <a:r>
              <a:rPr lang="en-US" sz="100" dirty="0"/>
              <a:t> </a:t>
            </a:r>
            <a:r>
              <a:rPr lang="en-US" dirty="0"/>
              <a:t>V block causes a delay in electrical conduction, but the impulse is not completely blocked from reaching the ventricles.</a:t>
            </a:r>
          </a:p>
        </p:txBody>
      </p:sp>
    </p:spTree>
    <p:extLst>
      <p:ext uri="{BB962C8B-B14F-4D97-AF65-F5344CB8AC3E}">
        <p14:creationId xmlns:p14="http://schemas.microsoft.com/office/powerpoint/2010/main" val="207624196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E03B03-5D18-63BF-5D2D-9A14E202DC73}"/>
              </a:ext>
            </a:extLst>
          </p:cNvPr>
          <p:cNvSpPr>
            <a:spLocks noGrp="1"/>
          </p:cNvSpPr>
          <p:nvPr>
            <p:ph type="title"/>
          </p:nvPr>
        </p:nvSpPr>
        <p:spPr/>
        <p:txBody>
          <a:bodyPr>
            <a:normAutofit fontScale="90000"/>
          </a:bodyPr>
          <a:lstStyle/>
          <a:p>
            <a:r>
              <a:rPr lang="en-US" dirty="0"/>
              <a:t>Learning Outcome 9.2</a:t>
            </a:r>
            <a:br>
              <a:rPr lang="en-US" dirty="0"/>
            </a:br>
            <a:r>
              <a:rPr lang="en-US" dirty="0"/>
              <a:t>Apply Your Knowledge #2</a:t>
            </a:r>
            <a:endParaRPr lang="en-IN" dirty="0"/>
          </a:p>
        </p:txBody>
      </p:sp>
      <p:sp>
        <p:nvSpPr>
          <p:cNvPr id="3" name="Content Placeholder 2">
            <a:extLst>
              <a:ext uri="{FF2B5EF4-FFF2-40B4-BE49-F238E27FC236}">
                <a16:creationId xmlns:a16="http://schemas.microsoft.com/office/drawing/2014/main" id="{8F0D7847-923C-A4C8-1F8E-CDBC576B67E2}"/>
              </a:ext>
            </a:extLst>
          </p:cNvPr>
          <p:cNvSpPr>
            <a:spLocks noGrp="1"/>
          </p:cNvSpPr>
          <p:nvPr>
            <p:ph sz="quarter" idx="11"/>
          </p:nvPr>
        </p:nvSpPr>
        <p:spPr/>
        <p:txBody>
          <a:bodyPr/>
          <a:lstStyle/>
          <a:p>
            <a:r>
              <a:rPr lang="en-US" dirty="0"/>
              <a:t>What are the distinguishing characteristics of first degree A</a:t>
            </a:r>
            <a:r>
              <a:rPr lang="en-US" sz="100" dirty="0"/>
              <a:t> </a:t>
            </a:r>
            <a:r>
              <a:rPr lang="en-US" dirty="0"/>
              <a:t>V block?</a:t>
            </a:r>
            <a:endParaRPr lang="en-IN" dirty="0"/>
          </a:p>
        </p:txBody>
      </p:sp>
      <p:sp>
        <p:nvSpPr>
          <p:cNvPr id="6" name="Slide Number Placeholder 5">
            <a:extLst>
              <a:ext uri="{FF2B5EF4-FFF2-40B4-BE49-F238E27FC236}">
                <a16:creationId xmlns:a16="http://schemas.microsoft.com/office/drawing/2014/main" id="{D530A32D-BB66-BFE5-D666-2A5F5CB6402B}"/>
              </a:ext>
            </a:extLst>
          </p:cNvPr>
          <p:cNvSpPr>
            <a:spLocks noGrp="1"/>
          </p:cNvSpPr>
          <p:nvPr>
            <p:ph type="sldNum" sz="quarter" idx="4"/>
          </p:nvPr>
        </p:nvSpPr>
        <p:spPr/>
        <p:txBody>
          <a:bodyPr/>
          <a:lstStyle/>
          <a:p>
            <a:fld id="{68151E55-6873-49E2-B8D5-2F265E6F1973}" type="slidenum">
              <a:rPr lang="en-US" smtClean="0"/>
              <a:pPr/>
              <a:t>12</a:t>
            </a:fld>
            <a:endParaRPr lang="en-US" dirty="0"/>
          </a:p>
        </p:txBody>
      </p:sp>
    </p:spTree>
    <p:extLst>
      <p:ext uri="{BB962C8B-B14F-4D97-AF65-F5344CB8AC3E}">
        <p14:creationId xmlns:p14="http://schemas.microsoft.com/office/powerpoint/2010/main" val="204733927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9AA37F-E661-8D3F-8C9D-890C0C554517}"/>
              </a:ext>
            </a:extLst>
          </p:cNvPr>
          <p:cNvSpPr>
            <a:spLocks noGrp="1"/>
          </p:cNvSpPr>
          <p:nvPr>
            <p:ph type="title"/>
          </p:nvPr>
        </p:nvSpPr>
        <p:spPr/>
        <p:txBody>
          <a:bodyPr>
            <a:normAutofit fontScale="90000"/>
          </a:bodyPr>
          <a:lstStyle/>
          <a:p>
            <a:r>
              <a:rPr lang="en-US" sz="3600" dirty="0"/>
              <a:t>Learning Outcome 9.2</a:t>
            </a:r>
            <a:br>
              <a:rPr lang="en-US" sz="3600" dirty="0"/>
            </a:br>
            <a:r>
              <a:rPr lang="en-US" sz="3600" dirty="0"/>
              <a:t>Apply Your Knowledge #2 </a:t>
            </a:r>
            <a:r>
              <a:rPr lang="en-US" sz="1200" b="0" dirty="0"/>
              <a:t>2</a:t>
            </a:r>
            <a:endParaRPr lang="en-IN" dirty="0"/>
          </a:p>
        </p:txBody>
      </p:sp>
      <p:sp>
        <p:nvSpPr>
          <p:cNvPr id="3" name="Content Placeholder 2">
            <a:extLst>
              <a:ext uri="{FF2B5EF4-FFF2-40B4-BE49-F238E27FC236}">
                <a16:creationId xmlns:a16="http://schemas.microsoft.com/office/drawing/2014/main" id="{95FE08ED-4A15-BF88-15B7-BEB8DC862C1D}"/>
              </a:ext>
            </a:extLst>
          </p:cNvPr>
          <p:cNvSpPr>
            <a:spLocks noGrp="1"/>
          </p:cNvSpPr>
          <p:nvPr>
            <p:ph sz="quarter" idx="11"/>
          </p:nvPr>
        </p:nvSpPr>
        <p:spPr>
          <a:xfrm>
            <a:off x="342900" y="2949480"/>
            <a:ext cx="8458200" cy="479520"/>
          </a:xfrm>
        </p:spPr>
        <p:txBody>
          <a:bodyPr/>
          <a:lstStyle/>
          <a:p>
            <a:r>
              <a:rPr lang="en-IN" dirty="0">
                <a:solidFill>
                  <a:srgbClr val="002060"/>
                </a:solidFill>
              </a:rPr>
              <a:t>Answer:</a:t>
            </a:r>
          </a:p>
        </p:txBody>
      </p:sp>
      <p:sp>
        <p:nvSpPr>
          <p:cNvPr id="4" name="Content Placeholder 3">
            <a:extLst>
              <a:ext uri="{FF2B5EF4-FFF2-40B4-BE49-F238E27FC236}">
                <a16:creationId xmlns:a16="http://schemas.microsoft.com/office/drawing/2014/main" id="{1768240C-D584-2D57-9DCF-918054F60F75}"/>
              </a:ext>
            </a:extLst>
          </p:cNvPr>
          <p:cNvSpPr>
            <a:spLocks noGrp="1"/>
          </p:cNvSpPr>
          <p:nvPr>
            <p:ph sz="quarter" idx="14"/>
          </p:nvPr>
        </p:nvSpPr>
        <p:spPr>
          <a:xfrm>
            <a:off x="342900" y="1929412"/>
            <a:ext cx="8458200" cy="836648"/>
          </a:xfrm>
        </p:spPr>
        <p:txBody>
          <a:bodyPr/>
          <a:lstStyle/>
          <a:p>
            <a:r>
              <a:rPr lang="en-US" dirty="0"/>
              <a:t>What are the distinguishing characteristics of first degree A</a:t>
            </a:r>
            <a:r>
              <a:rPr lang="en-US" sz="100" dirty="0"/>
              <a:t> </a:t>
            </a:r>
            <a:r>
              <a:rPr lang="en-US" dirty="0"/>
              <a:t>V block?</a:t>
            </a:r>
          </a:p>
        </p:txBody>
      </p:sp>
      <p:sp>
        <p:nvSpPr>
          <p:cNvPr id="7" name="Slide Number Placeholder 6">
            <a:extLst>
              <a:ext uri="{FF2B5EF4-FFF2-40B4-BE49-F238E27FC236}">
                <a16:creationId xmlns:a16="http://schemas.microsoft.com/office/drawing/2014/main" id="{D832525B-8793-EDF7-231B-9088E61DC761}"/>
              </a:ext>
            </a:extLst>
          </p:cNvPr>
          <p:cNvSpPr>
            <a:spLocks noGrp="1"/>
          </p:cNvSpPr>
          <p:nvPr>
            <p:ph type="sldNum" sz="quarter" idx="10"/>
          </p:nvPr>
        </p:nvSpPr>
        <p:spPr/>
        <p:txBody>
          <a:bodyPr/>
          <a:lstStyle/>
          <a:p>
            <a:fld id="{68151E55-6873-49E2-B8D5-2F265E6F1973}" type="slidenum">
              <a:rPr lang="en-US" smtClean="0"/>
              <a:pPr/>
              <a:t>13</a:t>
            </a:fld>
            <a:endParaRPr lang="en-US"/>
          </a:p>
        </p:txBody>
      </p:sp>
      <p:sp>
        <p:nvSpPr>
          <p:cNvPr id="8" name="Content Placeholder 7">
            <a:extLst>
              <a:ext uri="{FF2B5EF4-FFF2-40B4-BE49-F238E27FC236}">
                <a16:creationId xmlns:a16="http://schemas.microsoft.com/office/drawing/2014/main" id="{21121E42-B8DD-3D47-B2EE-FE5E2034BCC1}"/>
              </a:ext>
            </a:extLst>
          </p:cNvPr>
          <p:cNvSpPr>
            <a:spLocks noGrp="1"/>
          </p:cNvSpPr>
          <p:nvPr>
            <p:ph sz="quarter" idx="15"/>
          </p:nvPr>
        </p:nvSpPr>
        <p:spPr>
          <a:xfrm>
            <a:off x="342900" y="3614054"/>
            <a:ext cx="8458200" cy="809356"/>
          </a:xfrm>
        </p:spPr>
        <p:txBody>
          <a:bodyPr/>
          <a:lstStyle/>
          <a:p>
            <a:r>
              <a:rPr lang="en-US" dirty="0"/>
              <a:t>The P</a:t>
            </a:r>
            <a:r>
              <a:rPr lang="en-US" sz="100" dirty="0"/>
              <a:t> </a:t>
            </a:r>
            <a:r>
              <a:rPr lang="en-US" dirty="0"/>
              <a:t>R interval is constant and measures greater than 0.20 second.</a:t>
            </a:r>
          </a:p>
        </p:txBody>
      </p:sp>
    </p:spTree>
    <p:extLst>
      <p:ext uri="{BB962C8B-B14F-4D97-AF65-F5344CB8AC3E}">
        <p14:creationId xmlns:p14="http://schemas.microsoft.com/office/powerpoint/2010/main" val="368611770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B6098D-ECB8-62EA-71E0-9FCE91A4CFD0}"/>
              </a:ext>
            </a:extLst>
          </p:cNvPr>
          <p:cNvSpPr>
            <a:spLocks noGrp="1"/>
          </p:cNvSpPr>
          <p:nvPr>
            <p:ph type="title"/>
          </p:nvPr>
        </p:nvSpPr>
        <p:spPr>
          <a:xfrm>
            <a:off x="342900" y="97651"/>
            <a:ext cx="8458200" cy="1092909"/>
          </a:xfrm>
        </p:spPr>
        <p:txBody>
          <a:bodyPr>
            <a:noAutofit/>
          </a:bodyPr>
          <a:lstStyle/>
          <a:p>
            <a:r>
              <a:rPr lang="en-US" sz="2600" dirty="0"/>
              <a:t>Learning Outcome 9.3</a:t>
            </a:r>
            <a:br>
              <a:rPr lang="en-US" sz="2600" dirty="0"/>
            </a:br>
            <a:r>
              <a:rPr lang="en-US" sz="2600" dirty="0"/>
              <a:t>Second Degree Atrioventricular (A</a:t>
            </a:r>
            <a:r>
              <a:rPr lang="en-US" sz="100" dirty="0"/>
              <a:t> </a:t>
            </a:r>
            <a:r>
              <a:rPr lang="en-US" sz="2600" dirty="0"/>
              <a:t>V) Block, Type 1  (Mobitz Type 1 or Wenckebach)</a:t>
            </a:r>
            <a:endParaRPr lang="en-IN" sz="2600" dirty="0"/>
          </a:p>
        </p:txBody>
      </p:sp>
      <p:sp>
        <p:nvSpPr>
          <p:cNvPr id="3" name="Content Placeholder 2">
            <a:extLst>
              <a:ext uri="{FF2B5EF4-FFF2-40B4-BE49-F238E27FC236}">
                <a16:creationId xmlns:a16="http://schemas.microsoft.com/office/drawing/2014/main" id="{EE34EE87-339F-C9DB-3B56-576428FD6453}"/>
              </a:ext>
            </a:extLst>
          </p:cNvPr>
          <p:cNvSpPr>
            <a:spLocks noGrp="1"/>
          </p:cNvSpPr>
          <p:nvPr>
            <p:ph sz="quarter" idx="11"/>
          </p:nvPr>
        </p:nvSpPr>
        <p:spPr>
          <a:xfrm>
            <a:off x="342900" y="1450804"/>
            <a:ext cx="8458200" cy="494941"/>
          </a:xfrm>
        </p:spPr>
        <p:txBody>
          <a:bodyPr>
            <a:normAutofit/>
          </a:bodyPr>
          <a:lstStyle/>
          <a:p>
            <a:r>
              <a:rPr lang="en-IN" dirty="0">
                <a:solidFill>
                  <a:srgbClr val="002060"/>
                </a:solidFill>
              </a:rPr>
              <a:t>Key Term</a:t>
            </a:r>
          </a:p>
        </p:txBody>
      </p:sp>
      <p:sp>
        <p:nvSpPr>
          <p:cNvPr id="4" name="Content Placeholder 3">
            <a:extLst>
              <a:ext uri="{FF2B5EF4-FFF2-40B4-BE49-F238E27FC236}">
                <a16:creationId xmlns:a16="http://schemas.microsoft.com/office/drawing/2014/main" id="{5728AEDE-18E1-7A48-34F2-211CA331D6D2}"/>
              </a:ext>
            </a:extLst>
          </p:cNvPr>
          <p:cNvSpPr>
            <a:spLocks noGrp="1"/>
          </p:cNvSpPr>
          <p:nvPr>
            <p:ph sz="quarter" idx="14"/>
          </p:nvPr>
        </p:nvSpPr>
        <p:spPr>
          <a:xfrm>
            <a:off x="342900" y="1960244"/>
            <a:ext cx="8458200" cy="491490"/>
          </a:xfrm>
        </p:spPr>
        <p:txBody>
          <a:bodyPr>
            <a:normAutofit/>
          </a:bodyPr>
          <a:lstStyle/>
          <a:p>
            <a:pPr marL="292608" indent="-292608">
              <a:buFont typeface="Arial" panose="020B0604020202020204" pitchFamily="34" charset="0"/>
              <a:buChar char="•"/>
            </a:pPr>
            <a:r>
              <a:rPr lang="en-IN" dirty="0"/>
              <a:t>Blocked or nonconducted pulse</a:t>
            </a:r>
          </a:p>
        </p:txBody>
      </p:sp>
      <p:sp>
        <p:nvSpPr>
          <p:cNvPr id="7" name="Slide Number Placeholder 6">
            <a:extLst>
              <a:ext uri="{FF2B5EF4-FFF2-40B4-BE49-F238E27FC236}">
                <a16:creationId xmlns:a16="http://schemas.microsoft.com/office/drawing/2014/main" id="{4C3BAB5A-BA5D-2A93-F333-1D333E762C79}"/>
              </a:ext>
            </a:extLst>
          </p:cNvPr>
          <p:cNvSpPr>
            <a:spLocks noGrp="1"/>
          </p:cNvSpPr>
          <p:nvPr>
            <p:ph type="sldNum" sz="quarter" idx="10"/>
          </p:nvPr>
        </p:nvSpPr>
        <p:spPr/>
        <p:txBody>
          <a:bodyPr/>
          <a:lstStyle/>
          <a:p>
            <a:fld id="{68151E55-6873-49E2-B8D5-2F265E6F1973}" type="slidenum">
              <a:rPr lang="en-US" smtClean="0"/>
              <a:pPr/>
              <a:t>14</a:t>
            </a:fld>
            <a:endParaRPr lang="en-US"/>
          </a:p>
        </p:txBody>
      </p:sp>
    </p:spTree>
    <p:extLst>
      <p:ext uri="{BB962C8B-B14F-4D97-AF65-F5344CB8AC3E}">
        <p14:creationId xmlns:p14="http://schemas.microsoft.com/office/powerpoint/2010/main" val="334388218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2DE2C0-00AB-C20D-75EA-66A1F2E25D83}"/>
              </a:ext>
            </a:extLst>
          </p:cNvPr>
          <p:cNvSpPr>
            <a:spLocks noGrp="1"/>
          </p:cNvSpPr>
          <p:nvPr>
            <p:ph type="title"/>
          </p:nvPr>
        </p:nvSpPr>
        <p:spPr/>
        <p:txBody>
          <a:bodyPr/>
          <a:lstStyle/>
          <a:p>
            <a:r>
              <a:rPr lang="en-US" dirty="0"/>
              <a:t>Second Degree A</a:t>
            </a:r>
            <a:r>
              <a:rPr lang="en-US" sz="100" dirty="0"/>
              <a:t> </a:t>
            </a:r>
            <a:r>
              <a:rPr lang="en-US" dirty="0"/>
              <a:t>V Block, Type 1 </a:t>
            </a:r>
            <a:r>
              <a:rPr lang="en-US" sz="1000" b="0" dirty="0"/>
              <a:t>1</a:t>
            </a:r>
            <a:endParaRPr lang="en-IN" sz="1000" b="0" dirty="0"/>
          </a:p>
        </p:txBody>
      </p:sp>
      <p:sp>
        <p:nvSpPr>
          <p:cNvPr id="10" name="Text Placeholder 3">
            <a:extLst>
              <a:ext uri="{FF2B5EF4-FFF2-40B4-BE49-F238E27FC236}">
                <a16:creationId xmlns:a16="http://schemas.microsoft.com/office/drawing/2014/main" id="{C3F5546D-A0D7-AA85-E7B2-060A33A2AD0E}"/>
              </a:ext>
            </a:extLst>
          </p:cNvPr>
          <p:cNvSpPr>
            <a:spLocks noGrp="1"/>
          </p:cNvSpPr>
          <p:nvPr>
            <p:ph type="body" sz="quarter" idx="12"/>
          </p:nvPr>
        </p:nvSpPr>
        <p:spPr>
          <a:xfrm>
            <a:off x="2987041" y="6294120"/>
            <a:ext cx="3199094" cy="220980"/>
          </a:xfrm>
        </p:spPr>
        <p:txBody>
          <a:bodyPr/>
          <a:lstStyle/>
          <a:p>
            <a:r>
              <a:rPr lang="en-US" sz="1200" dirty="0">
                <a:hlinkClick r:id="" action="ppaction://noaction"/>
              </a:rPr>
              <a:t>Access the text alternative for slide images.</a:t>
            </a:r>
            <a:endParaRPr lang="en-US" sz="1200" dirty="0"/>
          </a:p>
        </p:txBody>
      </p:sp>
      <p:sp>
        <p:nvSpPr>
          <p:cNvPr id="6" name="Slide Number Placeholder 5">
            <a:extLst>
              <a:ext uri="{FF2B5EF4-FFF2-40B4-BE49-F238E27FC236}">
                <a16:creationId xmlns:a16="http://schemas.microsoft.com/office/drawing/2014/main" id="{0FFAE1DF-91B4-7E3B-21B3-359FF8BE18C5}"/>
              </a:ext>
            </a:extLst>
          </p:cNvPr>
          <p:cNvSpPr>
            <a:spLocks noGrp="1"/>
          </p:cNvSpPr>
          <p:nvPr>
            <p:ph type="sldNum" sz="quarter" idx="4"/>
          </p:nvPr>
        </p:nvSpPr>
        <p:spPr/>
        <p:txBody>
          <a:bodyPr/>
          <a:lstStyle/>
          <a:p>
            <a:fld id="{68151E55-6873-49E2-B8D5-2F265E6F1973}" type="slidenum">
              <a:rPr lang="en-US" smtClean="0"/>
              <a:pPr/>
              <a:t>15</a:t>
            </a:fld>
            <a:endParaRPr lang="en-US" dirty="0"/>
          </a:p>
        </p:txBody>
      </p:sp>
      <p:pic>
        <p:nvPicPr>
          <p:cNvPr id="9" name="Picture 8" descr="An illustration shows second degree A V block, Type 1.">
            <a:extLst>
              <a:ext uri="{FF2B5EF4-FFF2-40B4-BE49-F238E27FC236}">
                <a16:creationId xmlns:a16="http://schemas.microsoft.com/office/drawing/2014/main" id="{22F4097F-BAC1-404F-065A-F4C07710EBEB}"/>
              </a:ext>
            </a:extLst>
          </p:cNvPr>
          <p:cNvPicPr>
            <a:picLocks noChangeAspect="1"/>
          </p:cNvPicPr>
          <p:nvPr/>
        </p:nvPicPr>
        <p:blipFill rotWithShape="1">
          <a:blip r:embed="rId3"/>
          <a:srcRect t="3133"/>
          <a:stretch/>
        </p:blipFill>
        <p:spPr>
          <a:xfrm>
            <a:off x="919554" y="1376712"/>
            <a:ext cx="7304892" cy="4287754"/>
          </a:xfrm>
          <a:prstGeom prst="rect">
            <a:avLst/>
          </a:prstGeom>
        </p:spPr>
      </p:pic>
    </p:spTree>
    <p:extLst>
      <p:ext uri="{BB962C8B-B14F-4D97-AF65-F5344CB8AC3E}">
        <p14:creationId xmlns:p14="http://schemas.microsoft.com/office/powerpoint/2010/main" val="354900721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51732A-D7EF-B0A8-CD65-8414EA2C2858}"/>
              </a:ext>
            </a:extLst>
          </p:cNvPr>
          <p:cNvSpPr>
            <a:spLocks noGrp="1"/>
          </p:cNvSpPr>
          <p:nvPr>
            <p:ph type="title"/>
          </p:nvPr>
        </p:nvSpPr>
        <p:spPr/>
        <p:txBody>
          <a:bodyPr>
            <a:normAutofit/>
          </a:bodyPr>
          <a:lstStyle/>
          <a:p>
            <a:r>
              <a:rPr lang="en-US" sz="3600" dirty="0"/>
              <a:t>Second Degree A</a:t>
            </a:r>
            <a:r>
              <a:rPr lang="en-US" sz="100" dirty="0"/>
              <a:t> </a:t>
            </a:r>
            <a:r>
              <a:rPr lang="en-US" sz="3600" dirty="0"/>
              <a:t>V Block, Type 1 </a:t>
            </a:r>
            <a:r>
              <a:rPr lang="en-US" sz="1000" b="0" dirty="0"/>
              <a:t>2</a:t>
            </a:r>
            <a:endParaRPr lang="en-IN" sz="1000" b="0" dirty="0"/>
          </a:p>
        </p:txBody>
      </p:sp>
      <p:sp>
        <p:nvSpPr>
          <p:cNvPr id="3" name="Content Placeholder 2">
            <a:extLst>
              <a:ext uri="{FF2B5EF4-FFF2-40B4-BE49-F238E27FC236}">
                <a16:creationId xmlns:a16="http://schemas.microsoft.com/office/drawing/2014/main" id="{D9E831B2-0AAF-44C3-259B-249D17118A52}"/>
              </a:ext>
            </a:extLst>
          </p:cNvPr>
          <p:cNvSpPr>
            <a:spLocks noGrp="1"/>
          </p:cNvSpPr>
          <p:nvPr>
            <p:ph sz="quarter" idx="11"/>
          </p:nvPr>
        </p:nvSpPr>
        <p:spPr>
          <a:xfrm>
            <a:off x="342900" y="1276710"/>
            <a:ext cx="8458200" cy="929280"/>
          </a:xfrm>
        </p:spPr>
        <p:txBody>
          <a:bodyPr/>
          <a:lstStyle/>
          <a:p>
            <a:r>
              <a:rPr lang="en-US" dirty="0"/>
              <a:t>Some electrical impulses are blocked at A</a:t>
            </a:r>
            <a:r>
              <a:rPr lang="en-US" sz="100" dirty="0"/>
              <a:t> </a:t>
            </a:r>
            <a:r>
              <a:rPr lang="en-US" dirty="0"/>
              <a:t>V junction region.</a:t>
            </a:r>
          </a:p>
          <a:p>
            <a:r>
              <a:rPr lang="en-US" dirty="0"/>
              <a:t>Types of second degree A</a:t>
            </a:r>
            <a:r>
              <a:rPr lang="en-US" sz="100" dirty="0"/>
              <a:t> </a:t>
            </a:r>
            <a:r>
              <a:rPr lang="en-US" dirty="0"/>
              <a:t>V block:</a:t>
            </a:r>
            <a:endParaRPr lang="en-IN" dirty="0"/>
          </a:p>
        </p:txBody>
      </p:sp>
      <p:sp>
        <p:nvSpPr>
          <p:cNvPr id="4" name="Content Placeholder 3">
            <a:extLst>
              <a:ext uri="{FF2B5EF4-FFF2-40B4-BE49-F238E27FC236}">
                <a16:creationId xmlns:a16="http://schemas.microsoft.com/office/drawing/2014/main" id="{21C3AA58-888D-AD88-3841-6CAF25099F85}"/>
              </a:ext>
            </a:extLst>
          </p:cNvPr>
          <p:cNvSpPr>
            <a:spLocks noGrp="1"/>
          </p:cNvSpPr>
          <p:nvPr>
            <p:ph sz="quarter" idx="14"/>
          </p:nvPr>
        </p:nvSpPr>
        <p:spPr>
          <a:xfrm>
            <a:off x="342901" y="2287666"/>
            <a:ext cx="1211579" cy="432674"/>
          </a:xfrm>
        </p:spPr>
        <p:txBody>
          <a:bodyPr/>
          <a:lstStyle/>
          <a:p>
            <a:pPr marL="292608" indent="-292608">
              <a:buFont typeface="Arial" panose="020B0604020202020204" pitchFamily="34" charset="0"/>
              <a:buChar char="•"/>
            </a:pPr>
            <a:r>
              <a:rPr lang="en-IN" dirty="0"/>
              <a:t>Type</a:t>
            </a:r>
          </a:p>
        </p:txBody>
      </p:sp>
      <p:sp>
        <p:nvSpPr>
          <p:cNvPr id="5" name="Content Placeholder 4">
            <a:extLst>
              <a:ext uri="{FF2B5EF4-FFF2-40B4-BE49-F238E27FC236}">
                <a16:creationId xmlns:a16="http://schemas.microsoft.com/office/drawing/2014/main" id="{A272F4B6-B1E8-505B-A8D3-2C4950BE77FF}"/>
              </a:ext>
            </a:extLst>
          </p:cNvPr>
          <p:cNvSpPr>
            <a:spLocks noGrp="1"/>
          </p:cNvSpPr>
          <p:nvPr>
            <p:ph sz="quarter" idx="15"/>
          </p:nvPr>
        </p:nvSpPr>
        <p:spPr>
          <a:xfrm>
            <a:off x="1851661" y="2295154"/>
            <a:ext cx="1154429" cy="448046"/>
          </a:xfrm>
        </p:spPr>
        <p:txBody>
          <a:bodyPr lIns="0" rIns="0"/>
          <a:lstStyle/>
          <a:p>
            <a:r>
              <a:rPr lang="en-IN" dirty="0"/>
              <a:t>(Mobitz</a:t>
            </a:r>
          </a:p>
        </p:txBody>
      </p:sp>
      <p:sp>
        <p:nvSpPr>
          <p:cNvPr id="6" name="Content Placeholder 5">
            <a:extLst>
              <a:ext uri="{FF2B5EF4-FFF2-40B4-BE49-F238E27FC236}">
                <a16:creationId xmlns:a16="http://schemas.microsoft.com/office/drawing/2014/main" id="{7DFF4561-64D1-995B-BD41-96219B4A98F6}"/>
              </a:ext>
            </a:extLst>
          </p:cNvPr>
          <p:cNvSpPr>
            <a:spLocks noGrp="1"/>
          </p:cNvSpPr>
          <p:nvPr>
            <p:ph sz="quarter" idx="16"/>
          </p:nvPr>
        </p:nvSpPr>
        <p:spPr>
          <a:xfrm>
            <a:off x="3303271" y="2272294"/>
            <a:ext cx="2377439" cy="473746"/>
          </a:xfrm>
        </p:spPr>
        <p:txBody>
          <a:bodyPr lIns="0"/>
          <a:lstStyle/>
          <a:p>
            <a:r>
              <a:rPr lang="en-IN" dirty="0"/>
              <a:t>or Wenckebach)</a:t>
            </a:r>
          </a:p>
        </p:txBody>
      </p:sp>
      <p:sp>
        <p:nvSpPr>
          <p:cNvPr id="7" name="Content Placeholder 6">
            <a:extLst>
              <a:ext uri="{FF2B5EF4-FFF2-40B4-BE49-F238E27FC236}">
                <a16:creationId xmlns:a16="http://schemas.microsoft.com/office/drawing/2014/main" id="{90807CB8-5BC3-8E0D-3A3E-EFD7515DB3D1}"/>
              </a:ext>
            </a:extLst>
          </p:cNvPr>
          <p:cNvSpPr>
            <a:spLocks noGrp="1"/>
          </p:cNvSpPr>
          <p:nvPr>
            <p:ph sz="quarter" idx="17"/>
          </p:nvPr>
        </p:nvSpPr>
        <p:spPr>
          <a:xfrm>
            <a:off x="342900" y="2909234"/>
            <a:ext cx="1223009" cy="462616"/>
          </a:xfrm>
        </p:spPr>
        <p:txBody>
          <a:bodyPr/>
          <a:lstStyle/>
          <a:p>
            <a:pPr marL="292608" indent="-292608">
              <a:buFont typeface="Arial" panose="020B0604020202020204" pitchFamily="34" charset="0"/>
              <a:buChar char="•"/>
            </a:pPr>
            <a:r>
              <a:rPr lang="en-IN" dirty="0"/>
              <a:t>Type</a:t>
            </a:r>
          </a:p>
        </p:txBody>
      </p:sp>
      <p:sp>
        <p:nvSpPr>
          <p:cNvPr id="8" name="Content Placeholder 7">
            <a:extLst>
              <a:ext uri="{FF2B5EF4-FFF2-40B4-BE49-F238E27FC236}">
                <a16:creationId xmlns:a16="http://schemas.microsoft.com/office/drawing/2014/main" id="{7659A098-D82F-6732-F6B2-FBEE364388F7}"/>
              </a:ext>
            </a:extLst>
          </p:cNvPr>
          <p:cNvSpPr>
            <a:spLocks noGrp="1"/>
          </p:cNvSpPr>
          <p:nvPr>
            <p:ph sz="quarter" idx="18"/>
          </p:nvPr>
        </p:nvSpPr>
        <p:spPr>
          <a:xfrm>
            <a:off x="1896110" y="2969834"/>
            <a:ext cx="1167129" cy="405765"/>
          </a:xfrm>
        </p:spPr>
        <p:txBody>
          <a:bodyPr lIns="0" tIns="0">
            <a:normAutofit/>
          </a:bodyPr>
          <a:lstStyle/>
          <a:p>
            <a:r>
              <a:rPr lang="en-IN" dirty="0"/>
              <a:t>(Mobitz</a:t>
            </a:r>
          </a:p>
        </p:txBody>
      </p:sp>
      <p:sp>
        <p:nvSpPr>
          <p:cNvPr id="9" name="Content Placeholder 8">
            <a:extLst>
              <a:ext uri="{FF2B5EF4-FFF2-40B4-BE49-F238E27FC236}">
                <a16:creationId xmlns:a16="http://schemas.microsoft.com/office/drawing/2014/main" id="{A91AEE54-2BD1-144C-421A-7672D9DADD60}"/>
              </a:ext>
            </a:extLst>
          </p:cNvPr>
          <p:cNvSpPr>
            <a:spLocks noGrp="1"/>
          </p:cNvSpPr>
          <p:nvPr>
            <p:ph sz="quarter" idx="19"/>
          </p:nvPr>
        </p:nvSpPr>
        <p:spPr>
          <a:xfrm>
            <a:off x="342900" y="4026931"/>
            <a:ext cx="8191500" cy="842250"/>
          </a:xfrm>
        </p:spPr>
        <p:txBody>
          <a:bodyPr/>
          <a:lstStyle/>
          <a:p>
            <a:r>
              <a:rPr lang="en-US" b="1" i="1" dirty="0">
                <a:solidFill>
                  <a:srgbClr val="002060"/>
                </a:solidFill>
              </a:rPr>
              <a:t>Second degree A</a:t>
            </a:r>
            <a:r>
              <a:rPr lang="en-US" sz="100" b="1" i="1" dirty="0">
                <a:solidFill>
                  <a:srgbClr val="002060"/>
                </a:solidFill>
              </a:rPr>
              <a:t> </a:t>
            </a:r>
            <a:r>
              <a:rPr lang="en-US" b="1" i="1" dirty="0">
                <a:solidFill>
                  <a:srgbClr val="002060"/>
                </a:solidFill>
              </a:rPr>
              <a:t>V blocks are the only blocks that have an irregular ventricular response.</a:t>
            </a:r>
            <a:endParaRPr lang="en-IN" b="1" i="1" dirty="0">
              <a:solidFill>
                <a:srgbClr val="002060"/>
              </a:solidFill>
            </a:endParaRPr>
          </a:p>
        </p:txBody>
      </p:sp>
      <p:sp>
        <p:nvSpPr>
          <p:cNvPr id="17" name="Slide Number Placeholder 16">
            <a:extLst>
              <a:ext uri="{FF2B5EF4-FFF2-40B4-BE49-F238E27FC236}">
                <a16:creationId xmlns:a16="http://schemas.microsoft.com/office/drawing/2014/main" id="{E1EE350F-F5A5-4DF4-4D50-4ED776121E76}"/>
              </a:ext>
            </a:extLst>
          </p:cNvPr>
          <p:cNvSpPr>
            <a:spLocks noGrp="1"/>
          </p:cNvSpPr>
          <p:nvPr>
            <p:ph type="sldNum" sz="quarter" idx="10"/>
          </p:nvPr>
        </p:nvSpPr>
        <p:spPr/>
        <p:txBody>
          <a:bodyPr/>
          <a:lstStyle/>
          <a:p>
            <a:fld id="{68151E55-6873-49E2-B8D5-2F265E6F1973}" type="slidenum">
              <a:rPr lang="en-US" smtClean="0"/>
              <a:pPr/>
              <a:t>16</a:t>
            </a:fld>
            <a:endParaRPr lang="en-US"/>
          </a:p>
        </p:txBody>
      </p:sp>
      <p:graphicFrame>
        <p:nvGraphicFramePr>
          <p:cNvPr id="19" name="Object 18">
            <a:extLst>
              <a:ext uri="{FF2B5EF4-FFF2-40B4-BE49-F238E27FC236}">
                <a16:creationId xmlns:a16="http://schemas.microsoft.com/office/drawing/2014/main" id="{ECF6FD9D-EF97-B281-BB24-705AD95707DD}"/>
              </a:ext>
            </a:extLst>
          </p:cNvPr>
          <p:cNvGraphicFramePr>
            <a:graphicFrameLocks noChangeAspect="1"/>
          </p:cNvGraphicFramePr>
          <p:nvPr>
            <p:extLst>
              <p:ext uri="{D42A27DB-BD31-4B8C-83A1-F6EECF244321}">
                <p14:modId xmlns:p14="http://schemas.microsoft.com/office/powerpoint/2010/main" val="1696379865"/>
              </p:ext>
            </p:extLst>
          </p:nvPr>
        </p:nvGraphicFramePr>
        <p:xfrm>
          <a:off x="1596391" y="2375817"/>
          <a:ext cx="139700" cy="266700"/>
        </p:xfrm>
        <a:graphic>
          <a:graphicData uri="http://schemas.openxmlformats.org/presentationml/2006/ole">
            <mc:AlternateContent xmlns:mc="http://schemas.openxmlformats.org/markup-compatibility/2006">
              <mc:Choice xmlns:v="urn:schemas-microsoft-com:vml" Requires="v">
                <p:oleObj spid="_x0000_s3114" name="Equation" r:id="rId4" imgW="139680" imgH="266400" progId="">
                  <p:embed/>
                </p:oleObj>
              </mc:Choice>
              <mc:Fallback>
                <p:oleObj name="Equation" r:id="rId4" imgW="139680" imgH="266400" progId="">
                  <p:embed/>
                  <p:pic>
                    <p:nvPicPr>
                      <p:cNvPr id="0" name="Picture 3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96391" y="2375817"/>
                        <a:ext cx="139700" cy="2667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0" name="Object 19">
            <a:extLst>
              <a:ext uri="{FF2B5EF4-FFF2-40B4-BE49-F238E27FC236}">
                <a16:creationId xmlns:a16="http://schemas.microsoft.com/office/drawing/2014/main" id="{9CE46A2C-051C-B3A3-AC7A-C3B4481A691D}"/>
              </a:ext>
            </a:extLst>
          </p:cNvPr>
          <p:cNvGraphicFramePr>
            <a:graphicFrameLocks noChangeAspect="1"/>
          </p:cNvGraphicFramePr>
          <p:nvPr>
            <p:extLst>
              <p:ext uri="{D42A27DB-BD31-4B8C-83A1-F6EECF244321}">
                <p14:modId xmlns:p14="http://schemas.microsoft.com/office/powerpoint/2010/main" val="2433559102"/>
              </p:ext>
            </p:extLst>
          </p:nvPr>
        </p:nvGraphicFramePr>
        <p:xfrm>
          <a:off x="3050541" y="2375549"/>
          <a:ext cx="139700" cy="266700"/>
        </p:xfrm>
        <a:graphic>
          <a:graphicData uri="http://schemas.openxmlformats.org/presentationml/2006/ole">
            <mc:AlternateContent xmlns:mc="http://schemas.openxmlformats.org/markup-compatibility/2006">
              <mc:Choice xmlns:v="urn:schemas-microsoft-com:vml" Requires="v">
                <p:oleObj spid="_x0000_s3115" name="Equation" r:id="rId6" imgW="139680" imgH="266400" progId="">
                  <p:embed/>
                </p:oleObj>
              </mc:Choice>
              <mc:Fallback>
                <p:oleObj name="Equation" r:id="rId6" imgW="139680" imgH="266400" progId="">
                  <p:embed/>
                  <p:pic>
                    <p:nvPicPr>
                      <p:cNvPr id="0" name="Picture 3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050541" y="2375549"/>
                        <a:ext cx="139700" cy="2667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1" name="Object 20">
            <a:extLst>
              <a:ext uri="{FF2B5EF4-FFF2-40B4-BE49-F238E27FC236}">
                <a16:creationId xmlns:a16="http://schemas.microsoft.com/office/drawing/2014/main" id="{A21E08E2-E074-97EC-0258-EAE0FAC608C3}"/>
              </a:ext>
            </a:extLst>
          </p:cNvPr>
          <p:cNvGraphicFramePr>
            <a:graphicFrameLocks noChangeAspect="1"/>
          </p:cNvGraphicFramePr>
          <p:nvPr>
            <p:extLst>
              <p:ext uri="{D42A27DB-BD31-4B8C-83A1-F6EECF244321}">
                <p14:modId xmlns:p14="http://schemas.microsoft.com/office/powerpoint/2010/main" val="85777219"/>
              </p:ext>
            </p:extLst>
          </p:nvPr>
        </p:nvGraphicFramePr>
        <p:xfrm>
          <a:off x="1582420" y="3021330"/>
          <a:ext cx="241300" cy="266700"/>
        </p:xfrm>
        <a:graphic>
          <a:graphicData uri="http://schemas.openxmlformats.org/presentationml/2006/ole">
            <mc:AlternateContent xmlns:mc="http://schemas.openxmlformats.org/markup-compatibility/2006">
              <mc:Choice xmlns:v="urn:schemas-microsoft-com:vml" Requires="v">
                <p:oleObj spid="_x0000_s3116" name="Equation" r:id="rId8" imgW="241200" imgH="266400" progId="">
                  <p:embed/>
                </p:oleObj>
              </mc:Choice>
              <mc:Fallback>
                <p:oleObj name="Equation" r:id="rId8" imgW="241200" imgH="266400" progId="">
                  <p:embed/>
                  <p:pic>
                    <p:nvPicPr>
                      <p:cNvPr id="0" name="Picture 36"/>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582420" y="3021330"/>
                        <a:ext cx="241300" cy="2667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2" name="Object 21">
            <a:extLst>
              <a:ext uri="{FF2B5EF4-FFF2-40B4-BE49-F238E27FC236}">
                <a16:creationId xmlns:a16="http://schemas.microsoft.com/office/drawing/2014/main" id="{B8AFC73E-E3F6-FA85-060E-BAAE7A827FCD}"/>
              </a:ext>
            </a:extLst>
          </p:cNvPr>
          <p:cNvGraphicFramePr>
            <a:graphicFrameLocks noChangeAspect="1"/>
          </p:cNvGraphicFramePr>
          <p:nvPr>
            <p:extLst>
              <p:ext uri="{D42A27DB-BD31-4B8C-83A1-F6EECF244321}">
                <p14:modId xmlns:p14="http://schemas.microsoft.com/office/powerpoint/2010/main" val="606596061"/>
              </p:ext>
            </p:extLst>
          </p:nvPr>
        </p:nvGraphicFramePr>
        <p:xfrm>
          <a:off x="3084831" y="3021330"/>
          <a:ext cx="330200" cy="342900"/>
        </p:xfrm>
        <a:graphic>
          <a:graphicData uri="http://schemas.openxmlformats.org/presentationml/2006/ole">
            <mc:AlternateContent xmlns:mc="http://schemas.openxmlformats.org/markup-compatibility/2006">
              <mc:Choice xmlns:v="urn:schemas-microsoft-com:vml" Requires="v">
                <p:oleObj spid="_x0000_s3117" name="Equation" r:id="rId10" imgW="330120" imgH="342720" progId="">
                  <p:embed/>
                </p:oleObj>
              </mc:Choice>
              <mc:Fallback>
                <p:oleObj name="Equation" r:id="rId10" imgW="330120" imgH="342720" progId="">
                  <p:embed/>
                  <p:pic>
                    <p:nvPicPr>
                      <p:cNvPr id="0" name="Picture 37"/>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3084831" y="3021330"/>
                        <a:ext cx="330200" cy="3429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40857526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C44283-9A22-7668-0874-95F2EAACBD89}"/>
              </a:ext>
            </a:extLst>
          </p:cNvPr>
          <p:cNvSpPr>
            <a:spLocks noGrp="1"/>
          </p:cNvSpPr>
          <p:nvPr>
            <p:ph type="title"/>
          </p:nvPr>
        </p:nvSpPr>
        <p:spPr/>
        <p:txBody>
          <a:bodyPr>
            <a:normAutofit fontScale="90000"/>
          </a:bodyPr>
          <a:lstStyle/>
          <a:p>
            <a:r>
              <a:rPr lang="en-US" dirty="0"/>
              <a:t>Second Degree A</a:t>
            </a:r>
            <a:r>
              <a:rPr lang="en-US" sz="100" dirty="0"/>
              <a:t> </a:t>
            </a:r>
            <a:r>
              <a:rPr lang="en-US" dirty="0"/>
              <a:t>V Block, Type 1: Characteristics</a:t>
            </a:r>
            <a:endParaRPr lang="en-IN" dirty="0"/>
          </a:p>
        </p:txBody>
      </p:sp>
      <p:sp>
        <p:nvSpPr>
          <p:cNvPr id="3" name="Content Placeholder 2">
            <a:extLst>
              <a:ext uri="{FF2B5EF4-FFF2-40B4-BE49-F238E27FC236}">
                <a16:creationId xmlns:a16="http://schemas.microsoft.com/office/drawing/2014/main" id="{784C5116-C01F-BB83-F3BA-6F98A9031A71}"/>
              </a:ext>
            </a:extLst>
          </p:cNvPr>
          <p:cNvSpPr>
            <a:spLocks noGrp="1"/>
          </p:cNvSpPr>
          <p:nvPr>
            <p:ph sz="quarter" idx="11"/>
          </p:nvPr>
        </p:nvSpPr>
        <p:spPr>
          <a:xfrm>
            <a:off x="342900" y="1276709"/>
            <a:ext cx="8458200" cy="1386481"/>
          </a:xfrm>
        </p:spPr>
        <p:txBody>
          <a:bodyPr/>
          <a:lstStyle/>
          <a:p>
            <a:pPr marL="292608" indent="-292608">
              <a:buFont typeface="Arial" panose="020B0604020202020204" pitchFamily="34" charset="0"/>
              <a:buChar char="•"/>
            </a:pPr>
            <a:r>
              <a:rPr lang="en-US" dirty="0"/>
              <a:t>Impulses are conducted with increasing difficulty.</a:t>
            </a:r>
          </a:p>
          <a:p>
            <a:pPr marL="292608" indent="-292608">
              <a:buFont typeface="Arial" panose="020B0604020202020204" pitchFamily="34" charset="0"/>
              <a:buChar char="•"/>
            </a:pPr>
            <a:r>
              <a:rPr lang="en-US" dirty="0"/>
              <a:t>P</a:t>
            </a:r>
            <a:r>
              <a:rPr lang="en-US" sz="100" dirty="0"/>
              <a:t> </a:t>
            </a:r>
            <a:r>
              <a:rPr lang="en-US" dirty="0"/>
              <a:t>R interval increases until a Q</a:t>
            </a:r>
            <a:r>
              <a:rPr lang="en-US" sz="100" dirty="0"/>
              <a:t> </a:t>
            </a:r>
            <a:r>
              <a:rPr lang="en-US" dirty="0"/>
              <a:t>R</a:t>
            </a:r>
            <a:r>
              <a:rPr lang="en-US" sz="100" dirty="0"/>
              <a:t> </a:t>
            </a:r>
            <a:r>
              <a:rPr lang="en-US" dirty="0"/>
              <a:t>S complex is blocked, then resets in a regular pattern.</a:t>
            </a:r>
            <a:endParaRPr lang="en-IN" dirty="0"/>
          </a:p>
        </p:txBody>
      </p:sp>
      <p:sp>
        <p:nvSpPr>
          <p:cNvPr id="6" name="Slide Number Placeholder 5">
            <a:extLst>
              <a:ext uri="{FF2B5EF4-FFF2-40B4-BE49-F238E27FC236}">
                <a16:creationId xmlns:a16="http://schemas.microsoft.com/office/drawing/2014/main" id="{CA216DE3-B258-3930-9359-C52B1A90A5C8}"/>
              </a:ext>
            </a:extLst>
          </p:cNvPr>
          <p:cNvSpPr>
            <a:spLocks noGrp="1"/>
          </p:cNvSpPr>
          <p:nvPr>
            <p:ph type="sldNum" sz="quarter" idx="4"/>
          </p:nvPr>
        </p:nvSpPr>
        <p:spPr/>
        <p:txBody>
          <a:bodyPr/>
          <a:lstStyle/>
          <a:p>
            <a:fld id="{68151E55-6873-49E2-B8D5-2F265E6F1973}" type="slidenum">
              <a:rPr lang="en-US" smtClean="0"/>
              <a:pPr/>
              <a:t>17</a:t>
            </a:fld>
            <a:endParaRPr lang="en-US" dirty="0"/>
          </a:p>
        </p:txBody>
      </p:sp>
      <p:pic>
        <p:nvPicPr>
          <p:cNvPr id="8" name="Picture 7" descr="ECG tracing showing increasingly long PR intervals and one missing QRS complex">
            <a:extLst>
              <a:ext uri="{FF2B5EF4-FFF2-40B4-BE49-F238E27FC236}">
                <a16:creationId xmlns:a16="http://schemas.microsoft.com/office/drawing/2014/main" id="{8246B8C2-7957-91C3-AA07-B2A10A7F1534}"/>
              </a:ext>
            </a:extLst>
          </p:cNvPr>
          <p:cNvPicPr>
            <a:picLocks noChangeAspect="1"/>
          </p:cNvPicPr>
          <p:nvPr/>
        </p:nvPicPr>
        <p:blipFill>
          <a:blip r:embed="rId3"/>
          <a:stretch>
            <a:fillRect/>
          </a:stretch>
        </p:blipFill>
        <p:spPr>
          <a:xfrm>
            <a:off x="371492" y="3195730"/>
            <a:ext cx="8401016" cy="2249619"/>
          </a:xfrm>
          <a:prstGeom prst="rect">
            <a:avLst/>
          </a:prstGeom>
        </p:spPr>
      </p:pic>
    </p:spTree>
    <p:extLst>
      <p:ext uri="{BB962C8B-B14F-4D97-AF65-F5344CB8AC3E}">
        <p14:creationId xmlns:p14="http://schemas.microsoft.com/office/powerpoint/2010/main" val="319205792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5F4712-DD7F-954C-85C1-93F8E35969C0}"/>
              </a:ext>
            </a:extLst>
          </p:cNvPr>
          <p:cNvSpPr>
            <a:spLocks noGrp="1"/>
          </p:cNvSpPr>
          <p:nvPr>
            <p:ph type="title"/>
          </p:nvPr>
        </p:nvSpPr>
        <p:spPr/>
        <p:txBody>
          <a:bodyPr>
            <a:normAutofit/>
          </a:bodyPr>
          <a:lstStyle/>
          <a:p>
            <a:r>
              <a:rPr lang="en-US" sz="3200" dirty="0"/>
              <a:t>Second Degree A</a:t>
            </a:r>
            <a:r>
              <a:rPr lang="en-US" sz="100" dirty="0"/>
              <a:t> </a:t>
            </a:r>
            <a:r>
              <a:rPr lang="en-US" sz="3200" dirty="0"/>
              <a:t>V Block, Type 1: Criteria </a:t>
            </a:r>
            <a:r>
              <a:rPr lang="en-US" sz="1000" b="0" dirty="0"/>
              <a:t>1</a:t>
            </a:r>
            <a:endParaRPr lang="en-IN" sz="1000" b="0" dirty="0"/>
          </a:p>
        </p:txBody>
      </p:sp>
      <p:sp>
        <p:nvSpPr>
          <p:cNvPr id="3" name="Content Placeholder 2">
            <a:extLst>
              <a:ext uri="{FF2B5EF4-FFF2-40B4-BE49-F238E27FC236}">
                <a16:creationId xmlns:a16="http://schemas.microsoft.com/office/drawing/2014/main" id="{FC54ADBF-9B1C-010D-3F2A-279E7E7EB1B9}"/>
              </a:ext>
            </a:extLst>
          </p:cNvPr>
          <p:cNvSpPr>
            <a:spLocks noGrp="1"/>
          </p:cNvSpPr>
          <p:nvPr>
            <p:ph sz="quarter" idx="11"/>
          </p:nvPr>
        </p:nvSpPr>
        <p:spPr>
          <a:xfrm>
            <a:off x="342900" y="1276709"/>
            <a:ext cx="8458200" cy="1455061"/>
          </a:xfrm>
        </p:spPr>
        <p:txBody>
          <a:bodyPr>
            <a:normAutofit/>
          </a:bodyPr>
          <a:lstStyle/>
          <a:p>
            <a:r>
              <a:rPr lang="en-IN" dirty="0"/>
              <a:t>Rhythm.</a:t>
            </a:r>
          </a:p>
          <a:p>
            <a:pPr marL="292608" indent="-292608">
              <a:buFont typeface="Arial" panose="020B0604020202020204" pitchFamily="34" charset="0"/>
              <a:buChar char="•"/>
            </a:pPr>
            <a:r>
              <a:rPr lang="en-IN" dirty="0"/>
              <a:t>P-P interval regular.</a:t>
            </a:r>
          </a:p>
          <a:p>
            <a:pPr marL="292608" indent="-292608">
              <a:buFont typeface="Arial" panose="020B0604020202020204" pitchFamily="34" charset="0"/>
              <a:buChar char="•"/>
            </a:pPr>
            <a:r>
              <a:rPr lang="en-IN" dirty="0"/>
              <a:t>R-R interval irregular due to blocked impulses.</a:t>
            </a:r>
          </a:p>
        </p:txBody>
      </p:sp>
      <p:sp>
        <p:nvSpPr>
          <p:cNvPr id="4" name="Content Placeholder 3">
            <a:extLst>
              <a:ext uri="{FF2B5EF4-FFF2-40B4-BE49-F238E27FC236}">
                <a16:creationId xmlns:a16="http://schemas.microsoft.com/office/drawing/2014/main" id="{0AEF67FB-EEA8-488F-3346-E0CBF5E136BF}"/>
              </a:ext>
            </a:extLst>
          </p:cNvPr>
          <p:cNvSpPr>
            <a:spLocks noGrp="1"/>
          </p:cNvSpPr>
          <p:nvPr>
            <p:ph sz="quarter" idx="14"/>
          </p:nvPr>
        </p:nvSpPr>
        <p:spPr>
          <a:xfrm>
            <a:off x="342900" y="2983230"/>
            <a:ext cx="8458200" cy="1463040"/>
          </a:xfrm>
        </p:spPr>
        <p:txBody>
          <a:bodyPr>
            <a:normAutofit/>
          </a:bodyPr>
          <a:lstStyle/>
          <a:p>
            <a:r>
              <a:rPr lang="en-US" dirty="0"/>
              <a:t>Rate.</a:t>
            </a:r>
          </a:p>
          <a:p>
            <a:pPr marL="292608" indent="-292608">
              <a:buFont typeface="Arial" panose="020B0604020202020204" pitchFamily="34" charset="0"/>
              <a:buChar char="•"/>
            </a:pPr>
            <a:r>
              <a:rPr lang="en-US" dirty="0"/>
              <a:t>Atrial rate: within normal limits.</a:t>
            </a:r>
          </a:p>
          <a:p>
            <a:pPr marL="292608" indent="-292608">
              <a:buFont typeface="Arial" panose="020B0604020202020204" pitchFamily="34" charset="0"/>
              <a:buChar char="•"/>
            </a:pPr>
            <a:r>
              <a:rPr lang="en-US" dirty="0"/>
              <a:t>Ventricular rate: slower than atrial rate.</a:t>
            </a:r>
            <a:endParaRPr lang="en-IN" dirty="0"/>
          </a:p>
        </p:txBody>
      </p:sp>
      <p:sp>
        <p:nvSpPr>
          <p:cNvPr id="7" name="Slide Number Placeholder 6">
            <a:extLst>
              <a:ext uri="{FF2B5EF4-FFF2-40B4-BE49-F238E27FC236}">
                <a16:creationId xmlns:a16="http://schemas.microsoft.com/office/drawing/2014/main" id="{71718AE2-285F-68C3-32D2-538684C3EB97}"/>
              </a:ext>
            </a:extLst>
          </p:cNvPr>
          <p:cNvSpPr>
            <a:spLocks noGrp="1"/>
          </p:cNvSpPr>
          <p:nvPr>
            <p:ph type="sldNum" sz="quarter" idx="10"/>
          </p:nvPr>
        </p:nvSpPr>
        <p:spPr/>
        <p:txBody>
          <a:bodyPr/>
          <a:lstStyle/>
          <a:p>
            <a:fld id="{68151E55-6873-49E2-B8D5-2F265E6F1973}" type="slidenum">
              <a:rPr lang="en-US" smtClean="0"/>
              <a:pPr/>
              <a:t>18</a:t>
            </a:fld>
            <a:endParaRPr lang="en-US"/>
          </a:p>
        </p:txBody>
      </p:sp>
    </p:spTree>
    <p:extLst>
      <p:ext uri="{BB962C8B-B14F-4D97-AF65-F5344CB8AC3E}">
        <p14:creationId xmlns:p14="http://schemas.microsoft.com/office/powerpoint/2010/main" val="90456123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5F4712-DD7F-954C-85C1-93F8E35969C0}"/>
              </a:ext>
            </a:extLst>
          </p:cNvPr>
          <p:cNvSpPr>
            <a:spLocks noGrp="1"/>
          </p:cNvSpPr>
          <p:nvPr>
            <p:ph type="title"/>
          </p:nvPr>
        </p:nvSpPr>
        <p:spPr/>
        <p:txBody>
          <a:bodyPr>
            <a:normAutofit/>
          </a:bodyPr>
          <a:lstStyle/>
          <a:p>
            <a:r>
              <a:rPr lang="en-US" sz="3200" dirty="0"/>
              <a:t>Second Degree A</a:t>
            </a:r>
            <a:r>
              <a:rPr lang="en-US" sz="100" dirty="0"/>
              <a:t> </a:t>
            </a:r>
            <a:r>
              <a:rPr lang="en-US" sz="3200" dirty="0"/>
              <a:t>V Block, Type 1: Criteria </a:t>
            </a:r>
            <a:r>
              <a:rPr lang="en-US" sz="1000" b="0" dirty="0"/>
              <a:t>2</a:t>
            </a:r>
            <a:endParaRPr lang="en-IN" sz="1000" b="0" dirty="0"/>
          </a:p>
        </p:txBody>
      </p:sp>
      <p:sp>
        <p:nvSpPr>
          <p:cNvPr id="3" name="Content Placeholder 2">
            <a:extLst>
              <a:ext uri="{FF2B5EF4-FFF2-40B4-BE49-F238E27FC236}">
                <a16:creationId xmlns:a16="http://schemas.microsoft.com/office/drawing/2014/main" id="{FC54ADBF-9B1C-010D-3F2A-279E7E7EB1B9}"/>
              </a:ext>
            </a:extLst>
          </p:cNvPr>
          <p:cNvSpPr>
            <a:spLocks noGrp="1"/>
          </p:cNvSpPr>
          <p:nvPr>
            <p:ph sz="quarter" idx="11"/>
          </p:nvPr>
        </p:nvSpPr>
        <p:spPr>
          <a:xfrm>
            <a:off x="342900" y="1276709"/>
            <a:ext cx="8458200" cy="1969411"/>
          </a:xfrm>
        </p:spPr>
        <p:txBody>
          <a:bodyPr>
            <a:normAutofit/>
          </a:bodyPr>
          <a:lstStyle/>
          <a:p>
            <a:r>
              <a:rPr lang="en-US" dirty="0"/>
              <a:t>P wave morphology.</a:t>
            </a:r>
          </a:p>
          <a:p>
            <a:pPr marL="292608" indent="-292608">
              <a:buFont typeface="Arial" panose="020B0604020202020204" pitchFamily="34" charset="0"/>
              <a:buChar char="•"/>
            </a:pPr>
            <a:r>
              <a:rPr lang="en-US" dirty="0"/>
              <a:t>Normal size.</a:t>
            </a:r>
          </a:p>
          <a:p>
            <a:pPr marL="292608" indent="-292608">
              <a:buFont typeface="Arial" panose="020B0604020202020204" pitchFamily="34" charset="0"/>
              <a:buChar char="•"/>
            </a:pPr>
            <a:r>
              <a:rPr lang="en-US" dirty="0"/>
              <a:t>Upright.</a:t>
            </a:r>
          </a:p>
          <a:p>
            <a:pPr marL="292608" indent="-292608">
              <a:buFont typeface="Arial" panose="020B0604020202020204" pitchFamily="34" charset="0"/>
              <a:buChar char="•"/>
            </a:pPr>
            <a:r>
              <a:rPr lang="en-US" dirty="0"/>
              <a:t>One P wave for every Q</a:t>
            </a:r>
            <a:r>
              <a:rPr lang="en-US" sz="100" dirty="0"/>
              <a:t> </a:t>
            </a:r>
            <a:r>
              <a:rPr lang="en-US" dirty="0"/>
              <a:t>R</a:t>
            </a:r>
            <a:r>
              <a:rPr lang="en-US" sz="100" dirty="0"/>
              <a:t> </a:t>
            </a:r>
            <a:r>
              <a:rPr lang="en-US" dirty="0"/>
              <a:t>S , with additional P waves.</a:t>
            </a:r>
            <a:endParaRPr lang="en-IN" dirty="0"/>
          </a:p>
        </p:txBody>
      </p:sp>
      <p:sp>
        <p:nvSpPr>
          <p:cNvPr id="4" name="Content Placeholder 3">
            <a:extLst>
              <a:ext uri="{FF2B5EF4-FFF2-40B4-BE49-F238E27FC236}">
                <a16:creationId xmlns:a16="http://schemas.microsoft.com/office/drawing/2014/main" id="{0AEF67FB-EEA8-488F-3346-E0CBF5E136BF}"/>
              </a:ext>
            </a:extLst>
          </p:cNvPr>
          <p:cNvSpPr>
            <a:spLocks noGrp="1"/>
          </p:cNvSpPr>
          <p:nvPr>
            <p:ph sz="quarter" idx="14"/>
          </p:nvPr>
        </p:nvSpPr>
        <p:spPr>
          <a:xfrm>
            <a:off x="342900" y="3559650"/>
            <a:ext cx="8458200" cy="1698150"/>
          </a:xfrm>
        </p:spPr>
        <p:txBody>
          <a:bodyPr>
            <a:normAutofit/>
          </a:bodyPr>
          <a:lstStyle/>
          <a:p>
            <a:r>
              <a:rPr lang="en-US" dirty="0"/>
              <a:t>P</a:t>
            </a:r>
            <a:r>
              <a:rPr lang="en-US" sz="100" dirty="0"/>
              <a:t> </a:t>
            </a:r>
            <a:r>
              <a:rPr lang="en-US" dirty="0"/>
              <a:t>R interval: becomes progressively longer until Q</a:t>
            </a:r>
            <a:r>
              <a:rPr lang="en-US" sz="100" dirty="0"/>
              <a:t> </a:t>
            </a:r>
            <a:r>
              <a:rPr lang="en-US" dirty="0"/>
              <a:t>R</a:t>
            </a:r>
            <a:r>
              <a:rPr lang="en-US" sz="100" dirty="0"/>
              <a:t> </a:t>
            </a:r>
            <a:r>
              <a:rPr lang="en-US" dirty="0"/>
              <a:t>S wave is blocked, then cycle restarts.</a:t>
            </a:r>
          </a:p>
          <a:p>
            <a:r>
              <a:rPr lang="en-US" dirty="0"/>
              <a:t>Q</a:t>
            </a:r>
            <a:r>
              <a:rPr lang="en-US" sz="100" dirty="0"/>
              <a:t> </a:t>
            </a:r>
            <a:r>
              <a:rPr lang="en-US" dirty="0"/>
              <a:t>R</a:t>
            </a:r>
            <a:r>
              <a:rPr lang="en-US" sz="100" dirty="0"/>
              <a:t> </a:t>
            </a:r>
            <a:r>
              <a:rPr lang="en-US" dirty="0"/>
              <a:t>S duration and morphology: 0.06 to 0.10 second, within normal limits.</a:t>
            </a:r>
            <a:endParaRPr lang="en-IN" dirty="0"/>
          </a:p>
        </p:txBody>
      </p:sp>
      <p:sp>
        <p:nvSpPr>
          <p:cNvPr id="7" name="Slide Number Placeholder 6">
            <a:extLst>
              <a:ext uri="{FF2B5EF4-FFF2-40B4-BE49-F238E27FC236}">
                <a16:creationId xmlns:a16="http://schemas.microsoft.com/office/drawing/2014/main" id="{71718AE2-285F-68C3-32D2-538684C3EB97}"/>
              </a:ext>
            </a:extLst>
          </p:cNvPr>
          <p:cNvSpPr>
            <a:spLocks noGrp="1"/>
          </p:cNvSpPr>
          <p:nvPr>
            <p:ph type="sldNum" sz="quarter" idx="10"/>
          </p:nvPr>
        </p:nvSpPr>
        <p:spPr/>
        <p:txBody>
          <a:bodyPr/>
          <a:lstStyle/>
          <a:p>
            <a:fld id="{68151E55-6873-49E2-B8D5-2F265E6F1973}" type="slidenum">
              <a:rPr lang="en-US" smtClean="0"/>
              <a:pPr/>
              <a:t>19</a:t>
            </a:fld>
            <a:endParaRPr lang="en-US"/>
          </a:p>
        </p:txBody>
      </p:sp>
    </p:spTree>
    <p:extLst>
      <p:ext uri="{BB962C8B-B14F-4D97-AF65-F5344CB8AC3E}">
        <p14:creationId xmlns:p14="http://schemas.microsoft.com/office/powerpoint/2010/main" val="27186083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E38EA7-14F1-9895-B872-04D81FE05D0E}"/>
              </a:ext>
            </a:extLst>
          </p:cNvPr>
          <p:cNvSpPr>
            <a:spLocks noGrp="1"/>
          </p:cNvSpPr>
          <p:nvPr>
            <p:ph type="title"/>
          </p:nvPr>
        </p:nvSpPr>
        <p:spPr/>
        <p:txBody>
          <a:bodyPr>
            <a:normAutofit fontScale="90000"/>
          </a:bodyPr>
          <a:lstStyle/>
          <a:p>
            <a:pPr algn="ctr"/>
            <a:r>
              <a:rPr lang="en-US" b="1" dirty="0"/>
              <a:t>Learning Outcome 9.1</a:t>
            </a:r>
            <a:br>
              <a:rPr lang="en-US" b="1" dirty="0"/>
            </a:br>
            <a:r>
              <a:rPr lang="en-US" b="1" dirty="0"/>
              <a:t>Heart Block Dysrhythmias</a:t>
            </a:r>
            <a:endParaRPr lang="en-IN" b="1" dirty="0"/>
          </a:p>
        </p:txBody>
      </p:sp>
      <p:sp>
        <p:nvSpPr>
          <p:cNvPr id="3" name="Content Placeholder 2">
            <a:extLst>
              <a:ext uri="{FF2B5EF4-FFF2-40B4-BE49-F238E27FC236}">
                <a16:creationId xmlns:a16="http://schemas.microsoft.com/office/drawing/2014/main" id="{234A0A6B-EA52-3438-FEE1-AB8F21EDACD8}"/>
              </a:ext>
            </a:extLst>
          </p:cNvPr>
          <p:cNvSpPr>
            <a:spLocks noGrp="1"/>
          </p:cNvSpPr>
          <p:nvPr>
            <p:ph sz="quarter" idx="11"/>
          </p:nvPr>
        </p:nvSpPr>
        <p:spPr/>
        <p:txBody>
          <a:bodyPr/>
          <a:lstStyle/>
          <a:p>
            <a:pPr marL="292608" indent="-292608">
              <a:buFont typeface="Arial" panose="020B0604020202020204" pitchFamily="34" charset="0"/>
              <a:buChar char="•"/>
            </a:pPr>
            <a:r>
              <a:rPr lang="en-US" sz="2800" dirty="0"/>
              <a:t>Occur when electrical activity has difficulty traveling along normal conduction pathway.</a:t>
            </a:r>
          </a:p>
          <a:p>
            <a:pPr marL="292608" indent="-292608">
              <a:buFont typeface="Arial" panose="020B0604020202020204" pitchFamily="34" charset="0"/>
              <a:buChar char="•"/>
            </a:pPr>
            <a:r>
              <a:rPr lang="en-US" sz="2800" dirty="0"/>
              <a:t>Ventricular depolarization is delayed or absent.</a:t>
            </a:r>
          </a:p>
          <a:p>
            <a:pPr marL="292608" indent="-292608">
              <a:buFont typeface="Arial" panose="020B0604020202020204" pitchFamily="34" charset="0"/>
              <a:buChar char="•"/>
            </a:pPr>
            <a:r>
              <a:rPr lang="en-US" sz="2800" dirty="0"/>
              <a:t>Degree of blockage depends on cause of delay or blockage and the area effected.</a:t>
            </a:r>
          </a:p>
          <a:p>
            <a:pPr marL="292608" indent="-292608">
              <a:buFont typeface="Arial" panose="020B0604020202020204" pitchFamily="34" charset="0"/>
              <a:buChar char="•"/>
            </a:pPr>
            <a:r>
              <a:rPr lang="en-US" sz="2800" dirty="0"/>
              <a:t>Three levels of heart blocks.</a:t>
            </a:r>
            <a:endParaRPr lang="en-IN" dirty="0"/>
          </a:p>
        </p:txBody>
      </p:sp>
      <p:sp>
        <p:nvSpPr>
          <p:cNvPr id="6" name="Slide Number Placeholder 5">
            <a:extLst>
              <a:ext uri="{FF2B5EF4-FFF2-40B4-BE49-F238E27FC236}">
                <a16:creationId xmlns:a16="http://schemas.microsoft.com/office/drawing/2014/main" id="{7ECA4BDD-AF6E-03D0-DC07-58B8DE101FFE}"/>
              </a:ext>
            </a:extLst>
          </p:cNvPr>
          <p:cNvSpPr>
            <a:spLocks noGrp="1"/>
          </p:cNvSpPr>
          <p:nvPr>
            <p:ph type="sldNum" sz="quarter" idx="4"/>
          </p:nvPr>
        </p:nvSpPr>
        <p:spPr/>
        <p:txBody>
          <a:bodyPr/>
          <a:lstStyle/>
          <a:p>
            <a:fld id="{68151E55-6873-49E2-B8D5-2F265E6F1973}" type="slidenum">
              <a:rPr lang="en-US" smtClean="0"/>
              <a:pPr/>
              <a:t>2</a:t>
            </a:fld>
            <a:endParaRPr lang="en-US" dirty="0"/>
          </a:p>
        </p:txBody>
      </p:sp>
    </p:spTree>
    <p:extLst>
      <p:ext uri="{BB962C8B-B14F-4D97-AF65-F5344CB8AC3E}">
        <p14:creationId xmlns:p14="http://schemas.microsoft.com/office/powerpoint/2010/main" val="198440059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360111-D6FC-E3F2-051D-104B6C77B13E}"/>
              </a:ext>
            </a:extLst>
          </p:cNvPr>
          <p:cNvSpPr>
            <a:spLocks noGrp="1"/>
          </p:cNvSpPr>
          <p:nvPr>
            <p:ph type="title"/>
          </p:nvPr>
        </p:nvSpPr>
        <p:spPr/>
        <p:txBody>
          <a:bodyPr>
            <a:normAutofit fontScale="90000"/>
          </a:bodyPr>
          <a:lstStyle/>
          <a:p>
            <a:r>
              <a:rPr lang="en-US" sz="3600" dirty="0"/>
              <a:t>Second Degree A</a:t>
            </a:r>
            <a:r>
              <a:rPr lang="en-US" sz="100" dirty="0"/>
              <a:t> </a:t>
            </a:r>
            <a:r>
              <a:rPr lang="en-US" sz="3600" dirty="0"/>
              <a:t>V Block, Type 1: What You Should Know</a:t>
            </a:r>
            <a:endParaRPr lang="en-IN" sz="3600" dirty="0"/>
          </a:p>
        </p:txBody>
      </p:sp>
      <p:sp>
        <p:nvSpPr>
          <p:cNvPr id="3" name="Content Placeholder 2">
            <a:extLst>
              <a:ext uri="{FF2B5EF4-FFF2-40B4-BE49-F238E27FC236}">
                <a16:creationId xmlns:a16="http://schemas.microsoft.com/office/drawing/2014/main" id="{045E6FFE-9B61-8716-0EEF-EB3B32DB9E67}"/>
              </a:ext>
            </a:extLst>
          </p:cNvPr>
          <p:cNvSpPr>
            <a:spLocks noGrp="1"/>
          </p:cNvSpPr>
          <p:nvPr>
            <p:ph sz="quarter" idx="11"/>
          </p:nvPr>
        </p:nvSpPr>
        <p:spPr>
          <a:xfrm>
            <a:off x="342900" y="1276709"/>
            <a:ext cx="8458200" cy="2346601"/>
          </a:xfrm>
        </p:spPr>
        <p:txBody>
          <a:bodyPr>
            <a:normAutofit fontScale="92500" lnSpcReduction="10000"/>
          </a:bodyPr>
          <a:lstStyle/>
          <a:p>
            <a:r>
              <a:rPr lang="en-US" dirty="0"/>
              <a:t>Patient may show signs of low cardiac output if ventricular rate decreases to 40 beats per minute or lower.</a:t>
            </a:r>
          </a:p>
          <a:p>
            <a:r>
              <a:rPr lang="en-US" dirty="0"/>
              <a:t>Condition usually results from inflammation around A</a:t>
            </a:r>
            <a:r>
              <a:rPr lang="en-US" sz="100" dirty="0"/>
              <a:t> </a:t>
            </a:r>
            <a:r>
              <a:rPr lang="en-US" dirty="0"/>
              <a:t>V node.</a:t>
            </a:r>
          </a:p>
          <a:p>
            <a:pPr marL="292608" indent="-292608">
              <a:buFont typeface="Arial" panose="020B0604020202020204" pitchFamily="34" charset="0"/>
              <a:buChar char="•"/>
            </a:pPr>
            <a:r>
              <a:rPr lang="en-US" dirty="0"/>
              <a:t>Often temporary.</a:t>
            </a:r>
          </a:p>
          <a:p>
            <a:pPr marL="292608" indent="-292608">
              <a:buFont typeface="Arial" panose="020B0604020202020204" pitchFamily="34" charset="0"/>
              <a:buChar char="•"/>
            </a:pPr>
            <a:r>
              <a:rPr lang="en-US" dirty="0"/>
              <a:t>May resolve itself.</a:t>
            </a:r>
            <a:endParaRPr lang="en-IN" dirty="0"/>
          </a:p>
        </p:txBody>
      </p:sp>
      <p:sp>
        <p:nvSpPr>
          <p:cNvPr id="4" name="Content Placeholder 3">
            <a:extLst>
              <a:ext uri="{FF2B5EF4-FFF2-40B4-BE49-F238E27FC236}">
                <a16:creationId xmlns:a16="http://schemas.microsoft.com/office/drawing/2014/main" id="{B5D14766-631D-ADD2-7C34-C147A0BD6D5E}"/>
              </a:ext>
            </a:extLst>
          </p:cNvPr>
          <p:cNvSpPr>
            <a:spLocks noGrp="1"/>
          </p:cNvSpPr>
          <p:nvPr>
            <p:ph sz="quarter" idx="14"/>
          </p:nvPr>
        </p:nvSpPr>
        <p:spPr>
          <a:xfrm>
            <a:off x="342900" y="3806190"/>
            <a:ext cx="8458200" cy="480060"/>
          </a:xfrm>
        </p:spPr>
        <p:txBody>
          <a:bodyPr>
            <a:normAutofit fontScale="92500"/>
          </a:bodyPr>
          <a:lstStyle/>
          <a:p>
            <a:r>
              <a:rPr lang="en-US" dirty="0"/>
              <a:t>Monitor for further progression to third degree heart block.</a:t>
            </a:r>
            <a:endParaRPr lang="en-IN" dirty="0"/>
          </a:p>
        </p:txBody>
      </p:sp>
      <p:sp>
        <p:nvSpPr>
          <p:cNvPr id="7" name="Slide Number Placeholder 6">
            <a:extLst>
              <a:ext uri="{FF2B5EF4-FFF2-40B4-BE49-F238E27FC236}">
                <a16:creationId xmlns:a16="http://schemas.microsoft.com/office/drawing/2014/main" id="{FE5A0293-D410-2540-F42F-5EC327A5C91E}"/>
              </a:ext>
            </a:extLst>
          </p:cNvPr>
          <p:cNvSpPr>
            <a:spLocks noGrp="1"/>
          </p:cNvSpPr>
          <p:nvPr>
            <p:ph type="sldNum" sz="quarter" idx="10"/>
          </p:nvPr>
        </p:nvSpPr>
        <p:spPr/>
        <p:txBody>
          <a:bodyPr/>
          <a:lstStyle/>
          <a:p>
            <a:fld id="{68151E55-6873-49E2-B8D5-2F265E6F1973}" type="slidenum">
              <a:rPr lang="en-US" smtClean="0"/>
              <a:pPr/>
              <a:t>20</a:t>
            </a:fld>
            <a:endParaRPr lang="en-US"/>
          </a:p>
        </p:txBody>
      </p:sp>
    </p:spTree>
    <p:extLst>
      <p:ext uri="{BB962C8B-B14F-4D97-AF65-F5344CB8AC3E}">
        <p14:creationId xmlns:p14="http://schemas.microsoft.com/office/powerpoint/2010/main" val="1418576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4E8A36-F8C0-31FC-488B-9828181B4A59}"/>
              </a:ext>
            </a:extLst>
          </p:cNvPr>
          <p:cNvSpPr>
            <a:spLocks noGrp="1"/>
          </p:cNvSpPr>
          <p:nvPr>
            <p:ph type="title"/>
          </p:nvPr>
        </p:nvSpPr>
        <p:spPr/>
        <p:txBody>
          <a:bodyPr>
            <a:normAutofit fontScale="90000"/>
          </a:bodyPr>
          <a:lstStyle/>
          <a:p>
            <a:r>
              <a:rPr lang="en-US" dirty="0"/>
              <a:t>Learning Outcome 9.3</a:t>
            </a:r>
            <a:br>
              <a:rPr lang="en-US" dirty="0"/>
            </a:br>
            <a:r>
              <a:rPr lang="en-US" dirty="0"/>
              <a:t>Apply Your Knowledge #1 </a:t>
            </a:r>
            <a:r>
              <a:rPr lang="en-US" sz="1100" b="0" dirty="0"/>
              <a:t>1</a:t>
            </a:r>
            <a:endParaRPr lang="en-IN" sz="1100" b="0" dirty="0"/>
          </a:p>
        </p:txBody>
      </p:sp>
      <p:sp>
        <p:nvSpPr>
          <p:cNvPr id="3" name="Content Placeholder 2">
            <a:extLst>
              <a:ext uri="{FF2B5EF4-FFF2-40B4-BE49-F238E27FC236}">
                <a16:creationId xmlns:a16="http://schemas.microsoft.com/office/drawing/2014/main" id="{B277A566-C1E1-3290-7EE1-F2BD98EC18E9}"/>
              </a:ext>
            </a:extLst>
          </p:cNvPr>
          <p:cNvSpPr>
            <a:spLocks noGrp="1"/>
          </p:cNvSpPr>
          <p:nvPr>
            <p:ph sz="quarter" idx="11"/>
          </p:nvPr>
        </p:nvSpPr>
        <p:spPr>
          <a:xfrm>
            <a:off x="342900" y="1276709"/>
            <a:ext cx="8458200" cy="449221"/>
          </a:xfrm>
        </p:spPr>
        <p:txBody>
          <a:bodyPr/>
          <a:lstStyle/>
          <a:p>
            <a:r>
              <a:rPr lang="en-US" dirty="0"/>
              <a:t>Identify this type of A</a:t>
            </a:r>
            <a:r>
              <a:rPr lang="en-US" sz="100" dirty="0"/>
              <a:t> </a:t>
            </a:r>
            <a:r>
              <a:rPr lang="en-US" dirty="0"/>
              <a:t>V block:</a:t>
            </a:r>
            <a:endParaRPr lang="en-IN" dirty="0"/>
          </a:p>
        </p:txBody>
      </p:sp>
      <p:sp>
        <p:nvSpPr>
          <p:cNvPr id="6" name="Slide Number Placeholder 5">
            <a:extLst>
              <a:ext uri="{FF2B5EF4-FFF2-40B4-BE49-F238E27FC236}">
                <a16:creationId xmlns:a16="http://schemas.microsoft.com/office/drawing/2014/main" id="{460FC38E-19FC-0E5E-C4F5-8A9F42FF5057}"/>
              </a:ext>
            </a:extLst>
          </p:cNvPr>
          <p:cNvSpPr>
            <a:spLocks noGrp="1"/>
          </p:cNvSpPr>
          <p:nvPr>
            <p:ph type="sldNum" sz="quarter" idx="4"/>
          </p:nvPr>
        </p:nvSpPr>
        <p:spPr/>
        <p:txBody>
          <a:bodyPr/>
          <a:lstStyle/>
          <a:p>
            <a:fld id="{68151E55-6873-49E2-B8D5-2F265E6F1973}" type="slidenum">
              <a:rPr lang="en-US" smtClean="0"/>
              <a:pPr/>
              <a:t>21</a:t>
            </a:fld>
            <a:endParaRPr lang="en-US" dirty="0"/>
          </a:p>
        </p:txBody>
      </p:sp>
      <p:pic>
        <p:nvPicPr>
          <p:cNvPr id="7" name="Picture 6" descr="ECG tracing showing increasingly long  PR intervals resulting in one missing QRS complex">
            <a:extLst>
              <a:ext uri="{FF2B5EF4-FFF2-40B4-BE49-F238E27FC236}">
                <a16:creationId xmlns:a16="http://schemas.microsoft.com/office/drawing/2014/main" id="{6C156EA5-D8F0-E63F-BC33-50F1FA335450}"/>
              </a:ext>
            </a:extLst>
          </p:cNvPr>
          <p:cNvPicPr>
            <a:picLocks noChangeAspect="1"/>
          </p:cNvPicPr>
          <p:nvPr/>
        </p:nvPicPr>
        <p:blipFill>
          <a:blip r:embed="rId3"/>
          <a:stretch>
            <a:fillRect/>
          </a:stretch>
        </p:blipFill>
        <p:spPr>
          <a:xfrm>
            <a:off x="718994" y="2487078"/>
            <a:ext cx="7706012" cy="2066723"/>
          </a:xfrm>
          <a:prstGeom prst="rect">
            <a:avLst/>
          </a:prstGeom>
        </p:spPr>
      </p:pic>
    </p:spTree>
    <p:extLst>
      <p:ext uri="{BB962C8B-B14F-4D97-AF65-F5344CB8AC3E}">
        <p14:creationId xmlns:p14="http://schemas.microsoft.com/office/powerpoint/2010/main" val="183440237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9DC701-C5D8-C4B2-AB4E-2F57F78D52DB}"/>
              </a:ext>
            </a:extLst>
          </p:cNvPr>
          <p:cNvSpPr>
            <a:spLocks noGrp="1"/>
          </p:cNvSpPr>
          <p:nvPr>
            <p:ph type="title"/>
          </p:nvPr>
        </p:nvSpPr>
        <p:spPr/>
        <p:txBody>
          <a:bodyPr>
            <a:noAutofit/>
          </a:bodyPr>
          <a:lstStyle/>
          <a:p>
            <a:r>
              <a:rPr lang="en-US" sz="3200" dirty="0"/>
              <a:t>Learning Outcome 9.3</a:t>
            </a:r>
            <a:br>
              <a:rPr lang="en-US" sz="3200" dirty="0"/>
            </a:br>
            <a:r>
              <a:rPr lang="en-US" sz="3200" dirty="0"/>
              <a:t>Apply Your Knowledge #1 </a:t>
            </a:r>
            <a:r>
              <a:rPr lang="en-US" sz="1000" b="0" dirty="0"/>
              <a:t>2</a:t>
            </a:r>
            <a:endParaRPr lang="en-IN" sz="1000" b="0" dirty="0"/>
          </a:p>
        </p:txBody>
      </p:sp>
      <p:sp>
        <p:nvSpPr>
          <p:cNvPr id="3" name="Content Placeholder 2">
            <a:extLst>
              <a:ext uri="{FF2B5EF4-FFF2-40B4-BE49-F238E27FC236}">
                <a16:creationId xmlns:a16="http://schemas.microsoft.com/office/drawing/2014/main" id="{7DE231E4-309C-1760-2D2C-F080CE6CC899}"/>
              </a:ext>
            </a:extLst>
          </p:cNvPr>
          <p:cNvSpPr>
            <a:spLocks noGrp="1"/>
          </p:cNvSpPr>
          <p:nvPr>
            <p:ph sz="quarter" idx="11"/>
          </p:nvPr>
        </p:nvSpPr>
        <p:spPr>
          <a:xfrm>
            <a:off x="342900" y="4717769"/>
            <a:ext cx="8458200" cy="483511"/>
          </a:xfrm>
        </p:spPr>
        <p:txBody>
          <a:bodyPr/>
          <a:lstStyle/>
          <a:p>
            <a:r>
              <a:rPr lang="en-IN" dirty="0">
                <a:solidFill>
                  <a:srgbClr val="002060"/>
                </a:solidFill>
              </a:rPr>
              <a:t>Answer:</a:t>
            </a:r>
          </a:p>
        </p:txBody>
      </p:sp>
      <p:sp>
        <p:nvSpPr>
          <p:cNvPr id="4" name="Content Placeholder 3">
            <a:extLst>
              <a:ext uri="{FF2B5EF4-FFF2-40B4-BE49-F238E27FC236}">
                <a16:creationId xmlns:a16="http://schemas.microsoft.com/office/drawing/2014/main" id="{8AE717F9-53BE-664E-1E69-2803FD421B5E}"/>
              </a:ext>
            </a:extLst>
          </p:cNvPr>
          <p:cNvSpPr>
            <a:spLocks noGrp="1"/>
          </p:cNvSpPr>
          <p:nvPr>
            <p:ph sz="quarter" idx="14"/>
          </p:nvPr>
        </p:nvSpPr>
        <p:spPr>
          <a:xfrm>
            <a:off x="342900" y="1864823"/>
            <a:ext cx="8458200" cy="478327"/>
          </a:xfrm>
        </p:spPr>
        <p:txBody>
          <a:bodyPr/>
          <a:lstStyle/>
          <a:p>
            <a:r>
              <a:rPr lang="en-US" dirty="0"/>
              <a:t>Identify this type of A</a:t>
            </a:r>
            <a:r>
              <a:rPr lang="en-US" sz="100" dirty="0"/>
              <a:t> </a:t>
            </a:r>
            <a:r>
              <a:rPr lang="en-US" dirty="0"/>
              <a:t>V block:</a:t>
            </a:r>
            <a:endParaRPr lang="en-IN" dirty="0"/>
          </a:p>
        </p:txBody>
      </p:sp>
      <p:sp>
        <p:nvSpPr>
          <p:cNvPr id="7" name="Slide Number Placeholder 6">
            <a:extLst>
              <a:ext uri="{FF2B5EF4-FFF2-40B4-BE49-F238E27FC236}">
                <a16:creationId xmlns:a16="http://schemas.microsoft.com/office/drawing/2014/main" id="{DA8A0A54-E47F-3CAA-1873-A4F5E96C24BF}"/>
              </a:ext>
            </a:extLst>
          </p:cNvPr>
          <p:cNvSpPr>
            <a:spLocks noGrp="1"/>
          </p:cNvSpPr>
          <p:nvPr>
            <p:ph type="sldNum" sz="quarter" idx="10"/>
          </p:nvPr>
        </p:nvSpPr>
        <p:spPr/>
        <p:txBody>
          <a:bodyPr/>
          <a:lstStyle/>
          <a:p>
            <a:fld id="{68151E55-6873-49E2-B8D5-2F265E6F1973}" type="slidenum">
              <a:rPr lang="en-US" smtClean="0"/>
              <a:pPr/>
              <a:t>22</a:t>
            </a:fld>
            <a:endParaRPr lang="en-US"/>
          </a:p>
        </p:txBody>
      </p:sp>
      <p:sp>
        <p:nvSpPr>
          <p:cNvPr id="8" name="Content Placeholder 7">
            <a:extLst>
              <a:ext uri="{FF2B5EF4-FFF2-40B4-BE49-F238E27FC236}">
                <a16:creationId xmlns:a16="http://schemas.microsoft.com/office/drawing/2014/main" id="{3BE7A67C-CFDB-3565-B6BF-98CD7E246E2B}"/>
              </a:ext>
            </a:extLst>
          </p:cNvPr>
          <p:cNvSpPr>
            <a:spLocks noGrp="1"/>
          </p:cNvSpPr>
          <p:nvPr>
            <p:ph sz="quarter" idx="15"/>
          </p:nvPr>
        </p:nvSpPr>
        <p:spPr>
          <a:xfrm>
            <a:off x="342900" y="5241050"/>
            <a:ext cx="8458200" cy="529593"/>
          </a:xfrm>
        </p:spPr>
        <p:txBody>
          <a:bodyPr/>
          <a:lstStyle/>
          <a:p>
            <a:r>
              <a:rPr lang="en-US" dirty="0">
                <a:solidFill>
                  <a:srgbClr val="002060"/>
                </a:solidFill>
              </a:rPr>
              <a:t>Second degree A</a:t>
            </a:r>
            <a:r>
              <a:rPr lang="en-US" sz="100" dirty="0">
                <a:solidFill>
                  <a:srgbClr val="002060"/>
                </a:solidFill>
              </a:rPr>
              <a:t> </a:t>
            </a:r>
            <a:r>
              <a:rPr lang="en-US" dirty="0">
                <a:solidFill>
                  <a:srgbClr val="002060"/>
                </a:solidFill>
              </a:rPr>
              <a:t>V block, type 1</a:t>
            </a:r>
            <a:endParaRPr lang="en-IN" dirty="0">
              <a:solidFill>
                <a:srgbClr val="002060"/>
              </a:solidFill>
            </a:endParaRPr>
          </a:p>
        </p:txBody>
      </p:sp>
      <p:pic>
        <p:nvPicPr>
          <p:cNvPr id="9" name="Picture 8" descr="ECG tracing showing increasingly long  PR intervals resulting in one missing QRS complex">
            <a:extLst>
              <a:ext uri="{FF2B5EF4-FFF2-40B4-BE49-F238E27FC236}">
                <a16:creationId xmlns:a16="http://schemas.microsoft.com/office/drawing/2014/main" id="{4C9A7816-46FE-F582-4689-C13107D26FF6}"/>
              </a:ext>
            </a:extLst>
          </p:cNvPr>
          <p:cNvPicPr>
            <a:picLocks noChangeAspect="1"/>
          </p:cNvPicPr>
          <p:nvPr/>
        </p:nvPicPr>
        <p:blipFill>
          <a:blip r:embed="rId3"/>
          <a:stretch>
            <a:fillRect/>
          </a:stretch>
        </p:blipFill>
        <p:spPr>
          <a:xfrm>
            <a:off x="718994" y="2441358"/>
            <a:ext cx="7706012" cy="2066723"/>
          </a:xfrm>
          <a:prstGeom prst="rect">
            <a:avLst/>
          </a:prstGeom>
        </p:spPr>
      </p:pic>
    </p:spTree>
    <p:extLst>
      <p:ext uri="{BB962C8B-B14F-4D97-AF65-F5344CB8AC3E}">
        <p14:creationId xmlns:p14="http://schemas.microsoft.com/office/powerpoint/2010/main" val="311568440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4C3CC9-48AA-2FB1-7B2D-60760235E9AC}"/>
              </a:ext>
            </a:extLst>
          </p:cNvPr>
          <p:cNvSpPr>
            <a:spLocks noGrp="1"/>
          </p:cNvSpPr>
          <p:nvPr>
            <p:ph type="title"/>
          </p:nvPr>
        </p:nvSpPr>
        <p:spPr/>
        <p:txBody>
          <a:bodyPr>
            <a:noAutofit/>
          </a:bodyPr>
          <a:lstStyle/>
          <a:p>
            <a:r>
              <a:rPr lang="en-US" sz="3200" dirty="0"/>
              <a:t>Learning Outcome 9.3</a:t>
            </a:r>
            <a:br>
              <a:rPr lang="en-US" sz="3200" dirty="0"/>
            </a:br>
            <a:r>
              <a:rPr lang="en-US" sz="3200" dirty="0"/>
              <a:t>Apply Your Knowledge #2 </a:t>
            </a:r>
            <a:r>
              <a:rPr lang="en-US" sz="1000" b="0" dirty="0"/>
              <a:t>1</a:t>
            </a:r>
            <a:endParaRPr lang="en-IN" sz="1000" b="0" dirty="0"/>
          </a:p>
        </p:txBody>
      </p:sp>
      <p:sp>
        <p:nvSpPr>
          <p:cNvPr id="3" name="Content Placeholder 2">
            <a:extLst>
              <a:ext uri="{FF2B5EF4-FFF2-40B4-BE49-F238E27FC236}">
                <a16:creationId xmlns:a16="http://schemas.microsoft.com/office/drawing/2014/main" id="{7D5848DC-726B-BF5F-DF29-8311417DE688}"/>
              </a:ext>
            </a:extLst>
          </p:cNvPr>
          <p:cNvSpPr>
            <a:spLocks noGrp="1"/>
          </p:cNvSpPr>
          <p:nvPr>
            <p:ph sz="quarter" idx="11"/>
          </p:nvPr>
        </p:nvSpPr>
        <p:spPr>
          <a:xfrm>
            <a:off x="342900" y="1276709"/>
            <a:ext cx="8458200" cy="426361"/>
          </a:xfrm>
        </p:spPr>
        <p:txBody>
          <a:bodyPr>
            <a:normAutofit fontScale="85000" lnSpcReduction="10000"/>
          </a:bodyPr>
          <a:lstStyle/>
          <a:p>
            <a:r>
              <a:rPr lang="en-US" dirty="0"/>
              <a:t>What are the distinguishing characteristics of second degree</a:t>
            </a:r>
            <a:endParaRPr lang="en-IN" dirty="0"/>
          </a:p>
        </p:txBody>
      </p:sp>
      <p:sp>
        <p:nvSpPr>
          <p:cNvPr id="4" name="Content Placeholder 3">
            <a:extLst>
              <a:ext uri="{FF2B5EF4-FFF2-40B4-BE49-F238E27FC236}">
                <a16:creationId xmlns:a16="http://schemas.microsoft.com/office/drawing/2014/main" id="{A019CF2A-FA5F-E905-5727-F49C05E11F7F}"/>
              </a:ext>
            </a:extLst>
          </p:cNvPr>
          <p:cNvSpPr>
            <a:spLocks noGrp="1"/>
          </p:cNvSpPr>
          <p:nvPr>
            <p:ph sz="quarter" idx="14"/>
          </p:nvPr>
        </p:nvSpPr>
        <p:spPr>
          <a:xfrm>
            <a:off x="342900" y="1771650"/>
            <a:ext cx="2171700" cy="400050"/>
          </a:xfrm>
        </p:spPr>
        <p:txBody>
          <a:bodyPr tIns="0">
            <a:normAutofit fontScale="77500" lnSpcReduction="20000"/>
          </a:bodyPr>
          <a:lstStyle/>
          <a:p>
            <a:r>
              <a:rPr lang="en-IN" dirty="0"/>
              <a:t>A</a:t>
            </a:r>
            <a:r>
              <a:rPr lang="en-IN" sz="100" dirty="0"/>
              <a:t> </a:t>
            </a:r>
            <a:r>
              <a:rPr lang="en-IN" dirty="0"/>
              <a:t>V block, type</a:t>
            </a:r>
          </a:p>
        </p:txBody>
      </p:sp>
      <p:sp>
        <p:nvSpPr>
          <p:cNvPr id="7" name="Slide Number Placeholder 6">
            <a:extLst>
              <a:ext uri="{FF2B5EF4-FFF2-40B4-BE49-F238E27FC236}">
                <a16:creationId xmlns:a16="http://schemas.microsoft.com/office/drawing/2014/main" id="{2BF5DB56-2426-E321-8008-5B9739F63DF1}"/>
              </a:ext>
            </a:extLst>
          </p:cNvPr>
          <p:cNvSpPr>
            <a:spLocks noGrp="1"/>
          </p:cNvSpPr>
          <p:nvPr>
            <p:ph type="sldNum" sz="quarter" idx="10"/>
          </p:nvPr>
        </p:nvSpPr>
        <p:spPr/>
        <p:txBody>
          <a:bodyPr/>
          <a:lstStyle/>
          <a:p>
            <a:fld id="{68151E55-6873-49E2-B8D5-2F265E6F1973}" type="slidenum">
              <a:rPr lang="en-US" smtClean="0"/>
              <a:pPr/>
              <a:t>23</a:t>
            </a:fld>
            <a:endParaRPr lang="en-US"/>
          </a:p>
        </p:txBody>
      </p:sp>
      <p:graphicFrame>
        <p:nvGraphicFramePr>
          <p:cNvPr id="10" name="Object 9">
            <a:extLst>
              <a:ext uri="{FF2B5EF4-FFF2-40B4-BE49-F238E27FC236}">
                <a16:creationId xmlns:a16="http://schemas.microsoft.com/office/drawing/2014/main" id="{3BAB35CD-1392-7405-ED21-E43D89C4062F}"/>
              </a:ext>
            </a:extLst>
          </p:cNvPr>
          <p:cNvGraphicFramePr>
            <a:graphicFrameLocks noChangeAspect="1"/>
          </p:cNvGraphicFramePr>
          <p:nvPr>
            <p:extLst>
              <p:ext uri="{D42A27DB-BD31-4B8C-83A1-F6EECF244321}">
                <p14:modId xmlns:p14="http://schemas.microsoft.com/office/powerpoint/2010/main" val="962850779"/>
              </p:ext>
            </p:extLst>
          </p:nvPr>
        </p:nvGraphicFramePr>
        <p:xfrm>
          <a:off x="2514600" y="1831975"/>
          <a:ext cx="266700" cy="279400"/>
        </p:xfrm>
        <a:graphic>
          <a:graphicData uri="http://schemas.openxmlformats.org/presentationml/2006/ole">
            <mc:AlternateContent xmlns:mc="http://schemas.openxmlformats.org/markup-compatibility/2006">
              <mc:Choice xmlns:v="urn:schemas-microsoft-com:vml" Requires="v">
                <p:oleObj spid="_x0000_s5132" name="Equation" r:id="rId4" imgW="266400" imgH="279360" progId="">
                  <p:embed/>
                </p:oleObj>
              </mc:Choice>
              <mc:Fallback>
                <p:oleObj name="Equation" r:id="rId4" imgW="266400" imgH="279360" progId="">
                  <p:embed/>
                  <p:pic>
                    <p:nvPicPr>
                      <p:cNvPr id="0" name="Picture 1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514600" y="1831975"/>
                        <a:ext cx="266700" cy="2794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33220601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EC8B72-3B52-9FF3-39AD-788D1F11AD85}"/>
              </a:ext>
            </a:extLst>
          </p:cNvPr>
          <p:cNvSpPr>
            <a:spLocks noGrp="1"/>
          </p:cNvSpPr>
          <p:nvPr>
            <p:ph type="title"/>
          </p:nvPr>
        </p:nvSpPr>
        <p:spPr/>
        <p:txBody>
          <a:bodyPr>
            <a:normAutofit fontScale="90000"/>
          </a:bodyPr>
          <a:lstStyle/>
          <a:p>
            <a:r>
              <a:rPr lang="en-US" sz="3600" dirty="0"/>
              <a:t>Learning Outcome 9.3</a:t>
            </a:r>
            <a:br>
              <a:rPr lang="en-US" sz="3600" dirty="0"/>
            </a:br>
            <a:r>
              <a:rPr lang="en-US" sz="3600" dirty="0"/>
              <a:t>Apply Your Knowledge #2 </a:t>
            </a:r>
            <a:r>
              <a:rPr lang="en-US" sz="1000" b="0" dirty="0"/>
              <a:t>2</a:t>
            </a:r>
            <a:endParaRPr lang="en-IN" sz="3200" dirty="0"/>
          </a:p>
        </p:txBody>
      </p:sp>
      <p:sp>
        <p:nvSpPr>
          <p:cNvPr id="3" name="Content Placeholder 2">
            <a:extLst>
              <a:ext uri="{FF2B5EF4-FFF2-40B4-BE49-F238E27FC236}">
                <a16:creationId xmlns:a16="http://schemas.microsoft.com/office/drawing/2014/main" id="{AC1D20AE-1246-3C71-BF99-279AEBCAED53}"/>
              </a:ext>
            </a:extLst>
          </p:cNvPr>
          <p:cNvSpPr>
            <a:spLocks noGrp="1"/>
          </p:cNvSpPr>
          <p:nvPr>
            <p:ph sz="quarter" idx="11"/>
          </p:nvPr>
        </p:nvSpPr>
        <p:spPr>
          <a:xfrm>
            <a:off x="342900" y="3143888"/>
            <a:ext cx="8458200" cy="483510"/>
          </a:xfrm>
        </p:spPr>
        <p:txBody>
          <a:bodyPr/>
          <a:lstStyle/>
          <a:p>
            <a:r>
              <a:rPr lang="en-IN" dirty="0">
                <a:solidFill>
                  <a:srgbClr val="002060"/>
                </a:solidFill>
              </a:rPr>
              <a:t>Answer:</a:t>
            </a:r>
            <a:endParaRPr lang="en-IN" dirty="0"/>
          </a:p>
        </p:txBody>
      </p:sp>
      <p:sp>
        <p:nvSpPr>
          <p:cNvPr id="4" name="Content Placeholder 3">
            <a:extLst>
              <a:ext uri="{FF2B5EF4-FFF2-40B4-BE49-F238E27FC236}">
                <a16:creationId xmlns:a16="http://schemas.microsoft.com/office/drawing/2014/main" id="{87276CDC-A6B3-1BFC-E4FE-DD853B38715E}"/>
              </a:ext>
            </a:extLst>
          </p:cNvPr>
          <p:cNvSpPr>
            <a:spLocks noGrp="1"/>
          </p:cNvSpPr>
          <p:nvPr>
            <p:ph sz="quarter" idx="14"/>
          </p:nvPr>
        </p:nvSpPr>
        <p:spPr>
          <a:xfrm>
            <a:off x="342900" y="1990486"/>
            <a:ext cx="8458200" cy="444104"/>
          </a:xfrm>
        </p:spPr>
        <p:txBody>
          <a:bodyPr/>
          <a:lstStyle/>
          <a:p>
            <a:r>
              <a:rPr lang="en-US" dirty="0"/>
              <a:t>What are the distinguishing characteristics of second degree</a:t>
            </a:r>
            <a:endParaRPr lang="en-IN" dirty="0"/>
          </a:p>
        </p:txBody>
      </p:sp>
      <p:sp>
        <p:nvSpPr>
          <p:cNvPr id="5" name="Content Placeholder 4">
            <a:extLst>
              <a:ext uri="{FF2B5EF4-FFF2-40B4-BE49-F238E27FC236}">
                <a16:creationId xmlns:a16="http://schemas.microsoft.com/office/drawing/2014/main" id="{9BC25831-995A-7111-1FD2-4A1C992DC319}"/>
              </a:ext>
            </a:extLst>
          </p:cNvPr>
          <p:cNvSpPr>
            <a:spLocks noGrp="1"/>
          </p:cNvSpPr>
          <p:nvPr>
            <p:ph sz="quarter" idx="15"/>
          </p:nvPr>
        </p:nvSpPr>
        <p:spPr>
          <a:xfrm>
            <a:off x="342900" y="2478034"/>
            <a:ext cx="2171700" cy="390896"/>
          </a:xfrm>
        </p:spPr>
        <p:txBody>
          <a:bodyPr tIns="0" rIns="0"/>
          <a:lstStyle/>
          <a:p>
            <a:r>
              <a:rPr lang="en-US" dirty="0"/>
              <a:t>A</a:t>
            </a:r>
            <a:r>
              <a:rPr lang="en-US" sz="100" dirty="0"/>
              <a:t> </a:t>
            </a:r>
            <a:r>
              <a:rPr lang="en-US" dirty="0"/>
              <a:t>V block, type</a:t>
            </a:r>
            <a:endParaRPr lang="en-IN" dirty="0"/>
          </a:p>
        </p:txBody>
      </p:sp>
      <p:sp>
        <p:nvSpPr>
          <p:cNvPr id="6" name="Content Placeholder 5">
            <a:extLst>
              <a:ext uri="{FF2B5EF4-FFF2-40B4-BE49-F238E27FC236}">
                <a16:creationId xmlns:a16="http://schemas.microsoft.com/office/drawing/2014/main" id="{B23FC271-F986-E6BC-E10E-E433EEDF7E4D}"/>
              </a:ext>
            </a:extLst>
          </p:cNvPr>
          <p:cNvSpPr>
            <a:spLocks noGrp="1"/>
          </p:cNvSpPr>
          <p:nvPr>
            <p:ph sz="quarter" idx="16"/>
          </p:nvPr>
        </p:nvSpPr>
        <p:spPr>
          <a:xfrm>
            <a:off x="342900" y="3819983"/>
            <a:ext cx="8458200" cy="793786"/>
          </a:xfrm>
        </p:spPr>
        <p:txBody>
          <a:bodyPr>
            <a:normAutofit/>
          </a:bodyPr>
          <a:lstStyle/>
          <a:p>
            <a:r>
              <a:rPr lang="en-US" dirty="0"/>
              <a:t>It has a cyclical prolonging P</a:t>
            </a:r>
            <a:r>
              <a:rPr lang="en-US" sz="100" dirty="0"/>
              <a:t> </a:t>
            </a:r>
            <a:r>
              <a:rPr lang="en-US" dirty="0"/>
              <a:t>R interval until the Q</a:t>
            </a:r>
            <a:r>
              <a:rPr lang="en-US" sz="100" dirty="0"/>
              <a:t> </a:t>
            </a:r>
            <a:r>
              <a:rPr lang="en-US" dirty="0"/>
              <a:t>R</a:t>
            </a:r>
            <a:r>
              <a:rPr lang="en-US" sz="100" dirty="0"/>
              <a:t> </a:t>
            </a:r>
            <a:r>
              <a:rPr lang="en-US" dirty="0"/>
              <a:t>S is blocked; then the cycle resets and begins again.</a:t>
            </a:r>
            <a:endParaRPr lang="en-IN" dirty="0"/>
          </a:p>
        </p:txBody>
      </p:sp>
      <p:sp>
        <p:nvSpPr>
          <p:cNvPr id="11" name="Slide Number Placeholder 10">
            <a:extLst>
              <a:ext uri="{FF2B5EF4-FFF2-40B4-BE49-F238E27FC236}">
                <a16:creationId xmlns:a16="http://schemas.microsoft.com/office/drawing/2014/main" id="{714C5267-348F-C39A-E5D0-D44997B900A4}"/>
              </a:ext>
            </a:extLst>
          </p:cNvPr>
          <p:cNvSpPr>
            <a:spLocks noGrp="1"/>
          </p:cNvSpPr>
          <p:nvPr>
            <p:ph type="sldNum" sz="quarter" idx="10"/>
          </p:nvPr>
        </p:nvSpPr>
        <p:spPr/>
        <p:txBody>
          <a:bodyPr/>
          <a:lstStyle/>
          <a:p>
            <a:fld id="{68151E55-6873-49E2-B8D5-2F265E6F1973}" type="slidenum">
              <a:rPr lang="en-US" smtClean="0"/>
              <a:pPr/>
              <a:t>24</a:t>
            </a:fld>
            <a:endParaRPr lang="en-US" dirty="0"/>
          </a:p>
        </p:txBody>
      </p:sp>
      <p:graphicFrame>
        <p:nvGraphicFramePr>
          <p:cNvPr id="12" name="Object 11">
            <a:extLst>
              <a:ext uri="{FF2B5EF4-FFF2-40B4-BE49-F238E27FC236}">
                <a16:creationId xmlns:a16="http://schemas.microsoft.com/office/drawing/2014/main" id="{794F2118-F522-E14E-C585-9988B509396F}"/>
              </a:ext>
            </a:extLst>
          </p:cNvPr>
          <p:cNvGraphicFramePr>
            <a:graphicFrameLocks noChangeAspect="1"/>
          </p:cNvGraphicFramePr>
          <p:nvPr>
            <p:extLst>
              <p:ext uri="{D42A27DB-BD31-4B8C-83A1-F6EECF244321}">
                <p14:modId xmlns:p14="http://schemas.microsoft.com/office/powerpoint/2010/main" val="72550531"/>
              </p:ext>
            </p:extLst>
          </p:nvPr>
        </p:nvGraphicFramePr>
        <p:xfrm>
          <a:off x="2444750" y="2540132"/>
          <a:ext cx="139700" cy="266700"/>
        </p:xfrm>
        <a:graphic>
          <a:graphicData uri="http://schemas.openxmlformats.org/presentationml/2006/ole">
            <mc:AlternateContent xmlns:mc="http://schemas.openxmlformats.org/markup-compatibility/2006">
              <mc:Choice xmlns:v="urn:schemas-microsoft-com:vml" Requires="v">
                <p:oleObj spid="_x0000_s6156" name="Equation" r:id="rId4" imgW="139680" imgH="266400" progId="">
                  <p:embed/>
                </p:oleObj>
              </mc:Choice>
              <mc:Fallback>
                <p:oleObj name="Equation" r:id="rId4" imgW="139680" imgH="266400" progId="">
                  <p:embed/>
                  <p:pic>
                    <p:nvPicPr>
                      <p:cNvPr id="0" name="Picture 1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444750" y="2540132"/>
                        <a:ext cx="139700" cy="2667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295862854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0C22B9-E408-03EF-7470-226BFE53412A}"/>
              </a:ext>
            </a:extLst>
          </p:cNvPr>
          <p:cNvSpPr>
            <a:spLocks noGrp="1"/>
          </p:cNvSpPr>
          <p:nvPr>
            <p:ph type="title"/>
          </p:nvPr>
        </p:nvSpPr>
        <p:spPr/>
        <p:txBody>
          <a:bodyPr>
            <a:noAutofit/>
          </a:bodyPr>
          <a:lstStyle/>
          <a:p>
            <a:r>
              <a:rPr lang="en-US" sz="2200" dirty="0"/>
              <a:t>Learning Outcome 9.4</a:t>
            </a:r>
            <a:br>
              <a:rPr lang="en-US" sz="2200" dirty="0"/>
            </a:br>
            <a:r>
              <a:rPr lang="en-US" sz="2200" dirty="0"/>
              <a:t>Second Degree Atrioventricular (A</a:t>
            </a:r>
            <a:r>
              <a:rPr lang="en-US" sz="100" dirty="0"/>
              <a:t> </a:t>
            </a:r>
            <a:r>
              <a:rPr lang="en-US" sz="2200" dirty="0"/>
              <a:t>V) Block, Type 2 (Mobitz 2)</a:t>
            </a:r>
            <a:endParaRPr lang="en-IN" sz="2200" dirty="0"/>
          </a:p>
        </p:txBody>
      </p:sp>
      <p:sp>
        <p:nvSpPr>
          <p:cNvPr id="3" name="Content Placeholder 2">
            <a:extLst>
              <a:ext uri="{FF2B5EF4-FFF2-40B4-BE49-F238E27FC236}">
                <a16:creationId xmlns:a16="http://schemas.microsoft.com/office/drawing/2014/main" id="{196A1018-C90E-6000-A751-E4C5E4C16395}"/>
              </a:ext>
            </a:extLst>
          </p:cNvPr>
          <p:cNvSpPr>
            <a:spLocks noGrp="1"/>
          </p:cNvSpPr>
          <p:nvPr>
            <p:ph sz="quarter" idx="11"/>
          </p:nvPr>
        </p:nvSpPr>
        <p:spPr>
          <a:xfrm>
            <a:off x="342900" y="1276709"/>
            <a:ext cx="8458200" cy="1512211"/>
          </a:xfrm>
        </p:spPr>
        <p:txBody>
          <a:bodyPr/>
          <a:lstStyle/>
          <a:p>
            <a:pPr marL="292608" indent="-292608">
              <a:buFont typeface="Arial" panose="020B0604020202020204" pitchFamily="34" charset="0"/>
              <a:buChar char="•"/>
            </a:pPr>
            <a:r>
              <a:rPr lang="en-US" dirty="0"/>
              <a:t>A</a:t>
            </a:r>
            <a:r>
              <a:rPr lang="en-US" sz="100" dirty="0"/>
              <a:t> </a:t>
            </a:r>
            <a:r>
              <a:rPr lang="en-US" dirty="0"/>
              <a:t>V node selects electrical impulses to block.</a:t>
            </a:r>
          </a:p>
          <a:p>
            <a:pPr marL="292608" indent="-292608">
              <a:buFont typeface="Arial" panose="020B0604020202020204" pitchFamily="34" charset="0"/>
              <a:buChar char="•"/>
            </a:pPr>
            <a:r>
              <a:rPr lang="en-US" dirty="0"/>
              <a:t>Pattern may or may not exist.</a:t>
            </a:r>
          </a:p>
          <a:p>
            <a:pPr marL="292608" indent="-292608">
              <a:buFont typeface="Arial" panose="020B0604020202020204" pitchFamily="34" charset="0"/>
              <a:buChar char="•"/>
            </a:pPr>
            <a:r>
              <a:rPr lang="en-US" dirty="0"/>
              <a:t>Frequently progresses to third degree A</a:t>
            </a:r>
            <a:r>
              <a:rPr lang="en-US" sz="100" dirty="0"/>
              <a:t> </a:t>
            </a:r>
            <a:r>
              <a:rPr lang="en-US" dirty="0"/>
              <a:t>V block.</a:t>
            </a:r>
            <a:endParaRPr lang="en-IN" dirty="0"/>
          </a:p>
        </p:txBody>
      </p:sp>
      <p:sp>
        <p:nvSpPr>
          <p:cNvPr id="6" name="Slide Number Placeholder 5">
            <a:extLst>
              <a:ext uri="{FF2B5EF4-FFF2-40B4-BE49-F238E27FC236}">
                <a16:creationId xmlns:a16="http://schemas.microsoft.com/office/drawing/2014/main" id="{7649FB2F-C955-A9F6-F2F1-945090081BEB}"/>
              </a:ext>
            </a:extLst>
          </p:cNvPr>
          <p:cNvSpPr>
            <a:spLocks noGrp="1"/>
          </p:cNvSpPr>
          <p:nvPr>
            <p:ph type="sldNum" sz="quarter" idx="4"/>
          </p:nvPr>
        </p:nvSpPr>
        <p:spPr/>
        <p:txBody>
          <a:bodyPr/>
          <a:lstStyle/>
          <a:p>
            <a:fld id="{68151E55-6873-49E2-B8D5-2F265E6F1973}" type="slidenum">
              <a:rPr lang="en-US" smtClean="0"/>
              <a:pPr/>
              <a:t>25</a:t>
            </a:fld>
            <a:endParaRPr lang="en-US" dirty="0"/>
          </a:p>
        </p:txBody>
      </p:sp>
      <p:pic>
        <p:nvPicPr>
          <p:cNvPr id="9" name="Picture 8" descr="ECG tracing with multiple missing QRS complexes, not in any particular pattern. PR interval is constant.">
            <a:extLst>
              <a:ext uri="{FF2B5EF4-FFF2-40B4-BE49-F238E27FC236}">
                <a16:creationId xmlns:a16="http://schemas.microsoft.com/office/drawing/2014/main" id="{F107D150-B045-4BFD-E97B-0BB0CA5B8E83}"/>
              </a:ext>
            </a:extLst>
          </p:cNvPr>
          <p:cNvPicPr>
            <a:picLocks noChangeAspect="1"/>
          </p:cNvPicPr>
          <p:nvPr/>
        </p:nvPicPr>
        <p:blipFill>
          <a:blip r:embed="rId3"/>
          <a:stretch>
            <a:fillRect/>
          </a:stretch>
        </p:blipFill>
        <p:spPr>
          <a:xfrm>
            <a:off x="414167" y="3193445"/>
            <a:ext cx="8315665" cy="2231329"/>
          </a:xfrm>
          <a:prstGeom prst="rect">
            <a:avLst/>
          </a:prstGeom>
        </p:spPr>
      </p:pic>
    </p:spTree>
    <p:extLst>
      <p:ext uri="{BB962C8B-B14F-4D97-AF65-F5344CB8AC3E}">
        <p14:creationId xmlns:p14="http://schemas.microsoft.com/office/powerpoint/2010/main" val="82926544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3B9714-66F8-CC21-9AEB-34D739EB43EE}"/>
              </a:ext>
            </a:extLst>
          </p:cNvPr>
          <p:cNvSpPr>
            <a:spLocks noGrp="1"/>
          </p:cNvSpPr>
          <p:nvPr>
            <p:ph type="title"/>
          </p:nvPr>
        </p:nvSpPr>
        <p:spPr/>
        <p:txBody>
          <a:bodyPr/>
          <a:lstStyle/>
          <a:p>
            <a:r>
              <a:rPr lang="en-US" dirty="0"/>
              <a:t>Second Degree A</a:t>
            </a:r>
            <a:r>
              <a:rPr lang="en-US" sz="100" dirty="0"/>
              <a:t> </a:t>
            </a:r>
            <a:r>
              <a:rPr lang="en-US" dirty="0"/>
              <a:t>V Block, Type 2</a:t>
            </a:r>
            <a:endParaRPr lang="en-IN" dirty="0"/>
          </a:p>
        </p:txBody>
      </p:sp>
      <p:sp>
        <p:nvSpPr>
          <p:cNvPr id="9" name="Text Placeholder 3">
            <a:extLst>
              <a:ext uri="{FF2B5EF4-FFF2-40B4-BE49-F238E27FC236}">
                <a16:creationId xmlns:a16="http://schemas.microsoft.com/office/drawing/2014/main" id="{9BD31AC1-2962-521B-8231-3D7FC452F1A8}"/>
              </a:ext>
            </a:extLst>
          </p:cNvPr>
          <p:cNvSpPr>
            <a:spLocks noGrp="1"/>
          </p:cNvSpPr>
          <p:nvPr>
            <p:ph type="body" sz="quarter" idx="12"/>
          </p:nvPr>
        </p:nvSpPr>
        <p:spPr>
          <a:xfrm>
            <a:off x="2987041" y="6294120"/>
            <a:ext cx="3199094" cy="220980"/>
          </a:xfrm>
        </p:spPr>
        <p:txBody>
          <a:bodyPr/>
          <a:lstStyle/>
          <a:p>
            <a:r>
              <a:rPr lang="en-US" sz="1200" dirty="0">
                <a:hlinkClick r:id="" action="ppaction://noaction"/>
              </a:rPr>
              <a:t>Access the text alternative for slide images.</a:t>
            </a:r>
            <a:endParaRPr lang="en-US" sz="1200" dirty="0"/>
          </a:p>
        </p:txBody>
      </p:sp>
      <p:sp>
        <p:nvSpPr>
          <p:cNvPr id="6" name="Slide Number Placeholder 5">
            <a:extLst>
              <a:ext uri="{FF2B5EF4-FFF2-40B4-BE49-F238E27FC236}">
                <a16:creationId xmlns:a16="http://schemas.microsoft.com/office/drawing/2014/main" id="{5E7AE28F-2C7F-BDA6-5F08-3C364750606A}"/>
              </a:ext>
            </a:extLst>
          </p:cNvPr>
          <p:cNvSpPr>
            <a:spLocks noGrp="1"/>
          </p:cNvSpPr>
          <p:nvPr>
            <p:ph type="sldNum" sz="quarter" idx="4"/>
          </p:nvPr>
        </p:nvSpPr>
        <p:spPr/>
        <p:txBody>
          <a:bodyPr/>
          <a:lstStyle/>
          <a:p>
            <a:fld id="{68151E55-6873-49E2-B8D5-2F265E6F1973}" type="slidenum">
              <a:rPr lang="en-US" smtClean="0"/>
              <a:pPr/>
              <a:t>26</a:t>
            </a:fld>
            <a:endParaRPr lang="en-US" dirty="0"/>
          </a:p>
        </p:txBody>
      </p:sp>
      <p:pic>
        <p:nvPicPr>
          <p:cNvPr id="8" name="Picture 7" descr="Conduction of electrical impulses in second degree AV block, Mobitz type II">
            <a:extLst>
              <a:ext uri="{FF2B5EF4-FFF2-40B4-BE49-F238E27FC236}">
                <a16:creationId xmlns:a16="http://schemas.microsoft.com/office/drawing/2014/main" id="{DF103387-F87B-1CAF-B455-77D19926AE00}"/>
              </a:ext>
            </a:extLst>
          </p:cNvPr>
          <p:cNvPicPr>
            <a:picLocks noChangeAspect="1"/>
          </p:cNvPicPr>
          <p:nvPr/>
        </p:nvPicPr>
        <p:blipFill>
          <a:blip r:embed="rId3"/>
          <a:stretch>
            <a:fillRect/>
          </a:stretch>
        </p:blipFill>
        <p:spPr>
          <a:xfrm>
            <a:off x="456843" y="1269291"/>
            <a:ext cx="8230313" cy="4639458"/>
          </a:xfrm>
          <a:prstGeom prst="rect">
            <a:avLst/>
          </a:prstGeom>
        </p:spPr>
      </p:pic>
    </p:spTree>
    <p:extLst>
      <p:ext uri="{BB962C8B-B14F-4D97-AF65-F5344CB8AC3E}">
        <p14:creationId xmlns:p14="http://schemas.microsoft.com/office/powerpoint/2010/main" val="222814085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74B373-B531-B915-C900-EB00CBB9550F}"/>
              </a:ext>
            </a:extLst>
          </p:cNvPr>
          <p:cNvSpPr>
            <a:spLocks noGrp="1"/>
          </p:cNvSpPr>
          <p:nvPr>
            <p:ph type="title"/>
          </p:nvPr>
        </p:nvSpPr>
        <p:spPr>
          <a:xfrm>
            <a:off x="342900" y="192490"/>
            <a:ext cx="8629650" cy="903231"/>
          </a:xfrm>
        </p:spPr>
        <p:txBody>
          <a:bodyPr>
            <a:normAutofit/>
          </a:bodyPr>
          <a:lstStyle/>
          <a:p>
            <a:r>
              <a:rPr lang="en-US" sz="3200" dirty="0"/>
              <a:t>Second Degree A</a:t>
            </a:r>
            <a:r>
              <a:rPr lang="en-US" sz="100" dirty="0"/>
              <a:t> </a:t>
            </a:r>
            <a:r>
              <a:rPr lang="en-US" sz="3200" dirty="0"/>
              <a:t>V Block, Type 2: Criteria </a:t>
            </a:r>
            <a:r>
              <a:rPr lang="en-US" sz="1000" b="0" dirty="0"/>
              <a:t>1</a:t>
            </a:r>
            <a:endParaRPr lang="en-IN" sz="1000" b="0" dirty="0"/>
          </a:p>
        </p:txBody>
      </p:sp>
      <p:sp>
        <p:nvSpPr>
          <p:cNvPr id="3" name="Content Placeholder 2">
            <a:extLst>
              <a:ext uri="{FF2B5EF4-FFF2-40B4-BE49-F238E27FC236}">
                <a16:creationId xmlns:a16="http://schemas.microsoft.com/office/drawing/2014/main" id="{52A06B5D-A66C-CD7D-B5CF-84DA366956C3}"/>
              </a:ext>
            </a:extLst>
          </p:cNvPr>
          <p:cNvSpPr>
            <a:spLocks noGrp="1"/>
          </p:cNvSpPr>
          <p:nvPr>
            <p:ph sz="quarter" idx="11"/>
          </p:nvPr>
        </p:nvSpPr>
        <p:spPr>
          <a:xfrm>
            <a:off x="342900" y="1276709"/>
            <a:ext cx="8458200" cy="1466491"/>
          </a:xfrm>
        </p:spPr>
        <p:txBody>
          <a:bodyPr>
            <a:normAutofit/>
          </a:bodyPr>
          <a:lstStyle/>
          <a:p>
            <a:r>
              <a:rPr lang="en-US" dirty="0"/>
              <a:t>Rhythm.</a:t>
            </a:r>
          </a:p>
          <a:p>
            <a:pPr marL="292608" indent="-292608">
              <a:buFont typeface="Arial" panose="020B0604020202020204" pitchFamily="34" charset="0"/>
              <a:buChar char="•"/>
            </a:pPr>
            <a:r>
              <a:rPr lang="en-US" dirty="0"/>
              <a:t>P-P interval is regular.</a:t>
            </a:r>
          </a:p>
          <a:p>
            <a:pPr marL="292608" indent="-292608">
              <a:buFont typeface="Arial" panose="020B0604020202020204" pitchFamily="34" charset="0"/>
              <a:buChar char="•"/>
            </a:pPr>
            <a:r>
              <a:rPr lang="en-US" dirty="0"/>
              <a:t>R-R interval may be regular or irregular.</a:t>
            </a:r>
            <a:endParaRPr lang="en-IN" dirty="0"/>
          </a:p>
        </p:txBody>
      </p:sp>
      <p:sp>
        <p:nvSpPr>
          <p:cNvPr id="4" name="Content Placeholder 3">
            <a:extLst>
              <a:ext uri="{FF2B5EF4-FFF2-40B4-BE49-F238E27FC236}">
                <a16:creationId xmlns:a16="http://schemas.microsoft.com/office/drawing/2014/main" id="{1046E35D-2529-B364-6F16-CE44E746BFF9}"/>
              </a:ext>
            </a:extLst>
          </p:cNvPr>
          <p:cNvSpPr>
            <a:spLocks noGrp="1"/>
          </p:cNvSpPr>
          <p:nvPr>
            <p:ph sz="quarter" idx="14"/>
          </p:nvPr>
        </p:nvSpPr>
        <p:spPr>
          <a:xfrm>
            <a:off x="342900" y="2994660"/>
            <a:ext cx="8458200" cy="1463040"/>
          </a:xfrm>
        </p:spPr>
        <p:txBody>
          <a:bodyPr>
            <a:normAutofit/>
          </a:bodyPr>
          <a:lstStyle/>
          <a:p>
            <a:r>
              <a:rPr lang="en-US" dirty="0"/>
              <a:t>Rate.</a:t>
            </a:r>
          </a:p>
          <a:p>
            <a:pPr marL="292608" indent="-292608">
              <a:buFont typeface="Arial" panose="020B0604020202020204" pitchFamily="34" charset="0"/>
              <a:buChar char="•"/>
            </a:pPr>
            <a:r>
              <a:rPr lang="en-US" dirty="0"/>
              <a:t>Atrial rate: within normal limits.</a:t>
            </a:r>
          </a:p>
          <a:p>
            <a:pPr marL="292608" indent="-292608">
              <a:buFont typeface="Arial" panose="020B0604020202020204" pitchFamily="34" charset="0"/>
              <a:buChar char="•"/>
            </a:pPr>
            <a:r>
              <a:rPr lang="en-US" dirty="0"/>
              <a:t>Ventricular rate: slower than atrial rate.</a:t>
            </a:r>
            <a:endParaRPr lang="en-IN" dirty="0"/>
          </a:p>
        </p:txBody>
      </p:sp>
      <p:sp>
        <p:nvSpPr>
          <p:cNvPr id="7" name="Slide Number Placeholder 6">
            <a:extLst>
              <a:ext uri="{FF2B5EF4-FFF2-40B4-BE49-F238E27FC236}">
                <a16:creationId xmlns:a16="http://schemas.microsoft.com/office/drawing/2014/main" id="{5B77154B-D698-0A2D-2ABF-EFE34A079155}"/>
              </a:ext>
            </a:extLst>
          </p:cNvPr>
          <p:cNvSpPr>
            <a:spLocks noGrp="1"/>
          </p:cNvSpPr>
          <p:nvPr>
            <p:ph type="sldNum" sz="quarter" idx="10"/>
          </p:nvPr>
        </p:nvSpPr>
        <p:spPr/>
        <p:txBody>
          <a:bodyPr/>
          <a:lstStyle/>
          <a:p>
            <a:fld id="{68151E55-6873-49E2-B8D5-2F265E6F1973}" type="slidenum">
              <a:rPr lang="en-US" smtClean="0"/>
              <a:pPr/>
              <a:t>27</a:t>
            </a:fld>
            <a:endParaRPr lang="en-US"/>
          </a:p>
        </p:txBody>
      </p:sp>
    </p:spTree>
    <p:extLst>
      <p:ext uri="{BB962C8B-B14F-4D97-AF65-F5344CB8AC3E}">
        <p14:creationId xmlns:p14="http://schemas.microsoft.com/office/powerpoint/2010/main" val="310173510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7B60B7-9D70-E3F6-97D8-746B5DDFBEC4}"/>
              </a:ext>
            </a:extLst>
          </p:cNvPr>
          <p:cNvSpPr>
            <a:spLocks noGrp="1"/>
          </p:cNvSpPr>
          <p:nvPr>
            <p:ph type="title"/>
          </p:nvPr>
        </p:nvSpPr>
        <p:spPr>
          <a:xfrm>
            <a:off x="342900" y="192490"/>
            <a:ext cx="8663940" cy="903231"/>
          </a:xfrm>
        </p:spPr>
        <p:txBody>
          <a:bodyPr>
            <a:normAutofit/>
          </a:bodyPr>
          <a:lstStyle/>
          <a:p>
            <a:r>
              <a:rPr lang="en-US" sz="3200" dirty="0"/>
              <a:t>Second Degree A</a:t>
            </a:r>
            <a:r>
              <a:rPr lang="en-US" sz="100" dirty="0"/>
              <a:t> </a:t>
            </a:r>
            <a:r>
              <a:rPr lang="en-US" sz="3200" dirty="0"/>
              <a:t>V Block, Type 2: Criteria </a:t>
            </a:r>
            <a:r>
              <a:rPr lang="en-US" sz="1000" b="0" dirty="0"/>
              <a:t>2</a:t>
            </a:r>
            <a:endParaRPr lang="en-IN" sz="1000" b="0" dirty="0"/>
          </a:p>
        </p:txBody>
      </p:sp>
      <p:sp>
        <p:nvSpPr>
          <p:cNvPr id="3" name="Content Placeholder 2">
            <a:extLst>
              <a:ext uri="{FF2B5EF4-FFF2-40B4-BE49-F238E27FC236}">
                <a16:creationId xmlns:a16="http://schemas.microsoft.com/office/drawing/2014/main" id="{BB0C9A83-7FD4-291D-4078-14D3EB996CE6}"/>
              </a:ext>
            </a:extLst>
          </p:cNvPr>
          <p:cNvSpPr>
            <a:spLocks noGrp="1"/>
          </p:cNvSpPr>
          <p:nvPr>
            <p:ph sz="quarter" idx="11"/>
          </p:nvPr>
        </p:nvSpPr>
        <p:spPr>
          <a:xfrm>
            <a:off x="342900" y="1276709"/>
            <a:ext cx="8458200" cy="2472331"/>
          </a:xfrm>
        </p:spPr>
        <p:txBody>
          <a:bodyPr>
            <a:normAutofit/>
          </a:bodyPr>
          <a:lstStyle/>
          <a:p>
            <a:r>
              <a:rPr lang="en-US" dirty="0"/>
              <a:t>P wave morphology.</a:t>
            </a:r>
          </a:p>
          <a:p>
            <a:pPr marL="292608" indent="-292608">
              <a:buFont typeface="Arial" panose="020B0604020202020204" pitchFamily="34" charset="0"/>
              <a:buChar char="•"/>
            </a:pPr>
            <a:r>
              <a:rPr lang="en-US" dirty="0"/>
              <a:t>Normal size.</a:t>
            </a:r>
          </a:p>
          <a:p>
            <a:pPr marL="292608" indent="-292608">
              <a:buFont typeface="Arial" panose="020B0604020202020204" pitchFamily="34" charset="0"/>
              <a:buChar char="•"/>
            </a:pPr>
            <a:r>
              <a:rPr lang="en-US" dirty="0"/>
              <a:t>Upright.</a:t>
            </a:r>
          </a:p>
          <a:p>
            <a:pPr marL="292608" indent="-292608">
              <a:buFont typeface="Arial" panose="020B0604020202020204" pitchFamily="34" charset="0"/>
              <a:buChar char="•"/>
            </a:pPr>
            <a:r>
              <a:rPr lang="en-US" dirty="0"/>
              <a:t>At least one P wave for every Q</a:t>
            </a:r>
            <a:r>
              <a:rPr lang="en-US" sz="100" dirty="0"/>
              <a:t> </a:t>
            </a:r>
            <a:r>
              <a:rPr lang="en-US" dirty="0"/>
              <a:t>R</a:t>
            </a:r>
            <a:r>
              <a:rPr lang="en-US" sz="100" dirty="0"/>
              <a:t> </a:t>
            </a:r>
            <a:r>
              <a:rPr lang="en-US" dirty="0"/>
              <a:t>S complex.</a:t>
            </a:r>
          </a:p>
          <a:p>
            <a:pPr marL="292608" indent="-292608">
              <a:buFont typeface="Arial" panose="020B0604020202020204" pitchFamily="34" charset="0"/>
              <a:buChar char="•"/>
            </a:pPr>
            <a:r>
              <a:rPr lang="en-US" dirty="0"/>
              <a:t>More P waves than Q</a:t>
            </a:r>
            <a:r>
              <a:rPr lang="en-US" sz="100" dirty="0"/>
              <a:t> </a:t>
            </a:r>
            <a:r>
              <a:rPr lang="en-US" dirty="0"/>
              <a:t>R</a:t>
            </a:r>
            <a:r>
              <a:rPr lang="en-US" sz="100" dirty="0"/>
              <a:t> </a:t>
            </a:r>
            <a:r>
              <a:rPr lang="en-US" dirty="0"/>
              <a:t>S complexes.</a:t>
            </a:r>
            <a:endParaRPr lang="en-IN" dirty="0"/>
          </a:p>
        </p:txBody>
      </p:sp>
      <p:sp>
        <p:nvSpPr>
          <p:cNvPr id="4" name="Content Placeholder 3">
            <a:extLst>
              <a:ext uri="{FF2B5EF4-FFF2-40B4-BE49-F238E27FC236}">
                <a16:creationId xmlns:a16="http://schemas.microsoft.com/office/drawing/2014/main" id="{17F57951-835D-BB43-37F9-DB7FCC9CDB74}"/>
              </a:ext>
            </a:extLst>
          </p:cNvPr>
          <p:cNvSpPr>
            <a:spLocks noGrp="1"/>
          </p:cNvSpPr>
          <p:nvPr>
            <p:ph sz="quarter" idx="14"/>
          </p:nvPr>
        </p:nvSpPr>
        <p:spPr>
          <a:xfrm>
            <a:off x="342900" y="3874770"/>
            <a:ext cx="8458200" cy="1348740"/>
          </a:xfrm>
        </p:spPr>
        <p:txBody>
          <a:bodyPr>
            <a:normAutofit/>
          </a:bodyPr>
          <a:lstStyle/>
          <a:p>
            <a:r>
              <a:rPr lang="en-US" dirty="0"/>
              <a:t>P</a:t>
            </a:r>
            <a:r>
              <a:rPr lang="en-US" sz="100" dirty="0"/>
              <a:t> </a:t>
            </a:r>
            <a:r>
              <a:rPr lang="en-US" dirty="0"/>
              <a:t>R interval: Constant, even after Q</a:t>
            </a:r>
            <a:r>
              <a:rPr lang="en-US" sz="100" dirty="0"/>
              <a:t> </a:t>
            </a:r>
            <a:r>
              <a:rPr lang="en-US" dirty="0"/>
              <a:t>R</a:t>
            </a:r>
            <a:r>
              <a:rPr lang="en-US" sz="100" dirty="0"/>
              <a:t> </a:t>
            </a:r>
            <a:r>
              <a:rPr lang="en-US" dirty="0"/>
              <a:t>S block occurs.</a:t>
            </a:r>
          </a:p>
          <a:p>
            <a:r>
              <a:rPr lang="en-US" dirty="0"/>
              <a:t>Q</a:t>
            </a:r>
            <a:r>
              <a:rPr lang="en-US" sz="100" dirty="0"/>
              <a:t> </a:t>
            </a:r>
            <a:r>
              <a:rPr lang="en-US" dirty="0"/>
              <a:t>R</a:t>
            </a:r>
            <a:r>
              <a:rPr lang="en-US" sz="100" dirty="0"/>
              <a:t> </a:t>
            </a:r>
            <a:r>
              <a:rPr lang="en-US" dirty="0"/>
              <a:t>S duration and morphology: 0.06 to 0.10 second, within normal limits.</a:t>
            </a:r>
            <a:endParaRPr lang="en-IN" dirty="0"/>
          </a:p>
        </p:txBody>
      </p:sp>
      <p:sp>
        <p:nvSpPr>
          <p:cNvPr id="7" name="Slide Number Placeholder 6">
            <a:extLst>
              <a:ext uri="{FF2B5EF4-FFF2-40B4-BE49-F238E27FC236}">
                <a16:creationId xmlns:a16="http://schemas.microsoft.com/office/drawing/2014/main" id="{5C4A63A6-94AB-0190-7490-14D4ABF47487}"/>
              </a:ext>
            </a:extLst>
          </p:cNvPr>
          <p:cNvSpPr>
            <a:spLocks noGrp="1"/>
          </p:cNvSpPr>
          <p:nvPr>
            <p:ph type="sldNum" sz="quarter" idx="10"/>
          </p:nvPr>
        </p:nvSpPr>
        <p:spPr/>
        <p:txBody>
          <a:bodyPr/>
          <a:lstStyle/>
          <a:p>
            <a:fld id="{68151E55-6873-49E2-B8D5-2F265E6F1973}" type="slidenum">
              <a:rPr lang="en-US" smtClean="0"/>
              <a:pPr/>
              <a:t>28</a:t>
            </a:fld>
            <a:endParaRPr lang="en-US"/>
          </a:p>
        </p:txBody>
      </p:sp>
    </p:spTree>
    <p:extLst>
      <p:ext uri="{BB962C8B-B14F-4D97-AF65-F5344CB8AC3E}">
        <p14:creationId xmlns:p14="http://schemas.microsoft.com/office/powerpoint/2010/main" val="20684052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CDB40B-1E9D-66AD-C6C1-700CC7E30DD3}"/>
              </a:ext>
            </a:extLst>
          </p:cNvPr>
          <p:cNvSpPr>
            <a:spLocks noGrp="1"/>
          </p:cNvSpPr>
          <p:nvPr>
            <p:ph type="title"/>
          </p:nvPr>
        </p:nvSpPr>
        <p:spPr/>
        <p:txBody>
          <a:bodyPr>
            <a:normAutofit fontScale="90000"/>
          </a:bodyPr>
          <a:lstStyle/>
          <a:p>
            <a:r>
              <a:rPr lang="en-US" dirty="0"/>
              <a:t>Second Degree A</a:t>
            </a:r>
            <a:r>
              <a:rPr lang="en-US" sz="100" dirty="0"/>
              <a:t> </a:t>
            </a:r>
            <a:r>
              <a:rPr lang="en-US" dirty="0"/>
              <a:t>V Block, Type 2: What You Should Know</a:t>
            </a:r>
            <a:endParaRPr lang="en-IN" dirty="0"/>
          </a:p>
        </p:txBody>
      </p:sp>
      <p:sp>
        <p:nvSpPr>
          <p:cNvPr id="3" name="Content Placeholder 2">
            <a:extLst>
              <a:ext uri="{FF2B5EF4-FFF2-40B4-BE49-F238E27FC236}">
                <a16:creationId xmlns:a16="http://schemas.microsoft.com/office/drawing/2014/main" id="{7E3E5C86-36E8-28F4-2EC8-F780B4FB547E}"/>
              </a:ext>
            </a:extLst>
          </p:cNvPr>
          <p:cNvSpPr>
            <a:spLocks noGrp="1"/>
          </p:cNvSpPr>
          <p:nvPr>
            <p:ph sz="quarter" idx="11"/>
          </p:nvPr>
        </p:nvSpPr>
        <p:spPr/>
        <p:txBody>
          <a:bodyPr/>
          <a:lstStyle/>
          <a:p>
            <a:pPr marL="292608" indent="-292608">
              <a:buFont typeface="Arial" panose="020B0604020202020204" pitchFamily="34" charset="0"/>
              <a:buChar char="•"/>
            </a:pPr>
            <a:r>
              <a:rPr lang="en-US" dirty="0"/>
              <a:t>Highly unstable dysrhythmia.</a:t>
            </a:r>
          </a:p>
          <a:p>
            <a:pPr marL="292608" indent="-292608">
              <a:buFont typeface="Arial" panose="020B0604020202020204" pitchFamily="34" charset="0"/>
              <a:buChar char="•"/>
            </a:pPr>
            <a:r>
              <a:rPr lang="en-US" dirty="0"/>
              <a:t>Observe patient for signs of low cardiac output.</a:t>
            </a:r>
          </a:p>
          <a:p>
            <a:pPr marL="292608" indent="-292608">
              <a:buFont typeface="Arial" panose="020B0604020202020204" pitchFamily="34" charset="0"/>
              <a:buChar char="•"/>
            </a:pPr>
            <a:r>
              <a:rPr lang="en-US" dirty="0"/>
              <a:t>Critical condition can progress quickly to third degree A</a:t>
            </a:r>
            <a:r>
              <a:rPr lang="en-US" sz="100" dirty="0"/>
              <a:t> </a:t>
            </a:r>
            <a:r>
              <a:rPr lang="en-US" dirty="0"/>
              <a:t>V block or complete heart block.</a:t>
            </a:r>
            <a:endParaRPr lang="en-IN" dirty="0"/>
          </a:p>
        </p:txBody>
      </p:sp>
      <p:sp>
        <p:nvSpPr>
          <p:cNvPr id="6" name="Slide Number Placeholder 5">
            <a:extLst>
              <a:ext uri="{FF2B5EF4-FFF2-40B4-BE49-F238E27FC236}">
                <a16:creationId xmlns:a16="http://schemas.microsoft.com/office/drawing/2014/main" id="{C5B1D1E8-B3C3-250D-65E1-BF3A4C05658C}"/>
              </a:ext>
            </a:extLst>
          </p:cNvPr>
          <p:cNvSpPr>
            <a:spLocks noGrp="1"/>
          </p:cNvSpPr>
          <p:nvPr>
            <p:ph type="sldNum" sz="quarter" idx="4"/>
          </p:nvPr>
        </p:nvSpPr>
        <p:spPr/>
        <p:txBody>
          <a:bodyPr/>
          <a:lstStyle/>
          <a:p>
            <a:fld id="{68151E55-6873-49E2-B8D5-2F265E6F1973}" type="slidenum">
              <a:rPr lang="en-US" smtClean="0"/>
              <a:pPr/>
              <a:t>29</a:t>
            </a:fld>
            <a:endParaRPr lang="en-US" dirty="0"/>
          </a:p>
        </p:txBody>
      </p:sp>
    </p:spTree>
    <p:extLst>
      <p:ext uri="{BB962C8B-B14F-4D97-AF65-F5344CB8AC3E}">
        <p14:creationId xmlns:p14="http://schemas.microsoft.com/office/powerpoint/2010/main" val="336841464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1FE72E-04B9-1DC6-235B-3BAE5B940820}"/>
              </a:ext>
            </a:extLst>
          </p:cNvPr>
          <p:cNvSpPr>
            <a:spLocks noGrp="1"/>
          </p:cNvSpPr>
          <p:nvPr>
            <p:ph type="title"/>
          </p:nvPr>
        </p:nvSpPr>
        <p:spPr/>
        <p:txBody>
          <a:bodyPr>
            <a:normAutofit fontScale="90000"/>
          </a:bodyPr>
          <a:lstStyle/>
          <a:p>
            <a:pPr algn="ctr"/>
            <a:r>
              <a:rPr lang="en-US" b="1" dirty="0"/>
              <a:t>Learning Outcome 9.1</a:t>
            </a:r>
            <a:br>
              <a:rPr lang="en-US" b="1" dirty="0"/>
            </a:br>
            <a:r>
              <a:rPr lang="en-US" b="1" dirty="0"/>
              <a:t>Apply Your Knowledge </a:t>
            </a:r>
            <a:r>
              <a:rPr lang="en-US" sz="1100" b="1" dirty="0"/>
              <a:t>1</a:t>
            </a:r>
            <a:endParaRPr lang="en-IN" sz="1100" b="1" dirty="0"/>
          </a:p>
        </p:txBody>
      </p:sp>
      <p:sp>
        <p:nvSpPr>
          <p:cNvPr id="3" name="Content Placeholder 2">
            <a:extLst>
              <a:ext uri="{FF2B5EF4-FFF2-40B4-BE49-F238E27FC236}">
                <a16:creationId xmlns:a16="http://schemas.microsoft.com/office/drawing/2014/main" id="{6D73E60E-B14A-E42A-927D-57DF40383963}"/>
              </a:ext>
            </a:extLst>
          </p:cNvPr>
          <p:cNvSpPr>
            <a:spLocks noGrp="1"/>
          </p:cNvSpPr>
          <p:nvPr>
            <p:ph sz="quarter" idx="11"/>
          </p:nvPr>
        </p:nvSpPr>
        <p:spPr>
          <a:xfrm>
            <a:off x="342900" y="1819835"/>
            <a:ext cx="8458200" cy="4428565"/>
          </a:xfrm>
        </p:spPr>
        <p:txBody>
          <a:bodyPr/>
          <a:lstStyle/>
          <a:p>
            <a:r>
              <a:rPr lang="en-US" sz="2400" dirty="0"/>
              <a:t>What is the cause of a heart block dysrhythmia?</a:t>
            </a:r>
            <a:endParaRPr lang="en-IN" sz="2400" dirty="0"/>
          </a:p>
        </p:txBody>
      </p:sp>
      <p:sp>
        <p:nvSpPr>
          <p:cNvPr id="6" name="Slide Number Placeholder 5">
            <a:extLst>
              <a:ext uri="{FF2B5EF4-FFF2-40B4-BE49-F238E27FC236}">
                <a16:creationId xmlns:a16="http://schemas.microsoft.com/office/drawing/2014/main" id="{21EBCE5A-DB8B-5BF4-3D76-DDE8EA9ED013}"/>
              </a:ext>
            </a:extLst>
          </p:cNvPr>
          <p:cNvSpPr>
            <a:spLocks noGrp="1"/>
          </p:cNvSpPr>
          <p:nvPr>
            <p:ph type="sldNum" sz="quarter" idx="4"/>
          </p:nvPr>
        </p:nvSpPr>
        <p:spPr/>
        <p:txBody>
          <a:bodyPr/>
          <a:lstStyle/>
          <a:p>
            <a:fld id="{68151E55-6873-49E2-B8D5-2F265E6F1973}" type="slidenum">
              <a:rPr lang="en-US" smtClean="0"/>
              <a:pPr/>
              <a:t>3</a:t>
            </a:fld>
            <a:endParaRPr lang="en-US" dirty="0"/>
          </a:p>
        </p:txBody>
      </p:sp>
    </p:spTree>
    <p:extLst>
      <p:ext uri="{BB962C8B-B14F-4D97-AF65-F5344CB8AC3E}">
        <p14:creationId xmlns:p14="http://schemas.microsoft.com/office/powerpoint/2010/main" val="332576066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D95854-E418-53D4-0333-8E55D55D24CD}"/>
              </a:ext>
            </a:extLst>
          </p:cNvPr>
          <p:cNvSpPr>
            <a:spLocks noGrp="1"/>
          </p:cNvSpPr>
          <p:nvPr>
            <p:ph type="title"/>
          </p:nvPr>
        </p:nvSpPr>
        <p:spPr/>
        <p:txBody>
          <a:bodyPr>
            <a:noAutofit/>
          </a:bodyPr>
          <a:lstStyle/>
          <a:p>
            <a:r>
              <a:rPr lang="en-US" sz="3200" dirty="0"/>
              <a:t>Differences between Second Degree Heart Blocks</a:t>
            </a:r>
            <a:endParaRPr lang="en-IN" sz="3200" dirty="0"/>
          </a:p>
        </p:txBody>
      </p:sp>
      <p:sp>
        <p:nvSpPr>
          <p:cNvPr id="3" name="Content Placeholder 2">
            <a:extLst>
              <a:ext uri="{FF2B5EF4-FFF2-40B4-BE49-F238E27FC236}">
                <a16:creationId xmlns:a16="http://schemas.microsoft.com/office/drawing/2014/main" id="{7E5F0AA6-4D6A-72BF-7797-E08E96D92159}"/>
              </a:ext>
            </a:extLst>
          </p:cNvPr>
          <p:cNvSpPr>
            <a:spLocks noGrp="1"/>
          </p:cNvSpPr>
          <p:nvPr>
            <p:ph sz="quarter" idx="11"/>
          </p:nvPr>
        </p:nvSpPr>
        <p:spPr>
          <a:xfrm>
            <a:off x="342900" y="1276710"/>
            <a:ext cx="891540" cy="449220"/>
          </a:xfrm>
        </p:spPr>
        <p:txBody>
          <a:bodyPr>
            <a:normAutofit/>
          </a:bodyPr>
          <a:lstStyle/>
          <a:p>
            <a:r>
              <a:rPr lang="en-IN" dirty="0"/>
              <a:t>Type</a:t>
            </a:r>
          </a:p>
        </p:txBody>
      </p:sp>
      <p:sp>
        <p:nvSpPr>
          <p:cNvPr id="4" name="Content Placeholder 3">
            <a:extLst>
              <a:ext uri="{FF2B5EF4-FFF2-40B4-BE49-F238E27FC236}">
                <a16:creationId xmlns:a16="http://schemas.microsoft.com/office/drawing/2014/main" id="{9E122776-0549-43EB-8505-929ABA05672A}"/>
              </a:ext>
            </a:extLst>
          </p:cNvPr>
          <p:cNvSpPr>
            <a:spLocks noGrp="1"/>
          </p:cNvSpPr>
          <p:nvPr>
            <p:ph sz="quarter" idx="14"/>
          </p:nvPr>
        </p:nvSpPr>
        <p:spPr>
          <a:xfrm>
            <a:off x="342900" y="1807606"/>
            <a:ext cx="8458200" cy="947024"/>
          </a:xfrm>
        </p:spPr>
        <p:txBody>
          <a:bodyPr/>
          <a:lstStyle/>
          <a:p>
            <a:pPr marL="292608" indent="-292608">
              <a:buFont typeface="Arial" panose="020B0604020202020204" pitchFamily="34" charset="0"/>
              <a:buChar char="•"/>
            </a:pPr>
            <a:r>
              <a:rPr lang="en-IN" dirty="0"/>
              <a:t>P</a:t>
            </a:r>
            <a:r>
              <a:rPr lang="en-IN" sz="100" dirty="0"/>
              <a:t> </a:t>
            </a:r>
            <a:r>
              <a:rPr lang="en-IN" dirty="0"/>
              <a:t>R interval varies.</a:t>
            </a:r>
          </a:p>
          <a:p>
            <a:pPr marL="292608" indent="-292608">
              <a:buFont typeface="Arial" panose="020B0604020202020204" pitchFamily="34" charset="0"/>
              <a:buChar char="•"/>
            </a:pPr>
            <a:r>
              <a:rPr lang="en-IN" dirty="0"/>
              <a:t>Temporary condition.</a:t>
            </a:r>
          </a:p>
        </p:txBody>
      </p:sp>
      <p:sp>
        <p:nvSpPr>
          <p:cNvPr id="5" name="Content Placeholder 4">
            <a:extLst>
              <a:ext uri="{FF2B5EF4-FFF2-40B4-BE49-F238E27FC236}">
                <a16:creationId xmlns:a16="http://schemas.microsoft.com/office/drawing/2014/main" id="{60A9C3A4-DB4A-CA4F-03FE-CCA721FF5973}"/>
              </a:ext>
            </a:extLst>
          </p:cNvPr>
          <p:cNvSpPr>
            <a:spLocks noGrp="1"/>
          </p:cNvSpPr>
          <p:nvPr>
            <p:ph sz="quarter" idx="15"/>
          </p:nvPr>
        </p:nvSpPr>
        <p:spPr>
          <a:xfrm>
            <a:off x="342900" y="2900944"/>
            <a:ext cx="891540" cy="470906"/>
          </a:xfrm>
        </p:spPr>
        <p:txBody>
          <a:bodyPr>
            <a:normAutofit/>
          </a:bodyPr>
          <a:lstStyle/>
          <a:p>
            <a:r>
              <a:rPr lang="en-IN" dirty="0"/>
              <a:t>Type</a:t>
            </a:r>
          </a:p>
        </p:txBody>
      </p:sp>
      <p:sp>
        <p:nvSpPr>
          <p:cNvPr id="6" name="Content Placeholder 5">
            <a:extLst>
              <a:ext uri="{FF2B5EF4-FFF2-40B4-BE49-F238E27FC236}">
                <a16:creationId xmlns:a16="http://schemas.microsoft.com/office/drawing/2014/main" id="{5A011C9A-EB3B-510B-4EA5-3FB270A095A1}"/>
              </a:ext>
            </a:extLst>
          </p:cNvPr>
          <p:cNvSpPr>
            <a:spLocks noGrp="1"/>
          </p:cNvSpPr>
          <p:nvPr>
            <p:ph sz="quarter" idx="16"/>
          </p:nvPr>
        </p:nvSpPr>
        <p:spPr>
          <a:xfrm>
            <a:off x="342900" y="3466514"/>
            <a:ext cx="8458200" cy="956896"/>
          </a:xfrm>
        </p:spPr>
        <p:txBody>
          <a:bodyPr/>
          <a:lstStyle/>
          <a:p>
            <a:pPr marL="292608" indent="-292608">
              <a:buFont typeface="Arial" panose="020B0604020202020204" pitchFamily="34" charset="0"/>
              <a:buChar char="•"/>
            </a:pPr>
            <a:r>
              <a:rPr lang="en-US" dirty="0"/>
              <a:t>P</a:t>
            </a:r>
            <a:r>
              <a:rPr lang="en-US" sz="100" dirty="0"/>
              <a:t> </a:t>
            </a:r>
            <a:r>
              <a:rPr lang="en-US" dirty="0"/>
              <a:t>R interval constant.</a:t>
            </a:r>
          </a:p>
          <a:p>
            <a:pPr marL="292608" indent="-292608">
              <a:buFont typeface="Arial" panose="020B0604020202020204" pitchFamily="34" charset="0"/>
              <a:buChar char="•"/>
            </a:pPr>
            <a:r>
              <a:rPr lang="en-US" dirty="0"/>
              <a:t>Chronic condition and more critical.</a:t>
            </a:r>
            <a:endParaRPr lang="en-IN" dirty="0"/>
          </a:p>
        </p:txBody>
      </p:sp>
      <p:sp>
        <p:nvSpPr>
          <p:cNvPr id="7" name="Content Placeholder 6">
            <a:extLst>
              <a:ext uri="{FF2B5EF4-FFF2-40B4-BE49-F238E27FC236}">
                <a16:creationId xmlns:a16="http://schemas.microsoft.com/office/drawing/2014/main" id="{8CC99AD4-87B2-15B2-C977-C78FC8006B32}"/>
              </a:ext>
            </a:extLst>
          </p:cNvPr>
          <p:cNvSpPr>
            <a:spLocks noGrp="1"/>
          </p:cNvSpPr>
          <p:nvPr>
            <p:ph sz="quarter" idx="17"/>
          </p:nvPr>
        </p:nvSpPr>
        <p:spPr>
          <a:xfrm>
            <a:off x="342900" y="4635164"/>
            <a:ext cx="8283512" cy="954106"/>
          </a:xfrm>
        </p:spPr>
        <p:txBody>
          <a:bodyPr/>
          <a:lstStyle/>
          <a:p>
            <a:pPr algn="ctr"/>
            <a:r>
              <a:rPr lang="en-US" b="1" i="1" dirty="0">
                <a:solidFill>
                  <a:srgbClr val="002060"/>
                </a:solidFill>
              </a:rPr>
              <a:t>Remember:</a:t>
            </a:r>
          </a:p>
          <a:p>
            <a:r>
              <a:rPr lang="en-US" b="1" i="1" dirty="0">
                <a:solidFill>
                  <a:srgbClr val="002060"/>
                </a:solidFill>
              </a:rPr>
              <a:t>Lengthen, lengthen, drop equals Wenckebach (Type 1).</a:t>
            </a:r>
            <a:endParaRPr lang="en-IN" b="1" i="1" dirty="0">
              <a:solidFill>
                <a:srgbClr val="002060"/>
              </a:solidFill>
            </a:endParaRPr>
          </a:p>
        </p:txBody>
      </p:sp>
      <p:sp>
        <p:nvSpPr>
          <p:cNvPr id="11" name="Slide Number Placeholder 10">
            <a:extLst>
              <a:ext uri="{FF2B5EF4-FFF2-40B4-BE49-F238E27FC236}">
                <a16:creationId xmlns:a16="http://schemas.microsoft.com/office/drawing/2014/main" id="{DF17DE27-FBDF-EE7C-FE88-6FCC00128A42}"/>
              </a:ext>
            </a:extLst>
          </p:cNvPr>
          <p:cNvSpPr>
            <a:spLocks noGrp="1"/>
          </p:cNvSpPr>
          <p:nvPr>
            <p:ph type="sldNum" sz="quarter" idx="10"/>
          </p:nvPr>
        </p:nvSpPr>
        <p:spPr/>
        <p:txBody>
          <a:bodyPr/>
          <a:lstStyle/>
          <a:p>
            <a:fld id="{68151E55-6873-49E2-B8D5-2F265E6F1973}" type="slidenum">
              <a:rPr lang="en-US" smtClean="0"/>
              <a:pPr/>
              <a:t>30</a:t>
            </a:fld>
            <a:endParaRPr lang="en-US" dirty="0"/>
          </a:p>
        </p:txBody>
      </p:sp>
      <p:graphicFrame>
        <p:nvGraphicFramePr>
          <p:cNvPr id="13" name="Object 12">
            <a:extLst>
              <a:ext uri="{FF2B5EF4-FFF2-40B4-BE49-F238E27FC236}">
                <a16:creationId xmlns:a16="http://schemas.microsoft.com/office/drawing/2014/main" id="{FB961B06-CA17-F61B-3A7B-784A037F571B}"/>
              </a:ext>
            </a:extLst>
          </p:cNvPr>
          <p:cNvGraphicFramePr>
            <a:graphicFrameLocks noChangeAspect="1"/>
          </p:cNvGraphicFramePr>
          <p:nvPr>
            <p:extLst>
              <p:ext uri="{D42A27DB-BD31-4B8C-83A1-F6EECF244321}">
                <p14:modId xmlns:p14="http://schemas.microsoft.com/office/powerpoint/2010/main" val="1057834039"/>
              </p:ext>
            </p:extLst>
          </p:nvPr>
        </p:nvGraphicFramePr>
        <p:xfrm>
          <a:off x="1245870" y="1384642"/>
          <a:ext cx="139700" cy="266700"/>
        </p:xfrm>
        <a:graphic>
          <a:graphicData uri="http://schemas.openxmlformats.org/presentationml/2006/ole">
            <mc:AlternateContent xmlns:mc="http://schemas.openxmlformats.org/markup-compatibility/2006">
              <mc:Choice xmlns:v="urn:schemas-microsoft-com:vml" Requires="v">
                <p:oleObj spid="_x0000_s7190" name="Equation" r:id="rId4" imgW="139680" imgH="266400" progId="">
                  <p:embed/>
                </p:oleObj>
              </mc:Choice>
              <mc:Fallback>
                <p:oleObj name="Equation" r:id="rId4" imgW="139680" imgH="266400" progId="">
                  <p:embed/>
                  <p:pic>
                    <p:nvPicPr>
                      <p:cNvPr id="0" name="Picture 1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45870" y="1384642"/>
                        <a:ext cx="139700" cy="2667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4" name="Object 13">
            <a:extLst>
              <a:ext uri="{FF2B5EF4-FFF2-40B4-BE49-F238E27FC236}">
                <a16:creationId xmlns:a16="http://schemas.microsoft.com/office/drawing/2014/main" id="{B50C3FC5-DA0B-45F9-3F6E-F828812B498B}"/>
              </a:ext>
            </a:extLst>
          </p:cNvPr>
          <p:cNvGraphicFramePr>
            <a:graphicFrameLocks noChangeAspect="1"/>
          </p:cNvGraphicFramePr>
          <p:nvPr>
            <p:extLst>
              <p:ext uri="{D42A27DB-BD31-4B8C-83A1-F6EECF244321}">
                <p14:modId xmlns:p14="http://schemas.microsoft.com/office/powerpoint/2010/main" val="1647996183"/>
              </p:ext>
            </p:extLst>
          </p:nvPr>
        </p:nvGraphicFramePr>
        <p:xfrm>
          <a:off x="1275080" y="2994877"/>
          <a:ext cx="241300" cy="266700"/>
        </p:xfrm>
        <a:graphic>
          <a:graphicData uri="http://schemas.openxmlformats.org/presentationml/2006/ole">
            <mc:AlternateContent xmlns:mc="http://schemas.openxmlformats.org/markup-compatibility/2006">
              <mc:Choice xmlns:v="urn:schemas-microsoft-com:vml" Requires="v">
                <p:oleObj spid="_x0000_s7191" name="Equation" r:id="rId6" imgW="241200" imgH="266400" progId="">
                  <p:embed/>
                </p:oleObj>
              </mc:Choice>
              <mc:Fallback>
                <p:oleObj name="Equation" r:id="rId6" imgW="241200" imgH="266400" progId="">
                  <p:embed/>
                  <p:pic>
                    <p:nvPicPr>
                      <p:cNvPr id="0" name="Picture 19"/>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275080" y="2994877"/>
                        <a:ext cx="241300" cy="2667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7491538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2399D4-D978-DA55-B038-103F1F0B5395}"/>
              </a:ext>
            </a:extLst>
          </p:cNvPr>
          <p:cNvSpPr>
            <a:spLocks noGrp="1"/>
          </p:cNvSpPr>
          <p:nvPr>
            <p:ph type="title"/>
          </p:nvPr>
        </p:nvSpPr>
        <p:spPr/>
        <p:txBody>
          <a:bodyPr>
            <a:noAutofit/>
          </a:bodyPr>
          <a:lstStyle/>
          <a:p>
            <a:r>
              <a:rPr lang="en-US" sz="3200" dirty="0"/>
              <a:t>Learning Outcome 9.4</a:t>
            </a:r>
            <a:br>
              <a:rPr lang="en-US" sz="3200" dirty="0"/>
            </a:br>
            <a:r>
              <a:rPr lang="en-US" sz="3200" dirty="0"/>
              <a:t>Apply Your Knowledge </a:t>
            </a:r>
            <a:r>
              <a:rPr lang="en-US" sz="1000" b="0" dirty="0"/>
              <a:t>1</a:t>
            </a:r>
            <a:endParaRPr lang="en-IN" sz="1000" b="0" dirty="0"/>
          </a:p>
        </p:txBody>
      </p:sp>
      <p:sp>
        <p:nvSpPr>
          <p:cNvPr id="4" name="Content Placeholder 3">
            <a:extLst>
              <a:ext uri="{FF2B5EF4-FFF2-40B4-BE49-F238E27FC236}">
                <a16:creationId xmlns:a16="http://schemas.microsoft.com/office/drawing/2014/main" id="{15B9D526-3ECC-401F-2672-E9752C5B8776}"/>
              </a:ext>
            </a:extLst>
          </p:cNvPr>
          <p:cNvSpPr>
            <a:spLocks noGrp="1"/>
          </p:cNvSpPr>
          <p:nvPr>
            <p:ph sz="quarter" idx="11"/>
          </p:nvPr>
        </p:nvSpPr>
        <p:spPr>
          <a:xfrm>
            <a:off x="342900" y="1270463"/>
            <a:ext cx="8458200" cy="455467"/>
          </a:xfrm>
        </p:spPr>
        <p:txBody>
          <a:bodyPr/>
          <a:lstStyle/>
          <a:p>
            <a:r>
              <a:rPr lang="en-US" dirty="0"/>
              <a:t>What is the mnemonic to help you remember how to</a:t>
            </a:r>
            <a:endParaRPr lang="en-IN" dirty="0"/>
          </a:p>
        </p:txBody>
      </p:sp>
      <p:sp>
        <p:nvSpPr>
          <p:cNvPr id="8" name="Content Placeholder 7">
            <a:extLst>
              <a:ext uri="{FF2B5EF4-FFF2-40B4-BE49-F238E27FC236}">
                <a16:creationId xmlns:a16="http://schemas.microsoft.com/office/drawing/2014/main" id="{0D5EC58D-1AFD-A7C8-E908-7A2AFE532AF5}"/>
              </a:ext>
            </a:extLst>
          </p:cNvPr>
          <p:cNvSpPr>
            <a:spLocks noGrp="1"/>
          </p:cNvSpPr>
          <p:nvPr>
            <p:ph sz="quarter" idx="14"/>
          </p:nvPr>
        </p:nvSpPr>
        <p:spPr>
          <a:xfrm>
            <a:off x="342900" y="1783093"/>
            <a:ext cx="7200900" cy="411467"/>
          </a:xfrm>
        </p:spPr>
        <p:txBody>
          <a:bodyPr tIns="0"/>
          <a:lstStyle/>
          <a:p>
            <a:r>
              <a:rPr lang="en-US" dirty="0"/>
              <a:t>distinguish between second degree A</a:t>
            </a:r>
            <a:r>
              <a:rPr lang="en-US" sz="100" dirty="0"/>
              <a:t> </a:t>
            </a:r>
            <a:r>
              <a:rPr lang="en-US" dirty="0"/>
              <a:t>V block, types</a:t>
            </a:r>
            <a:endParaRPr lang="en-IN" dirty="0"/>
          </a:p>
        </p:txBody>
      </p:sp>
      <p:sp>
        <p:nvSpPr>
          <p:cNvPr id="7" name="Slide Number Placeholder 6">
            <a:extLst>
              <a:ext uri="{FF2B5EF4-FFF2-40B4-BE49-F238E27FC236}">
                <a16:creationId xmlns:a16="http://schemas.microsoft.com/office/drawing/2014/main" id="{7E788CD0-AEA8-2BAA-218B-47B221E7A317}"/>
              </a:ext>
            </a:extLst>
          </p:cNvPr>
          <p:cNvSpPr>
            <a:spLocks noGrp="1"/>
          </p:cNvSpPr>
          <p:nvPr>
            <p:ph type="sldNum" sz="quarter" idx="10"/>
          </p:nvPr>
        </p:nvSpPr>
        <p:spPr/>
        <p:txBody>
          <a:bodyPr/>
          <a:lstStyle/>
          <a:p>
            <a:fld id="{68151E55-6873-49E2-B8D5-2F265E6F1973}" type="slidenum">
              <a:rPr lang="en-US" smtClean="0"/>
              <a:pPr/>
              <a:t>31</a:t>
            </a:fld>
            <a:endParaRPr lang="en-US"/>
          </a:p>
        </p:txBody>
      </p:sp>
      <p:graphicFrame>
        <p:nvGraphicFramePr>
          <p:cNvPr id="10" name="Object 9">
            <a:extLst>
              <a:ext uri="{FF2B5EF4-FFF2-40B4-BE49-F238E27FC236}">
                <a16:creationId xmlns:a16="http://schemas.microsoft.com/office/drawing/2014/main" id="{669EB7D3-89A4-C7F0-AC9D-B5EDB227518A}"/>
              </a:ext>
            </a:extLst>
          </p:cNvPr>
          <p:cNvGraphicFramePr>
            <a:graphicFrameLocks noChangeAspect="1"/>
          </p:cNvGraphicFramePr>
          <p:nvPr>
            <p:extLst>
              <p:ext uri="{D42A27DB-BD31-4B8C-83A1-F6EECF244321}">
                <p14:modId xmlns:p14="http://schemas.microsoft.com/office/powerpoint/2010/main" val="856169525"/>
              </p:ext>
            </p:extLst>
          </p:nvPr>
        </p:nvGraphicFramePr>
        <p:xfrm>
          <a:off x="7551420" y="1826266"/>
          <a:ext cx="1028700" cy="279400"/>
        </p:xfrm>
        <a:graphic>
          <a:graphicData uri="http://schemas.openxmlformats.org/presentationml/2006/ole">
            <mc:AlternateContent xmlns:mc="http://schemas.openxmlformats.org/markup-compatibility/2006">
              <mc:Choice xmlns:v="urn:schemas-microsoft-com:vml" Requires="v">
                <p:oleObj spid="_x0000_s8204" name="Equation" r:id="rId4" imgW="1028520" imgH="279360" progId="">
                  <p:embed/>
                </p:oleObj>
              </mc:Choice>
              <mc:Fallback>
                <p:oleObj name="Equation" r:id="rId4" imgW="1028520" imgH="279360" progId="">
                  <p:embed/>
                  <p:pic>
                    <p:nvPicPr>
                      <p:cNvPr id="0" name="Picture 1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551420" y="1826266"/>
                        <a:ext cx="1028700" cy="2794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112554928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FA4068-B1A6-65B8-B53D-9E91EF47EBD4}"/>
              </a:ext>
            </a:extLst>
          </p:cNvPr>
          <p:cNvSpPr>
            <a:spLocks noGrp="1"/>
          </p:cNvSpPr>
          <p:nvPr>
            <p:ph type="title"/>
          </p:nvPr>
        </p:nvSpPr>
        <p:spPr/>
        <p:txBody>
          <a:bodyPr>
            <a:noAutofit/>
          </a:bodyPr>
          <a:lstStyle/>
          <a:p>
            <a:r>
              <a:rPr lang="en-US" sz="3200" dirty="0"/>
              <a:t>Learning Outcome 9.4</a:t>
            </a:r>
            <a:br>
              <a:rPr lang="en-US" sz="3200" dirty="0"/>
            </a:br>
            <a:r>
              <a:rPr lang="en-US" sz="3200" dirty="0"/>
              <a:t>Apply Your Knowledge </a:t>
            </a:r>
            <a:r>
              <a:rPr lang="en-US" sz="1000" b="0" dirty="0"/>
              <a:t>2</a:t>
            </a:r>
            <a:endParaRPr lang="en-IN" sz="1000" b="0" dirty="0"/>
          </a:p>
        </p:txBody>
      </p:sp>
      <p:sp>
        <p:nvSpPr>
          <p:cNvPr id="3" name="Content Placeholder 2">
            <a:extLst>
              <a:ext uri="{FF2B5EF4-FFF2-40B4-BE49-F238E27FC236}">
                <a16:creationId xmlns:a16="http://schemas.microsoft.com/office/drawing/2014/main" id="{3D79C542-5981-EDA5-F5CD-D288AB487177}"/>
              </a:ext>
            </a:extLst>
          </p:cNvPr>
          <p:cNvSpPr>
            <a:spLocks noGrp="1"/>
          </p:cNvSpPr>
          <p:nvPr>
            <p:ph sz="quarter" idx="11"/>
          </p:nvPr>
        </p:nvSpPr>
        <p:spPr>
          <a:xfrm>
            <a:off x="342900" y="3133252"/>
            <a:ext cx="8458200" cy="472080"/>
          </a:xfrm>
        </p:spPr>
        <p:txBody>
          <a:bodyPr/>
          <a:lstStyle/>
          <a:p>
            <a:r>
              <a:rPr lang="en-IN" dirty="0">
                <a:solidFill>
                  <a:srgbClr val="002060"/>
                </a:solidFill>
              </a:rPr>
              <a:t>Answer:</a:t>
            </a:r>
          </a:p>
        </p:txBody>
      </p:sp>
      <p:sp>
        <p:nvSpPr>
          <p:cNvPr id="4" name="Content Placeholder 3">
            <a:extLst>
              <a:ext uri="{FF2B5EF4-FFF2-40B4-BE49-F238E27FC236}">
                <a16:creationId xmlns:a16="http://schemas.microsoft.com/office/drawing/2014/main" id="{B960F542-06A9-66FC-0757-EC6E18A4428C}"/>
              </a:ext>
            </a:extLst>
          </p:cNvPr>
          <p:cNvSpPr>
            <a:spLocks noGrp="1"/>
          </p:cNvSpPr>
          <p:nvPr>
            <p:ph sz="quarter" idx="14"/>
          </p:nvPr>
        </p:nvSpPr>
        <p:spPr>
          <a:xfrm>
            <a:off x="342900" y="2070496"/>
            <a:ext cx="8458200" cy="421244"/>
          </a:xfrm>
        </p:spPr>
        <p:txBody>
          <a:bodyPr tIns="0"/>
          <a:lstStyle/>
          <a:p>
            <a:r>
              <a:rPr lang="en-US" dirty="0"/>
              <a:t>What is the mnemonic to help you remember how to</a:t>
            </a:r>
            <a:endParaRPr lang="en-IN" dirty="0"/>
          </a:p>
        </p:txBody>
      </p:sp>
      <p:sp>
        <p:nvSpPr>
          <p:cNvPr id="5" name="Content Placeholder 4">
            <a:extLst>
              <a:ext uri="{FF2B5EF4-FFF2-40B4-BE49-F238E27FC236}">
                <a16:creationId xmlns:a16="http://schemas.microsoft.com/office/drawing/2014/main" id="{DF016541-6867-1460-EE6D-5286130D97B9}"/>
              </a:ext>
            </a:extLst>
          </p:cNvPr>
          <p:cNvSpPr>
            <a:spLocks noGrp="1"/>
          </p:cNvSpPr>
          <p:nvPr>
            <p:ph sz="quarter" idx="15"/>
          </p:nvPr>
        </p:nvSpPr>
        <p:spPr>
          <a:xfrm>
            <a:off x="342900" y="2546614"/>
            <a:ext cx="7212330" cy="436616"/>
          </a:xfrm>
        </p:spPr>
        <p:txBody>
          <a:bodyPr tIns="0"/>
          <a:lstStyle/>
          <a:p>
            <a:r>
              <a:rPr lang="en-US" dirty="0"/>
              <a:t>distinguish between second degree A</a:t>
            </a:r>
            <a:r>
              <a:rPr lang="en-US" sz="100" dirty="0"/>
              <a:t> </a:t>
            </a:r>
            <a:r>
              <a:rPr lang="en-US" dirty="0"/>
              <a:t>V block, types</a:t>
            </a:r>
            <a:endParaRPr lang="en-IN" dirty="0"/>
          </a:p>
        </p:txBody>
      </p:sp>
      <p:sp>
        <p:nvSpPr>
          <p:cNvPr id="6" name="Content Placeholder 5">
            <a:extLst>
              <a:ext uri="{FF2B5EF4-FFF2-40B4-BE49-F238E27FC236}">
                <a16:creationId xmlns:a16="http://schemas.microsoft.com/office/drawing/2014/main" id="{5C3D1332-3F74-18A1-F05D-00C89AEDC2E5}"/>
              </a:ext>
            </a:extLst>
          </p:cNvPr>
          <p:cNvSpPr>
            <a:spLocks noGrp="1"/>
          </p:cNvSpPr>
          <p:nvPr>
            <p:ph sz="quarter" idx="16"/>
          </p:nvPr>
        </p:nvSpPr>
        <p:spPr>
          <a:xfrm>
            <a:off x="342900" y="3755354"/>
            <a:ext cx="8458200" cy="450886"/>
          </a:xfrm>
        </p:spPr>
        <p:txBody>
          <a:bodyPr/>
          <a:lstStyle/>
          <a:p>
            <a:r>
              <a:rPr lang="en-US" dirty="0">
                <a:solidFill>
                  <a:srgbClr val="002060"/>
                </a:solidFill>
              </a:rPr>
              <a:t>“Lengthen, lengthen, drop equals Wenckebach”</a:t>
            </a:r>
            <a:endParaRPr lang="en-IN" dirty="0">
              <a:solidFill>
                <a:srgbClr val="002060"/>
              </a:solidFill>
            </a:endParaRPr>
          </a:p>
        </p:txBody>
      </p:sp>
      <p:sp>
        <p:nvSpPr>
          <p:cNvPr id="11" name="Slide Number Placeholder 10">
            <a:extLst>
              <a:ext uri="{FF2B5EF4-FFF2-40B4-BE49-F238E27FC236}">
                <a16:creationId xmlns:a16="http://schemas.microsoft.com/office/drawing/2014/main" id="{3FBB65FF-EAA9-6462-1730-E39FC8C6AAF6}"/>
              </a:ext>
            </a:extLst>
          </p:cNvPr>
          <p:cNvSpPr>
            <a:spLocks noGrp="1"/>
          </p:cNvSpPr>
          <p:nvPr>
            <p:ph type="sldNum" sz="quarter" idx="10"/>
          </p:nvPr>
        </p:nvSpPr>
        <p:spPr/>
        <p:txBody>
          <a:bodyPr/>
          <a:lstStyle/>
          <a:p>
            <a:fld id="{68151E55-6873-49E2-B8D5-2F265E6F1973}" type="slidenum">
              <a:rPr lang="en-US" smtClean="0"/>
              <a:pPr/>
              <a:t>32</a:t>
            </a:fld>
            <a:endParaRPr lang="en-US" dirty="0"/>
          </a:p>
        </p:txBody>
      </p:sp>
      <p:graphicFrame>
        <p:nvGraphicFramePr>
          <p:cNvPr id="12" name="Object 11">
            <a:extLst>
              <a:ext uri="{FF2B5EF4-FFF2-40B4-BE49-F238E27FC236}">
                <a16:creationId xmlns:a16="http://schemas.microsoft.com/office/drawing/2014/main" id="{89021237-2C7D-43C7-8EFD-5E201C726EEF}"/>
              </a:ext>
            </a:extLst>
          </p:cNvPr>
          <p:cNvGraphicFramePr>
            <a:graphicFrameLocks noChangeAspect="1"/>
          </p:cNvGraphicFramePr>
          <p:nvPr>
            <p:extLst>
              <p:ext uri="{D42A27DB-BD31-4B8C-83A1-F6EECF244321}">
                <p14:modId xmlns:p14="http://schemas.microsoft.com/office/powerpoint/2010/main" val="4064139640"/>
              </p:ext>
            </p:extLst>
          </p:nvPr>
        </p:nvGraphicFramePr>
        <p:xfrm>
          <a:off x="7454900" y="2603500"/>
          <a:ext cx="1028700" cy="292100"/>
        </p:xfrm>
        <a:graphic>
          <a:graphicData uri="http://schemas.openxmlformats.org/presentationml/2006/ole">
            <mc:AlternateContent xmlns:mc="http://schemas.openxmlformats.org/markup-compatibility/2006">
              <mc:Choice xmlns:v="urn:schemas-microsoft-com:vml" Requires="v">
                <p:oleObj spid="_x0000_s9228" name="Equation" r:id="rId4" imgW="1028520" imgH="291960" progId="">
                  <p:embed/>
                </p:oleObj>
              </mc:Choice>
              <mc:Fallback>
                <p:oleObj name="Equation" r:id="rId4" imgW="1028520" imgH="291960" progId="">
                  <p:embed/>
                  <p:pic>
                    <p:nvPicPr>
                      <p:cNvPr id="0" name="Picture 1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454900" y="2603500"/>
                        <a:ext cx="1028700" cy="2921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291655635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135843-C9D4-55C8-9E70-148FFEB5618A}"/>
              </a:ext>
            </a:extLst>
          </p:cNvPr>
          <p:cNvSpPr>
            <a:spLocks noGrp="1"/>
          </p:cNvSpPr>
          <p:nvPr>
            <p:ph type="title"/>
          </p:nvPr>
        </p:nvSpPr>
        <p:spPr/>
        <p:txBody>
          <a:bodyPr>
            <a:noAutofit/>
          </a:bodyPr>
          <a:lstStyle/>
          <a:p>
            <a:r>
              <a:rPr lang="en-US" sz="3200" dirty="0"/>
              <a:t>9.5 Third Degree Atrioventricular (A</a:t>
            </a:r>
            <a:r>
              <a:rPr lang="en-US" sz="100" dirty="0"/>
              <a:t> </a:t>
            </a:r>
            <a:r>
              <a:rPr lang="en-US" sz="3200" dirty="0"/>
              <a:t>V) Block (Complete)</a:t>
            </a:r>
            <a:endParaRPr lang="en-IN" sz="3200" dirty="0"/>
          </a:p>
        </p:txBody>
      </p:sp>
      <p:sp>
        <p:nvSpPr>
          <p:cNvPr id="3" name="Content Placeholder 2">
            <a:extLst>
              <a:ext uri="{FF2B5EF4-FFF2-40B4-BE49-F238E27FC236}">
                <a16:creationId xmlns:a16="http://schemas.microsoft.com/office/drawing/2014/main" id="{748B75A6-9E5C-7F4D-9F8A-87ABB17E1122}"/>
              </a:ext>
            </a:extLst>
          </p:cNvPr>
          <p:cNvSpPr>
            <a:spLocks noGrp="1"/>
          </p:cNvSpPr>
          <p:nvPr>
            <p:ph sz="quarter" idx="11"/>
          </p:nvPr>
        </p:nvSpPr>
        <p:spPr>
          <a:xfrm>
            <a:off x="342900" y="1688691"/>
            <a:ext cx="8458200" cy="483511"/>
          </a:xfrm>
        </p:spPr>
        <p:txBody>
          <a:bodyPr>
            <a:normAutofit/>
          </a:bodyPr>
          <a:lstStyle/>
          <a:p>
            <a:r>
              <a:rPr lang="en-IN" dirty="0">
                <a:solidFill>
                  <a:srgbClr val="002060"/>
                </a:solidFill>
              </a:rPr>
              <a:t>Key Term</a:t>
            </a:r>
          </a:p>
        </p:txBody>
      </p:sp>
      <p:sp>
        <p:nvSpPr>
          <p:cNvPr id="4" name="Content Placeholder 3">
            <a:extLst>
              <a:ext uri="{FF2B5EF4-FFF2-40B4-BE49-F238E27FC236}">
                <a16:creationId xmlns:a16="http://schemas.microsoft.com/office/drawing/2014/main" id="{AF275937-8019-5160-E101-2EB5EF8D2C90}"/>
              </a:ext>
            </a:extLst>
          </p:cNvPr>
          <p:cNvSpPr>
            <a:spLocks noGrp="1"/>
          </p:cNvSpPr>
          <p:nvPr>
            <p:ph sz="quarter" idx="14"/>
          </p:nvPr>
        </p:nvSpPr>
        <p:spPr>
          <a:xfrm>
            <a:off x="342900" y="2457450"/>
            <a:ext cx="8458200" cy="468630"/>
          </a:xfrm>
        </p:spPr>
        <p:txBody>
          <a:bodyPr>
            <a:normAutofit/>
          </a:bodyPr>
          <a:lstStyle/>
          <a:p>
            <a:pPr marL="292608" indent="-292608">
              <a:buFont typeface="Arial" panose="020B0604020202020204" pitchFamily="34" charset="0"/>
              <a:buChar char="•"/>
            </a:pPr>
            <a:r>
              <a:rPr lang="en-IN" dirty="0"/>
              <a:t>Dissociative</a:t>
            </a:r>
          </a:p>
        </p:txBody>
      </p:sp>
      <p:sp>
        <p:nvSpPr>
          <p:cNvPr id="7" name="Slide Number Placeholder 6">
            <a:extLst>
              <a:ext uri="{FF2B5EF4-FFF2-40B4-BE49-F238E27FC236}">
                <a16:creationId xmlns:a16="http://schemas.microsoft.com/office/drawing/2014/main" id="{8B464609-23FB-D552-0DF0-A6B26899D165}"/>
              </a:ext>
            </a:extLst>
          </p:cNvPr>
          <p:cNvSpPr>
            <a:spLocks noGrp="1"/>
          </p:cNvSpPr>
          <p:nvPr>
            <p:ph type="sldNum" sz="quarter" idx="10"/>
          </p:nvPr>
        </p:nvSpPr>
        <p:spPr/>
        <p:txBody>
          <a:bodyPr/>
          <a:lstStyle/>
          <a:p>
            <a:fld id="{68151E55-6873-49E2-B8D5-2F265E6F1973}" type="slidenum">
              <a:rPr lang="en-US" smtClean="0"/>
              <a:pPr/>
              <a:t>33</a:t>
            </a:fld>
            <a:endParaRPr lang="en-US"/>
          </a:p>
        </p:txBody>
      </p:sp>
    </p:spTree>
    <p:extLst>
      <p:ext uri="{BB962C8B-B14F-4D97-AF65-F5344CB8AC3E}">
        <p14:creationId xmlns:p14="http://schemas.microsoft.com/office/powerpoint/2010/main" val="205177978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A4EA0B-A40F-8F6A-6F9B-D8A531E19FB7}"/>
              </a:ext>
            </a:extLst>
          </p:cNvPr>
          <p:cNvSpPr>
            <a:spLocks noGrp="1"/>
          </p:cNvSpPr>
          <p:nvPr>
            <p:ph type="title"/>
          </p:nvPr>
        </p:nvSpPr>
        <p:spPr/>
        <p:txBody>
          <a:bodyPr/>
          <a:lstStyle/>
          <a:p>
            <a:r>
              <a:rPr lang="en-US" dirty="0"/>
              <a:t>Third Degree A</a:t>
            </a:r>
            <a:r>
              <a:rPr lang="en-US" sz="100" dirty="0"/>
              <a:t> </a:t>
            </a:r>
            <a:r>
              <a:rPr lang="en-US" dirty="0"/>
              <a:t>V Block (Complete) </a:t>
            </a:r>
            <a:r>
              <a:rPr lang="en-US" sz="1000" b="0" dirty="0"/>
              <a:t>1</a:t>
            </a:r>
            <a:endParaRPr lang="en-IN" sz="1000" b="0" dirty="0"/>
          </a:p>
        </p:txBody>
      </p:sp>
      <p:sp>
        <p:nvSpPr>
          <p:cNvPr id="8" name="Text Placeholder 3">
            <a:extLst>
              <a:ext uri="{FF2B5EF4-FFF2-40B4-BE49-F238E27FC236}">
                <a16:creationId xmlns:a16="http://schemas.microsoft.com/office/drawing/2014/main" id="{BE7DE345-11C7-86F1-425A-0EAFC3259B98}"/>
              </a:ext>
            </a:extLst>
          </p:cNvPr>
          <p:cNvSpPr>
            <a:spLocks noGrp="1"/>
          </p:cNvSpPr>
          <p:nvPr>
            <p:ph type="body" sz="quarter" idx="12"/>
          </p:nvPr>
        </p:nvSpPr>
        <p:spPr>
          <a:xfrm>
            <a:off x="2987041" y="6294120"/>
            <a:ext cx="3199094" cy="220980"/>
          </a:xfrm>
        </p:spPr>
        <p:txBody>
          <a:bodyPr/>
          <a:lstStyle/>
          <a:p>
            <a:r>
              <a:rPr lang="en-US" sz="1200" dirty="0">
                <a:hlinkClick r:id="" action="ppaction://noaction"/>
              </a:rPr>
              <a:t>Access the text alternative for slide images.</a:t>
            </a:r>
            <a:endParaRPr lang="en-US" sz="1200" dirty="0"/>
          </a:p>
        </p:txBody>
      </p:sp>
      <p:sp>
        <p:nvSpPr>
          <p:cNvPr id="6" name="Slide Number Placeholder 5">
            <a:extLst>
              <a:ext uri="{FF2B5EF4-FFF2-40B4-BE49-F238E27FC236}">
                <a16:creationId xmlns:a16="http://schemas.microsoft.com/office/drawing/2014/main" id="{C995D9C8-F04E-0F1E-0A6C-980C2C22F1E9}"/>
              </a:ext>
            </a:extLst>
          </p:cNvPr>
          <p:cNvSpPr>
            <a:spLocks noGrp="1"/>
          </p:cNvSpPr>
          <p:nvPr>
            <p:ph type="sldNum" sz="quarter" idx="4"/>
          </p:nvPr>
        </p:nvSpPr>
        <p:spPr/>
        <p:txBody>
          <a:bodyPr/>
          <a:lstStyle/>
          <a:p>
            <a:fld id="{68151E55-6873-49E2-B8D5-2F265E6F1973}" type="slidenum">
              <a:rPr lang="en-US" smtClean="0"/>
              <a:pPr/>
              <a:t>34</a:t>
            </a:fld>
            <a:endParaRPr lang="en-US" dirty="0"/>
          </a:p>
        </p:txBody>
      </p:sp>
      <p:pic>
        <p:nvPicPr>
          <p:cNvPr id="7" name="Picture 6" descr="An illustration shows third degree A V block.">
            <a:extLst>
              <a:ext uri="{FF2B5EF4-FFF2-40B4-BE49-F238E27FC236}">
                <a16:creationId xmlns:a16="http://schemas.microsoft.com/office/drawing/2014/main" id="{E4691E3B-2362-26DC-58C1-BFC8A32CCD03}"/>
              </a:ext>
            </a:extLst>
          </p:cNvPr>
          <p:cNvPicPr>
            <a:picLocks noChangeAspect="1"/>
          </p:cNvPicPr>
          <p:nvPr/>
        </p:nvPicPr>
        <p:blipFill>
          <a:blip r:embed="rId3"/>
          <a:stretch>
            <a:fillRect/>
          </a:stretch>
        </p:blipFill>
        <p:spPr>
          <a:xfrm>
            <a:off x="853117" y="1368353"/>
            <a:ext cx="7437765" cy="4578493"/>
          </a:xfrm>
          <a:prstGeom prst="rect">
            <a:avLst/>
          </a:prstGeom>
        </p:spPr>
      </p:pic>
    </p:spTree>
    <p:extLst>
      <p:ext uri="{BB962C8B-B14F-4D97-AF65-F5344CB8AC3E}">
        <p14:creationId xmlns:p14="http://schemas.microsoft.com/office/powerpoint/2010/main" val="65454517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40AB32-9D06-47F7-7C65-AEA49783AB07}"/>
              </a:ext>
            </a:extLst>
          </p:cNvPr>
          <p:cNvSpPr>
            <a:spLocks noGrp="1"/>
          </p:cNvSpPr>
          <p:nvPr>
            <p:ph type="title"/>
          </p:nvPr>
        </p:nvSpPr>
        <p:spPr/>
        <p:txBody>
          <a:bodyPr/>
          <a:lstStyle/>
          <a:p>
            <a:r>
              <a:rPr lang="en-US" dirty="0"/>
              <a:t>Third Degree A</a:t>
            </a:r>
            <a:r>
              <a:rPr lang="en-US" sz="100" dirty="0"/>
              <a:t> </a:t>
            </a:r>
            <a:r>
              <a:rPr lang="en-US" dirty="0"/>
              <a:t>V Block (Complete) </a:t>
            </a:r>
            <a:r>
              <a:rPr lang="en-US" sz="1000" b="0" dirty="0"/>
              <a:t>2</a:t>
            </a:r>
            <a:endParaRPr lang="en-IN" sz="1000" b="0" dirty="0"/>
          </a:p>
        </p:txBody>
      </p:sp>
      <p:sp>
        <p:nvSpPr>
          <p:cNvPr id="3" name="Content Placeholder 2">
            <a:extLst>
              <a:ext uri="{FF2B5EF4-FFF2-40B4-BE49-F238E27FC236}">
                <a16:creationId xmlns:a16="http://schemas.microsoft.com/office/drawing/2014/main" id="{69B1E298-2E95-2F17-D9A4-CC67D7CA462A}"/>
              </a:ext>
            </a:extLst>
          </p:cNvPr>
          <p:cNvSpPr>
            <a:spLocks noGrp="1"/>
          </p:cNvSpPr>
          <p:nvPr>
            <p:ph sz="quarter" idx="11"/>
          </p:nvPr>
        </p:nvSpPr>
        <p:spPr>
          <a:xfrm>
            <a:off x="342900" y="1276709"/>
            <a:ext cx="8458200" cy="2198011"/>
          </a:xfrm>
        </p:spPr>
        <p:txBody>
          <a:bodyPr/>
          <a:lstStyle/>
          <a:p>
            <a:pPr marL="292608" indent="-292608">
              <a:buFont typeface="Arial" panose="020B0604020202020204" pitchFamily="34" charset="0"/>
              <a:buChar char="•"/>
            </a:pPr>
            <a:r>
              <a:rPr lang="en-US" dirty="0"/>
              <a:t>All electrical impulses originating above the ventricles are blocked.</a:t>
            </a:r>
          </a:p>
          <a:p>
            <a:pPr marL="292608" indent="-292608">
              <a:buFont typeface="Arial" panose="020B0604020202020204" pitchFamily="34" charset="0"/>
              <a:buChar char="•"/>
            </a:pPr>
            <a:r>
              <a:rPr lang="en-US" dirty="0"/>
              <a:t>No correlation between atrial and ventricular depolarization.</a:t>
            </a:r>
          </a:p>
          <a:p>
            <a:pPr marL="292608" indent="-292608">
              <a:buFont typeface="Arial" panose="020B0604020202020204" pitchFamily="34" charset="0"/>
              <a:buChar char="•"/>
            </a:pPr>
            <a:r>
              <a:rPr lang="en-US" dirty="0"/>
              <a:t>P-P and R-R intervals are dissociative.</a:t>
            </a:r>
            <a:endParaRPr lang="en-IN" dirty="0"/>
          </a:p>
        </p:txBody>
      </p:sp>
      <p:sp>
        <p:nvSpPr>
          <p:cNvPr id="6" name="Slide Number Placeholder 5">
            <a:extLst>
              <a:ext uri="{FF2B5EF4-FFF2-40B4-BE49-F238E27FC236}">
                <a16:creationId xmlns:a16="http://schemas.microsoft.com/office/drawing/2014/main" id="{1B561A1D-54AF-3DBF-A52F-AE2930A35D6B}"/>
              </a:ext>
            </a:extLst>
          </p:cNvPr>
          <p:cNvSpPr>
            <a:spLocks noGrp="1"/>
          </p:cNvSpPr>
          <p:nvPr>
            <p:ph type="sldNum" sz="quarter" idx="4"/>
          </p:nvPr>
        </p:nvSpPr>
        <p:spPr/>
        <p:txBody>
          <a:bodyPr/>
          <a:lstStyle/>
          <a:p>
            <a:fld id="{68151E55-6873-49E2-B8D5-2F265E6F1973}" type="slidenum">
              <a:rPr lang="en-US" smtClean="0"/>
              <a:pPr/>
              <a:t>35</a:t>
            </a:fld>
            <a:endParaRPr lang="en-US" dirty="0"/>
          </a:p>
        </p:txBody>
      </p:sp>
      <p:pic>
        <p:nvPicPr>
          <p:cNvPr id="7" name="Picture 6" descr="ECG tracing showing third degree heart block;  P-P and R-R intervals are constant, but their rates are different.">
            <a:extLst>
              <a:ext uri="{FF2B5EF4-FFF2-40B4-BE49-F238E27FC236}">
                <a16:creationId xmlns:a16="http://schemas.microsoft.com/office/drawing/2014/main" id="{E7350A14-4919-724A-6B9B-433B99DD5F20}"/>
              </a:ext>
            </a:extLst>
          </p:cNvPr>
          <p:cNvPicPr>
            <a:picLocks noChangeAspect="1"/>
          </p:cNvPicPr>
          <p:nvPr/>
        </p:nvPicPr>
        <p:blipFill>
          <a:blip r:embed="rId3"/>
          <a:stretch>
            <a:fillRect/>
          </a:stretch>
        </p:blipFill>
        <p:spPr>
          <a:xfrm>
            <a:off x="286140" y="3674264"/>
            <a:ext cx="8571719" cy="2298391"/>
          </a:xfrm>
          <a:prstGeom prst="rect">
            <a:avLst/>
          </a:prstGeom>
        </p:spPr>
      </p:pic>
    </p:spTree>
    <p:extLst>
      <p:ext uri="{BB962C8B-B14F-4D97-AF65-F5344CB8AC3E}">
        <p14:creationId xmlns:p14="http://schemas.microsoft.com/office/powerpoint/2010/main" val="409615672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AAD1F2-B251-FA07-9AA0-01A094C1036B}"/>
              </a:ext>
            </a:extLst>
          </p:cNvPr>
          <p:cNvSpPr>
            <a:spLocks noGrp="1"/>
          </p:cNvSpPr>
          <p:nvPr>
            <p:ph type="title"/>
          </p:nvPr>
        </p:nvSpPr>
        <p:spPr/>
        <p:txBody>
          <a:bodyPr>
            <a:normAutofit/>
          </a:bodyPr>
          <a:lstStyle/>
          <a:p>
            <a:r>
              <a:rPr lang="en-US" sz="3600" dirty="0"/>
              <a:t>Third Degree A</a:t>
            </a:r>
            <a:r>
              <a:rPr lang="en-US" sz="100" dirty="0"/>
              <a:t> </a:t>
            </a:r>
            <a:r>
              <a:rPr lang="en-US" sz="3600" dirty="0"/>
              <a:t>V Block: Criteria </a:t>
            </a:r>
            <a:r>
              <a:rPr lang="en-US" sz="1000" b="0" dirty="0"/>
              <a:t>1</a:t>
            </a:r>
            <a:endParaRPr lang="en-IN" sz="1000" b="0" dirty="0"/>
          </a:p>
        </p:txBody>
      </p:sp>
      <p:sp>
        <p:nvSpPr>
          <p:cNvPr id="3" name="Content Placeholder 2">
            <a:extLst>
              <a:ext uri="{FF2B5EF4-FFF2-40B4-BE49-F238E27FC236}">
                <a16:creationId xmlns:a16="http://schemas.microsoft.com/office/drawing/2014/main" id="{02E8FF7B-D482-D735-6E0F-2587B60CA2C5}"/>
              </a:ext>
            </a:extLst>
          </p:cNvPr>
          <p:cNvSpPr>
            <a:spLocks noGrp="1"/>
          </p:cNvSpPr>
          <p:nvPr>
            <p:ph sz="quarter" idx="11"/>
          </p:nvPr>
        </p:nvSpPr>
        <p:spPr>
          <a:xfrm>
            <a:off x="342900" y="1276709"/>
            <a:ext cx="8458200" cy="1455061"/>
          </a:xfrm>
        </p:spPr>
        <p:txBody>
          <a:bodyPr>
            <a:normAutofit/>
          </a:bodyPr>
          <a:lstStyle/>
          <a:p>
            <a:r>
              <a:rPr lang="en-US" dirty="0"/>
              <a:t>Rhythm</a:t>
            </a:r>
          </a:p>
          <a:p>
            <a:pPr marL="292608" indent="-292608">
              <a:buFont typeface="Arial" panose="020B0604020202020204" pitchFamily="34" charset="0"/>
              <a:buChar char="•"/>
            </a:pPr>
            <a:r>
              <a:rPr lang="en-US" dirty="0"/>
              <a:t>P-P interval is regular.</a:t>
            </a:r>
          </a:p>
          <a:p>
            <a:pPr marL="292608" indent="-292608">
              <a:buFont typeface="Arial" panose="020B0604020202020204" pitchFamily="34" charset="0"/>
              <a:buChar char="•"/>
            </a:pPr>
            <a:r>
              <a:rPr lang="en-US" dirty="0"/>
              <a:t>R-R interval is regular, but different from P-P interval.</a:t>
            </a:r>
            <a:endParaRPr lang="en-IN" dirty="0"/>
          </a:p>
        </p:txBody>
      </p:sp>
      <p:sp>
        <p:nvSpPr>
          <p:cNvPr id="4" name="Content Placeholder 3">
            <a:extLst>
              <a:ext uri="{FF2B5EF4-FFF2-40B4-BE49-F238E27FC236}">
                <a16:creationId xmlns:a16="http://schemas.microsoft.com/office/drawing/2014/main" id="{AC57AEB4-8EEF-E23C-1773-C2663A2407F6}"/>
              </a:ext>
            </a:extLst>
          </p:cNvPr>
          <p:cNvSpPr>
            <a:spLocks noGrp="1"/>
          </p:cNvSpPr>
          <p:nvPr>
            <p:ph sz="quarter" idx="14"/>
          </p:nvPr>
        </p:nvSpPr>
        <p:spPr>
          <a:xfrm>
            <a:off x="342900" y="3097530"/>
            <a:ext cx="8458200" cy="1794510"/>
          </a:xfrm>
        </p:spPr>
        <p:txBody>
          <a:bodyPr>
            <a:normAutofit/>
          </a:bodyPr>
          <a:lstStyle/>
          <a:p>
            <a:r>
              <a:rPr lang="en-US" dirty="0"/>
              <a:t>Rate</a:t>
            </a:r>
          </a:p>
          <a:p>
            <a:pPr marL="342900" indent="-342900">
              <a:buFont typeface="Arial" panose="020B0604020202020204" pitchFamily="34" charset="0"/>
              <a:buChar char="•"/>
            </a:pPr>
            <a:r>
              <a:rPr lang="en-US" dirty="0"/>
              <a:t>Atrial rate: 60 to 100 b</a:t>
            </a:r>
            <a:r>
              <a:rPr lang="en-US" sz="100" dirty="0"/>
              <a:t>eats </a:t>
            </a:r>
            <a:r>
              <a:rPr lang="en-US" dirty="0"/>
              <a:t>p</a:t>
            </a:r>
            <a:r>
              <a:rPr lang="en-US" sz="100" dirty="0"/>
              <a:t>er </a:t>
            </a:r>
            <a:r>
              <a:rPr lang="en-US" dirty="0"/>
              <a:t>m</a:t>
            </a:r>
            <a:r>
              <a:rPr lang="en-US" sz="100" dirty="0"/>
              <a:t>inutes</a:t>
            </a:r>
            <a:r>
              <a:rPr lang="en-US" dirty="0"/>
              <a:t>.</a:t>
            </a:r>
          </a:p>
          <a:p>
            <a:pPr marL="342900" indent="-342900">
              <a:buFont typeface="Arial" panose="020B0604020202020204" pitchFamily="34" charset="0"/>
              <a:buChar char="•"/>
            </a:pPr>
            <a:r>
              <a:rPr lang="en-US" dirty="0"/>
              <a:t>Ventricular rate: 20 to 40 bpm or 40 to 60 b</a:t>
            </a:r>
            <a:r>
              <a:rPr lang="en-US" sz="100" dirty="0"/>
              <a:t>eats </a:t>
            </a:r>
            <a:r>
              <a:rPr lang="en-US" dirty="0"/>
              <a:t>p</a:t>
            </a:r>
            <a:r>
              <a:rPr lang="en-US" sz="100" dirty="0"/>
              <a:t>er </a:t>
            </a:r>
            <a:r>
              <a:rPr lang="en-US" dirty="0"/>
              <a:t>m</a:t>
            </a:r>
            <a:r>
              <a:rPr lang="en-US" sz="100" dirty="0"/>
              <a:t>inutes</a:t>
            </a:r>
            <a:r>
              <a:rPr lang="en-US" dirty="0"/>
              <a:t>, depending on pacemaker site.</a:t>
            </a:r>
            <a:endParaRPr lang="en-IN" dirty="0"/>
          </a:p>
        </p:txBody>
      </p:sp>
      <p:sp>
        <p:nvSpPr>
          <p:cNvPr id="7" name="Slide Number Placeholder 6">
            <a:extLst>
              <a:ext uri="{FF2B5EF4-FFF2-40B4-BE49-F238E27FC236}">
                <a16:creationId xmlns:a16="http://schemas.microsoft.com/office/drawing/2014/main" id="{10082CBF-BDC5-DBFD-50F2-98F7C5A76544}"/>
              </a:ext>
            </a:extLst>
          </p:cNvPr>
          <p:cNvSpPr>
            <a:spLocks noGrp="1"/>
          </p:cNvSpPr>
          <p:nvPr>
            <p:ph type="sldNum" sz="quarter" idx="10"/>
          </p:nvPr>
        </p:nvSpPr>
        <p:spPr/>
        <p:txBody>
          <a:bodyPr/>
          <a:lstStyle/>
          <a:p>
            <a:fld id="{68151E55-6873-49E2-B8D5-2F265E6F1973}" type="slidenum">
              <a:rPr lang="en-US" smtClean="0"/>
              <a:pPr/>
              <a:t>36</a:t>
            </a:fld>
            <a:endParaRPr lang="en-US"/>
          </a:p>
        </p:txBody>
      </p:sp>
    </p:spTree>
    <p:extLst>
      <p:ext uri="{BB962C8B-B14F-4D97-AF65-F5344CB8AC3E}">
        <p14:creationId xmlns:p14="http://schemas.microsoft.com/office/powerpoint/2010/main" val="210387715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E6434A-25A3-4165-7A74-F1E9850DBD5D}"/>
              </a:ext>
            </a:extLst>
          </p:cNvPr>
          <p:cNvSpPr>
            <a:spLocks noGrp="1"/>
          </p:cNvSpPr>
          <p:nvPr>
            <p:ph type="title"/>
          </p:nvPr>
        </p:nvSpPr>
        <p:spPr/>
        <p:txBody>
          <a:bodyPr>
            <a:normAutofit/>
          </a:bodyPr>
          <a:lstStyle/>
          <a:p>
            <a:r>
              <a:rPr lang="en-US" sz="3600" dirty="0"/>
              <a:t>Third Degree A</a:t>
            </a:r>
            <a:r>
              <a:rPr lang="en-US" sz="100" dirty="0"/>
              <a:t> </a:t>
            </a:r>
            <a:r>
              <a:rPr lang="en-US" sz="3600" dirty="0"/>
              <a:t>V Block: Criteria </a:t>
            </a:r>
            <a:r>
              <a:rPr lang="en-US" sz="1000" b="0" dirty="0"/>
              <a:t>2</a:t>
            </a:r>
            <a:endParaRPr lang="en-IN" sz="1000" b="0" dirty="0"/>
          </a:p>
        </p:txBody>
      </p:sp>
      <p:sp>
        <p:nvSpPr>
          <p:cNvPr id="3" name="Content Placeholder 2">
            <a:extLst>
              <a:ext uri="{FF2B5EF4-FFF2-40B4-BE49-F238E27FC236}">
                <a16:creationId xmlns:a16="http://schemas.microsoft.com/office/drawing/2014/main" id="{A54FD7FC-2709-F62A-2D79-281A8FE6442F}"/>
              </a:ext>
            </a:extLst>
          </p:cNvPr>
          <p:cNvSpPr>
            <a:spLocks noGrp="1"/>
          </p:cNvSpPr>
          <p:nvPr>
            <p:ph sz="quarter" idx="11"/>
          </p:nvPr>
        </p:nvSpPr>
        <p:spPr>
          <a:xfrm>
            <a:off x="342900" y="1276709"/>
            <a:ext cx="8458200" cy="2323741"/>
          </a:xfrm>
        </p:spPr>
        <p:txBody>
          <a:bodyPr>
            <a:normAutofit/>
          </a:bodyPr>
          <a:lstStyle/>
          <a:p>
            <a:r>
              <a:rPr lang="en-US" dirty="0"/>
              <a:t>P wave morphology.</a:t>
            </a:r>
          </a:p>
          <a:p>
            <a:pPr marL="292608" indent="-292608">
              <a:buFont typeface="Arial" panose="020B0604020202020204" pitchFamily="34" charset="0"/>
              <a:buChar char="•"/>
            </a:pPr>
            <a:r>
              <a:rPr lang="en-US" dirty="0"/>
              <a:t>Normal size and morphology.</a:t>
            </a:r>
          </a:p>
          <a:p>
            <a:pPr marL="292608" indent="-292608">
              <a:buFont typeface="Arial" panose="020B0604020202020204" pitchFamily="34" charset="0"/>
              <a:buChar char="•"/>
            </a:pPr>
            <a:r>
              <a:rPr lang="en-US" dirty="0"/>
              <a:t>May be buried in Q</a:t>
            </a:r>
            <a:r>
              <a:rPr lang="en-US" sz="100" dirty="0"/>
              <a:t> </a:t>
            </a:r>
            <a:r>
              <a:rPr lang="en-US" dirty="0"/>
              <a:t>R</a:t>
            </a:r>
            <a:r>
              <a:rPr lang="en-US" sz="100" dirty="0"/>
              <a:t> </a:t>
            </a:r>
            <a:r>
              <a:rPr lang="en-US" dirty="0"/>
              <a:t>S complex or may occur before or after Q</a:t>
            </a:r>
            <a:r>
              <a:rPr lang="en-US" sz="100" dirty="0"/>
              <a:t> </a:t>
            </a:r>
            <a:r>
              <a:rPr lang="en-US" dirty="0"/>
              <a:t>R</a:t>
            </a:r>
            <a:r>
              <a:rPr lang="en-US" sz="100" dirty="0"/>
              <a:t> </a:t>
            </a:r>
            <a:r>
              <a:rPr lang="en-US" dirty="0"/>
              <a:t>S complex.</a:t>
            </a:r>
          </a:p>
          <a:p>
            <a:pPr marL="292608" indent="-292608">
              <a:buFont typeface="Arial" panose="020B0604020202020204" pitchFamily="34" charset="0"/>
              <a:buChar char="•"/>
            </a:pPr>
            <a:r>
              <a:rPr lang="en-US" dirty="0"/>
              <a:t>P waves outnumber Q</a:t>
            </a:r>
            <a:r>
              <a:rPr lang="en-US" sz="100" dirty="0"/>
              <a:t> </a:t>
            </a:r>
            <a:r>
              <a:rPr lang="en-US" dirty="0"/>
              <a:t>R</a:t>
            </a:r>
            <a:r>
              <a:rPr lang="en-US" sz="100" dirty="0"/>
              <a:t> </a:t>
            </a:r>
            <a:r>
              <a:rPr lang="en-US" dirty="0"/>
              <a:t>S complexes.</a:t>
            </a:r>
            <a:endParaRPr lang="en-IN" dirty="0"/>
          </a:p>
        </p:txBody>
      </p:sp>
      <p:sp>
        <p:nvSpPr>
          <p:cNvPr id="4" name="Content Placeholder 3">
            <a:extLst>
              <a:ext uri="{FF2B5EF4-FFF2-40B4-BE49-F238E27FC236}">
                <a16:creationId xmlns:a16="http://schemas.microsoft.com/office/drawing/2014/main" id="{2B9AE1D7-B99C-FA8C-1DD3-F8A355E4D397}"/>
              </a:ext>
            </a:extLst>
          </p:cNvPr>
          <p:cNvSpPr>
            <a:spLocks noGrp="1"/>
          </p:cNvSpPr>
          <p:nvPr>
            <p:ph sz="quarter" idx="14"/>
          </p:nvPr>
        </p:nvSpPr>
        <p:spPr>
          <a:xfrm>
            <a:off x="342900" y="4343400"/>
            <a:ext cx="8458200" cy="868680"/>
          </a:xfrm>
        </p:spPr>
        <p:txBody>
          <a:bodyPr>
            <a:normAutofit fontScale="92500"/>
          </a:bodyPr>
          <a:lstStyle/>
          <a:p>
            <a:r>
              <a:rPr lang="en-US" b="1" dirty="0">
                <a:solidFill>
                  <a:srgbClr val="002060"/>
                </a:solidFill>
              </a:rPr>
              <a:t>Third degree block is the only heart block in which the P waves can be buried inside a Q</a:t>
            </a:r>
            <a:r>
              <a:rPr lang="en-US" sz="100" b="1" dirty="0">
                <a:solidFill>
                  <a:srgbClr val="002060"/>
                </a:solidFill>
              </a:rPr>
              <a:t> </a:t>
            </a:r>
            <a:r>
              <a:rPr lang="en-US" b="1" dirty="0">
                <a:solidFill>
                  <a:srgbClr val="002060"/>
                </a:solidFill>
              </a:rPr>
              <a:t>R</a:t>
            </a:r>
            <a:r>
              <a:rPr lang="en-US" sz="100" b="1" dirty="0">
                <a:solidFill>
                  <a:srgbClr val="002060"/>
                </a:solidFill>
              </a:rPr>
              <a:t> </a:t>
            </a:r>
            <a:r>
              <a:rPr lang="en-US" b="1" dirty="0">
                <a:solidFill>
                  <a:srgbClr val="002060"/>
                </a:solidFill>
              </a:rPr>
              <a:t>S complex or T wave.</a:t>
            </a:r>
            <a:endParaRPr lang="en-IN" b="1" dirty="0">
              <a:solidFill>
                <a:srgbClr val="002060"/>
              </a:solidFill>
            </a:endParaRPr>
          </a:p>
        </p:txBody>
      </p:sp>
      <p:sp>
        <p:nvSpPr>
          <p:cNvPr id="7" name="Slide Number Placeholder 6">
            <a:extLst>
              <a:ext uri="{FF2B5EF4-FFF2-40B4-BE49-F238E27FC236}">
                <a16:creationId xmlns:a16="http://schemas.microsoft.com/office/drawing/2014/main" id="{A90BFDA4-8D6D-34BE-A9A2-D29456BC5308}"/>
              </a:ext>
            </a:extLst>
          </p:cNvPr>
          <p:cNvSpPr>
            <a:spLocks noGrp="1"/>
          </p:cNvSpPr>
          <p:nvPr>
            <p:ph type="sldNum" sz="quarter" idx="10"/>
          </p:nvPr>
        </p:nvSpPr>
        <p:spPr/>
        <p:txBody>
          <a:bodyPr/>
          <a:lstStyle/>
          <a:p>
            <a:fld id="{68151E55-6873-49E2-B8D5-2F265E6F1973}" type="slidenum">
              <a:rPr lang="en-US" smtClean="0"/>
              <a:pPr/>
              <a:t>37</a:t>
            </a:fld>
            <a:endParaRPr lang="en-US"/>
          </a:p>
        </p:txBody>
      </p:sp>
    </p:spTree>
    <p:extLst>
      <p:ext uri="{BB962C8B-B14F-4D97-AF65-F5344CB8AC3E}">
        <p14:creationId xmlns:p14="http://schemas.microsoft.com/office/powerpoint/2010/main" val="244046162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48EFC2-2E2E-49DB-B85E-E039D7F7FFE3}"/>
              </a:ext>
            </a:extLst>
          </p:cNvPr>
          <p:cNvSpPr>
            <a:spLocks noGrp="1"/>
          </p:cNvSpPr>
          <p:nvPr>
            <p:ph type="title"/>
          </p:nvPr>
        </p:nvSpPr>
        <p:spPr/>
        <p:txBody>
          <a:bodyPr>
            <a:normAutofit/>
          </a:bodyPr>
          <a:lstStyle/>
          <a:p>
            <a:r>
              <a:rPr lang="en-US" sz="3600" dirty="0"/>
              <a:t>Third Degree A</a:t>
            </a:r>
            <a:r>
              <a:rPr lang="en-US" sz="100" dirty="0"/>
              <a:t> </a:t>
            </a:r>
            <a:r>
              <a:rPr lang="en-US" sz="3600" dirty="0"/>
              <a:t>V Block: Criteria</a:t>
            </a:r>
            <a:endParaRPr lang="en-IN" sz="3600" dirty="0"/>
          </a:p>
        </p:txBody>
      </p:sp>
      <p:sp>
        <p:nvSpPr>
          <p:cNvPr id="3" name="Content Placeholder 2">
            <a:extLst>
              <a:ext uri="{FF2B5EF4-FFF2-40B4-BE49-F238E27FC236}">
                <a16:creationId xmlns:a16="http://schemas.microsoft.com/office/drawing/2014/main" id="{5C745A90-A4FE-7927-E76E-E425458931D4}"/>
              </a:ext>
            </a:extLst>
          </p:cNvPr>
          <p:cNvSpPr>
            <a:spLocks noGrp="1"/>
          </p:cNvSpPr>
          <p:nvPr>
            <p:ph sz="quarter" idx="11"/>
          </p:nvPr>
        </p:nvSpPr>
        <p:spPr>
          <a:xfrm>
            <a:off x="342900" y="1276709"/>
            <a:ext cx="8458200" cy="826411"/>
          </a:xfrm>
        </p:spPr>
        <p:txBody>
          <a:bodyPr>
            <a:normAutofit/>
          </a:bodyPr>
          <a:lstStyle/>
          <a:p>
            <a:r>
              <a:rPr lang="en-US" dirty="0"/>
              <a:t>P</a:t>
            </a:r>
            <a:r>
              <a:rPr lang="en-US" sz="100" dirty="0"/>
              <a:t> </a:t>
            </a:r>
            <a:r>
              <a:rPr lang="en-US" dirty="0"/>
              <a:t>R interval: Varies because atria and ventricles are firing at different rates.</a:t>
            </a:r>
            <a:endParaRPr lang="en-IN" dirty="0"/>
          </a:p>
        </p:txBody>
      </p:sp>
      <p:sp>
        <p:nvSpPr>
          <p:cNvPr id="4" name="Content Placeholder 3">
            <a:extLst>
              <a:ext uri="{FF2B5EF4-FFF2-40B4-BE49-F238E27FC236}">
                <a16:creationId xmlns:a16="http://schemas.microsoft.com/office/drawing/2014/main" id="{1AE61B3A-4D74-00D2-B85D-515B6D3E1A9B}"/>
              </a:ext>
            </a:extLst>
          </p:cNvPr>
          <p:cNvSpPr>
            <a:spLocks noGrp="1"/>
          </p:cNvSpPr>
          <p:nvPr>
            <p:ph sz="quarter" idx="14"/>
          </p:nvPr>
        </p:nvSpPr>
        <p:spPr>
          <a:xfrm>
            <a:off x="342900" y="2446020"/>
            <a:ext cx="8458200" cy="3737610"/>
          </a:xfrm>
        </p:spPr>
        <p:txBody>
          <a:bodyPr/>
          <a:lstStyle/>
          <a:p>
            <a:r>
              <a:rPr lang="en-US" dirty="0"/>
              <a:t>Q</a:t>
            </a:r>
            <a:r>
              <a:rPr lang="en-US" sz="100" dirty="0"/>
              <a:t> </a:t>
            </a:r>
            <a:r>
              <a:rPr lang="en-US" dirty="0"/>
              <a:t>R</a:t>
            </a:r>
            <a:r>
              <a:rPr lang="en-US" sz="100" dirty="0"/>
              <a:t> </a:t>
            </a:r>
            <a:r>
              <a:rPr lang="en-US" dirty="0"/>
              <a:t>S duration and morphology.</a:t>
            </a:r>
          </a:p>
          <a:p>
            <a:pPr marL="292608" indent="-292608">
              <a:buFont typeface="Arial" panose="020B0604020202020204" pitchFamily="34" charset="0"/>
              <a:buChar char="•"/>
            </a:pPr>
            <a:r>
              <a:rPr lang="en-US" dirty="0"/>
              <a:t>All complexes have the same duration and morphology.</a:t>
            </a:r>
          </a:p>
          <a:p>
            <a:pPr marL="292608" indent="-292608">
              <a:buFont typeface="Arial" panose="020B0604020202020204" pitchFamily="34" charset="0"/>
              <a:buChar char="•"/>
            </a:pPr>
            <a:r>
              <a:rPr lang="en-US" dirty="0"/>
              <a:t>May be within normal limits or wider depending on the location of the block.</a:t>
            </a:r>
            <a:endParaRPr lang="en-IN" dirty="0"/>
          </a:p>
        </p:txBody>
      </p:sp>
      <p:sp>
        <p:nvSpPr>
          <p:cNvPr id="7" name="Slide Number Placeholder 6">
            <a:extLst>
              <a:ext uri="{FF2B5EF4-FFF2-40B4-BE49-F238E27FC236}">
                <a16:creationId xmlns:a16="http://schemas.microsoft.com/office/drawing/2014/main" id="{1BEC107A-5291-7DDD-E60F-0B7762880030}"/>
              </a:ext>
            </a:extLst>
          </p:cNvPr>
          <p:cNvSpPr>
            <a:spLocks noGrp="1"/>
          </p:cNvSpPr>
          <p:nvPr>
            <p:ph type="sldNum" sz="quarter" idx="10"/>
          </p:nvPr>
        </p:nvSpPr>
        <p:spPr/>
        <p:txBody>
          <a:bodyPr/>
          <a:lstStyle/>
          <a:p>
            <a:fld id="{68151E55-6873-49E2-B8D5-2F265E6F1973}" type="slidenum">
              <a:rPr lang="en-US" smtClean="0"/>
              <a:pPr/>
              <a:t>38</a:t>
            </a:fld>
            <a:endParaRPr lang="en-US"/>
          </a:p>
        </p:txBody>
      </p:sp>
    </p:spTree>
    <p:extLst>
      <p:ext uri="{BB962C8B-B14F-4D97-AF65-F5344CB8AC3E}">
        <p14:creationId xmlns:p14="http://schemas.microsoft.com/office/powerpoint/2010/main" val="93895106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669453-09D8-9B4C-71B2-D2CB34C0DF93}"/>
              </a:ext>
            </a:extLst>
          </p:cNvPr>
          <p:cNvSpPr>
            <a:spLocks noGrp="1"/>
          </p:cNvSpPr>
          <p:nvPr>
            <p:ph type="title"/>
          </p:nvPr>
        </p:nvSpPr>
        <p:spPr/>
        <p:txBody>
          <a:bodyPr>
            <a:noAutofit/>
          </a:bodyPr>
          <a:lstStyle/>
          <a:p>
            <a:r>
              <a:rPr lang="en-US" sz="3200" dirty="0"/>
              <a:t>Third Degree A</a:t>
            </a:r>
            <a:r>
              <a:rPr lang="en-US" sz="100" dirty="0"/>
              <a:t> </a:t>
            </a:r>
            <a:r>
              <a:rPr lang="en-US" sz="3200" dirty="0"/>
              <a:t>V Block: What You Should Know</a:t>
            </a:r>
            <a:endParaRPr lang="en-IN" sz="3200" dirty="0"/>
          </a:p>
        </p:txBody>
      </p:sp>
      <p:sp>
        <p:nvSpPr>
          <p:cNvPr id="3" name="Content Placeholder 2">
            <a:extLst>
              <a:ext uri="{FF2B5EF4-FFF2-40B4-BE49-F238E27FC236}">
                <a16:creationId xmlns:a16="http://schemas.microsoft.com/office/drawing/2014/main" id="{F2656059-A043-6EAB-5A34-E6DA11B96C72}"/>
              </a:ext>
            </a:extLst>
          </p:cNvPr>
          <p:cNvSpPr>
            <a:spLocks noGrp="1"/>
          </p:cNvSpPr>
          <p:nvPr>
            <p:ph sz="quarter" idx="11"/>
          </p:nvPr>
        </p:nvSpPr>
        <p:spPr>
          <a:xfrm>
            <a:off x="342900" y="1276709"/>
            <a:ext cx="8458200" cy="2689501"/>
          </a:xfrm>
        </p:spPr>
        <p:txBody>
          <a:bodyPr>
            <a:normAutofit/>
          </a:bodyPr>
          <a:lstStyle/>
          <a:p>
            <a:r>
              <a:rPr lang="en-US" dirty="0"/>
              <a:t>A</a:t>
            </a:r>
            <a:r>
              <a:rPr lang="en-US" sz="100" dirty="0"/>
              <a:t> </a:t>
            </a:r>
            <a:r>
              <a:rPr lang="en-US" dirty="0"/>
              <a:t>V dissociation results in loss of atrial kick.</a:t>
            </a:r>
          </a:p>
          <a:p>
            <a:r>
              <a:rPr lang="en-US" dirty="0"/>
              <a:t>First responsibility: observe patient for signs of low cardiac output.</a:t>
            </a:r>
          </a:p>
          <a:p>
            <a:pPr marL="292608" indent="-292608">
              <a:buFont typeface="Arial" panose="020B0604020202020204" pitchFamily="34" charset="0"/>
              <a:buChar char="•"/>
            </a:pPr>
            <a:r>
              <a:rPr lang="en-US" dirty="0"/>
              <a:t>When ventricular heart rate is 40 or lower, patient may become unconscious.</a:t>
            </a:r>
          </a:p>
          <a:p>
            <a:pPr marL="292608" indent="-292608">
              <a:buFont typeface="Arial" panose="020B0604020202020204" pitchFamily="34" charset="0"/>
              <a:buChar char="•"/>
            </a:pPr>
            <a:r>
              <a:rPr lang="en-US" dirty="0"/>
              <a:t>Immediate medical intervention may be required.</a:t>
            </a:r>
            <a:endParaRPr lang="en-IN" dirty="0"/>
          </a:p>
        </p:txBody>
      </p:sp>
      <p:sp>
        <p:nvSpPr>
          <p:cNvPr id="4" name="Content Placeholder 3">
            <a:extLst>
              <a:ext uri="{FF2B5EF4-FFF2-40B4-BE49-F238E27FC236}">
                <a16:creationId xmlns:a16="http://schemas.microsoft.com/office/drawing/2014/main" id="{ADC48517-3922-CAEB-8903-859FFEA1D4B0}"/>
              </a:ext>
            </a:extLst>
          </p:cNvPr>
          <p:cNvSpPr>
            <a:spLocks noGrp="1"/>
          </p:cNvSpPr>
          <p:nvPr>
            <p:ph sz="quarter" idx="14"/>
          </p:nvPr>
        </p:nvSpPr>
        <p:spPr>
          <a:xfrm>
            <a:off x="342900" y="4149090"/>
            <a:ext cx="8458200" cy="822960"/>
          </a:xfrm>
        </p:spPr>
        <p:txBody>
          <a:bodyPr>
            <a:normAutofit/>
          </a:bodyPr>
          <a:lstStyle/>
          <a:p>
            <a:r>
              <a:rPr lang="en-US" dirty="0"/>
              <a:t>Rhythm strips should be mounted and identified in patient’s record.</a:t>
            </a:r>
            <a:endParaRPr lang="en-IN" dirty="0"/>
          </a:p>
        </p:txBody>
      </p:sp>
      <p:sp>
        <p:nvSpPr>
          <p:cNvPr id="7" name="Slide Number Placeholder 6">
            <a:extLst>
              <a:ext uri="{FF2B5EF4-FFF2-40B4-BE49-F238E27FC236}">
                <a16:creationId xmlns:a16="http://schemas.microsoft.com/office/drawing/2014/main" id="{188C77D3-CDBD-C40B-4DA6-E35045E20461}"/>
              </a:ext>
            </a:extLst>
          </p:cNvPr>
          <p:cNvSpPr>
            <a:spLocks noGrp="1"/>
          </p:cNvSpPr>
          <p:nvPr>
            <p:ph type="sldNum" sz="quarter" idx="10"/>
          </p:nvPr>
        </p:nvSpPr>
        <p:spPr/>
        <p:txBody>
          <a:bodyPr/>
          <a:lstStyle/>
          <a:p>
            <a:fld id="{68151E55-6873-49E2-B8D5-2F265E6F1973}" type="slidenum">
              <a:rPr lang="en-US" smtClean="0"/>
              <a:pPr/>
              <a:t>39</a:t>
            </a:fld>
            <a:endParaRPr lang="en-US"/>
          </a:p>
        </p:txBody>
      </p:sp>
    </p:spTree>
    <p:extLst>
      <p:ext uri="{BB962C8B-B14F-4D97-AF65-F5344CB8AC3E}">
        <p14:creationId xmlns:p14="http://schemas.microsoft.com/office/powerpoint/2010/main" val="41178826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9AA37F-E661-8D3F-8C9D-890C0C554517}"/>
              </a:ext>
            </a:extLst>
          </p:cNvPr>
          <p:cNvSpPr>
            <a:spLocks noGrp="1"/>
          </p:cNvSpPr>
          <p:nvPr>
            <p:ph type="title"/>
          </p:nvPr>
        </p:nvSpPr>
        <p:spPr/>
        <p:txBody>
          <a:bodyPr>
            <a:normAutofit fontScale="90000"/>
          </a:bodyPr>
          <a:lstStyle/>
          <a:p>
            <a:pPr algn="ctr"/>
            <a:r>
              <a:rPr lang="en-US" sz="3600" b="1" dirty="0"/>
              <a:t>Learning Outcome 9.1</a:t>
            </a:r>
            <a:br>
              <a:rPr lang="en-US" sz="3600" b="1" dirty="0"/>
            </a:br>
            <a:r>
              <a:rPr lang="en-US" sz="3600" b="1" dirty="0"/>
              <a:t>Apply Your Knowledge </a:t>
            </a:r>
            <a:r>
              <a:rPr lang="en-US" sz="1100" b="1" dirty="0"/>
              <a:t>2</a:t>
            </a:r>
            <a:endParaRPr lang="en-IN" sz="1100" b="1" dirty="0"/>
          </a:p>
        </p:txBody>
      </p:sp>
      <p:sp>
        <p:nvSpPr>
          <p:cNvPr id="3" name="Content Placeholder 2">
            <a:extLst>
              <a:ext uri="{FF2B5EF4-FFF2-40B4-BE49-F238E27FC236}">
                <a16:creationId xmlns:a16="http://schemas.microsoft.com/office/drawing/2014/main" id="{95FE08ED-4A15-BF88-15B7-BEB8DC862C1D}"/>
              </a:ext>
            </a:extLst>
          </p:cNvPr>
          <p:cNvSpPr>
            <a:spLocks noGrp="1"/>
          </p:cNvSpPr>
          <p:nvPr>
            <p:ph sz="quarter" idx="11"/>
          </p:nvPr>
        </p:nvSpPr>
        <p:spPr>
          <a:xfrm>
            <a:off x="356750" y="2531560"/>
            <a:ext cx="1659155" cy="479520"/>
          </a:xfrm>
        </p:spPr>
        <p:txBody>
          <a:bodyPr/>
          <a:lstStyle/>
          <a:p>
            <a:r>
              <a:rPr lang="en-IN" dirty="0">
                <a:solidFill>
                  <a:srgbClr val="002060"/>
                </a:solidFill>
              </a:rPr>
              <a:t>Answer</a:t>
            </a:r>
          </a:p>
        </p:txBody>
      </p:sp>
      <p:sp>
        <p:nvSpPr>
          <p:cNvPr id="4" name="Content Placeholder 3">
            <a:extLst>
              <a:ext uri="{FF2B5EF4-FFF2-40B4-BE49-F238E27FC236}">
                <a16:creationId xmlns:a16="http://schemas.microsoft.com/office/drawing/2014/main" id="{1768240C-D584-2D57-9DCF-918054F60F75}"/>
              </a:ext>
            </a:extLst>
          </p:cNvPr>
          <p:cNvSpPr>
            <a:spLocks noGrp="1"/>
          </p:cNvSpPr>
          <p:nvPr>
            <p:ph sz="quarter" idx="14"/>
          </p:nvPr>
        </p:nvSpPr>
        <p:spPr>
          <a:xfrm>
            <a:off x="342900" y="1929411"/>
            <a:ext cx="8458200" cy="470889"/>
          </a:xfrm>
        </p:spPr>
        <p:txBody>
          <a:bodyPr/>
          <a:lstStyle/>
          <a:p>
            <a:r>
              <a:rPr lang="en-US" dirty="0"/>
              <a:t>What is the cause of a heart block dysrhythmia?</a:t>
            </a:r>
          </a:p>
        </p:txBody>
      </p:sp>
      <p:sp>
        <p:nvSpPr>
          <p:cNvPr id="7" name="Slide Number Placeholder 6">
            <a:extLst>
              <a:ext uri="{FF2B5EF4-FFF2-40B4-BE49-F238E27FC236}">
                <a16:creationId xmlns:a16="http://schemas.microsoft.com/office/drawing/2014/main" id="{D832525B-8793-EDF7-231B-9088E61DC761}"/>
              </a:ext>
            </a:extLst>
          </p:cNvPr>
          <p:cNvSpPr>
            <a:spLocks noGrp="1"/>
          </p:cNvSpPr>
          <p:nvPr>
            <p:ph type="sldNum" sz="quarter" idx="10"/>
          </p:nvPr>
        </p:nvSpPr>
        <p:spPr/>
        <p:txBody>
          <a:bodyPr/>
          <a:lstStyle/>
          <a:p>
            <a:fld id="{68151E55-6873-49E2-B8D5-2F265E6F1973}" type="slidenum">
              <a:rPr lang="en-US" smtClean="0"/>
              <a:pPr/>
              <a:t>4</a:t>
            </a:fld>
            <a:endParaRPr lang="en-US"/>
          </a:p>
        </p:txBody>
      </p:sp>
      <p:sp>
        <p:nvSpPr>
          <p:cNvPr id="8" name="Content Placeholder 7">
            <a:extLst>
              <a:ext uri="{FF2B5EF4-FFF2-40B4-BE49-F238E27FC236}">
                <a16:creationId xmlns:a16="http://schemas.microsoft.com/office/drawing/2014/main" id="{21121E42-B8DD-3D47-B2EE-FE5E2034BCC1}"/>
              </a:ext>
            </a:extLst>
          </p:cNvPr>
          <p:cNvSpPr>
            <a:spLocks noGrp="1"/>
          </p:cNvSpPr>
          <p:nvPr>
            <p:ph sz="quarter" idx="15"/>
          </p:nvPr>
        </p:nvSpPr>
        <p:spPr>
          <a:xfrm>
            <a:off x="356750" y="3142340"/>
            <a:ext cx="8458200" cy="869590"/>
          </a:xfrm>
        </p:spPr>
        <p:txBody>
          <a:bodyPr/>
          <a:lstStyle/>
          <a:p>
            <a:r>
              <a:rPr lang="en-US" dirty="0"/>
              <a:t>The electrical current has difficulty traveling along the normal conduction pathway.</a:t>
            </a:r>
          </a:p>
        </p:txBody>
      </p:sp>
    </p:spTree>
    <p:extLst>
      <p:ext uri="{BB962C8B-B14F-4D97-AF65-F5344CB8AC3E}">
        <p14:creationId xmlns:p14="http://schemas.microsoft.com/office/powerpoint/2010/main" val="73023732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BF73A3-9F49-0E58-4974-D416BE68D69F}"/>
              </a:ext>
            </a:extLst>
          </p:cNvPr>
          <p:cNvSpPr>
            <a:spLocks noGrp="1"/>
          </p:cNvSpPr>
          <p:nvPr>
            <p:ph type="title"/>
          </p:nvPr>
        </p:nvSpPr>
        <p:spPr/>
        <p:txBody>
          <a:bodyPr>
            <a:normAutofit fontScale="90000"/>
          </a:bodyPr>
          <a:lstStyle/>
          <a:p>
            <a:r>
              <a:rPr lang="en-US" dirty="0"/>
              <a:t>Learning Outcome 9.5</a:t>
            </a:r>
            <a:br>
              <a:rPr lang="en-US" dirty="0"/>
            </a:br>
            <a:r>
              <a:rPr lang="en-US" dirty="0"/>
              <a:t>Comparing Heart Blocks</a:t>
            </a:r>
            <a:endParaRPr lang="en-IN" dirty="0"/>
          </a:p>
        </p:txBody>
      </p:sp>
      <p:sp>
        <p:nvSpPr>
          <p:cNvPr id="8" name="Text Placeholder 3">
            <a:extLst>
              <a:ext uri="{FF2B5EF4-FFF2-40B4-BE49-F238E27FC236}">
                <a16:creationId xmlns:a16="http://schemas.microsoft.com/office/drawing/2014/main" id="{CBD0296C-E585-E970-AD7C-58D64D129895}"/>
              </a:ext>
            </a:extLst>
          </p:cNvPr>
          <p:cNvSpPr>
            <a:spLocks noGrp="1"/>
          </p:cNvSpPr>
          <p:nvPr>
            <p:ph type="body" sz="quarter" idx="12"/>
          </p:nvPr>
        </p:nvSpPr>
        <p:spPr>
          <a:xfrm>
            <a:off x="2987041" y="6294120"/>
            <a:ext cx="3199094" cy="220980"/>
          </a:xfrm>
        </p:spPr>
        <p:txBody>
          <a:bodyPr/>
          <a:lstStyle/>
          <a:p>
            <a:r>
              <a:rPr lang="en-US" sz="1200" dirty="0">
                <a:hlinkClick r:id="" action="ppaction://noaction"/>
              </a:rPr>
              <a:t>Access the text alternative for slide images.</a:t>
            </a:r>
          </a:p>
        </p:txBody>
      </p:sp>
      <p:sp>
        <p:nvSpPr>
          <p:cNvPr id="6" name="Slide Number Placeholder 5">
            <a:extLst>
              <a:ext uri="{FF2B5EF4-FFF2-40B4-BE49-F238E27FC236}">
                <a16:creationId xmlns:a16="http://schemas.microsoft.com/office/drawing/2014/main" id="{76A05B05-A7B9-4617-0B55-9D2AE807CE58}"/>
              </a:ext>
            </a:extLst>
          </p:cNvPr>
          <p:cNvSpPr>
            <a:spLocks noGrp="1"/>
          </p:cNvSpPr>
          <p:nvPr>
            <p:ph type="sldNum" sz="quarter" idx="4"/>
          </p:nvPr>
        </p:nvSpPr>
        <p:spPr/>
        <p:txBody>
          <a:bodyPr/>
          <a:lstStyle/>
          <a:p>
            <a:fld id="{68151E55-6873-49E2-B8D5-2F265E6F1973}" type="slidenum">
              <a:rPr lang="en-US" smtClean="0"/>
              <a:pPr/>
              <a:t>40</a:t>
            </a:fld>
            <a:endParaRPr lang="en-US" dirty="0"/>
          </a:p>
        </p:txBody>
      </p:sp>
      <p:pic>
        <p:nvPicPr>
          <p:cNvPr id="7" name="Picture 6" descr="A flow diagram compares heart blocks.">
            <a:extLst>
              <a:ext uri="{FF2B5EF4-FFF2-40B4-BE49-F238E27FC236}">
                <a16:creationId xmlns:a16="http://schemas.microsoft.com/office/drawing/2014/main" id="{5C28B6AE-F712-31A6-D394-0CDDE746580A}"/>
              </a:ext>
            </a:extLst>
          </p:cNvPr>
          <p:cNvPicPr>
            <a:picLocks noChangeAspect="1"/>
          </p:cNvPicPr>
          <p:nvPr/>
        </p:nvPicPr>
        <p:blipFill>
          <a:blip r:embed="rId3"/>
          <a:stretch>
            <a:fillRect/>
          </a:stretch>
        </p:blipFill>
        <p:spPr>
          <a:xfrm>
            <a:off x="526122" y="1544963"/>
            <a:ext cx="8091755" cy="3790932"/>
          </a:xfrm>
          <a:prstGeom prst="rect">
            <a:avLst/>
          </a:prstGeom>
        </p:spPr>
      </p:pic>
    </p:spTree>
    <p:extLst>
      <p:ext uri="{BB962C8B-B14F-4D97-AF65-F5344CB8AC3E}">
        <p14:creationId xmlns:p14="http://schemas.microsoft.com/office/powerpoint/2010/main" val="211292370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7D9E9B-2653-C8A1-E2BE-3A76DF15F2DB}"/>
              </a:ext>
            </a:extLst>
          </p:cNvPr>
          <p:cNvSpPr>
            <a:spLocks noGrp="1"/>
          </p:cNvSpPr>
          <p:nvPr>
            <p:ph type="title"/>
          </p:nvPr>
        </p:nvSpPr>
        <p:spPr/>
        <p:txBody>
          <a:bodyPr>
            <a:normAutofit fontScale="90000"/>
          </a:bodyPr>
          <a:lstStyle/>
          <a:p>
            <a:r>
              <a:rPr lang="en-US" dirty="0"/>
              <a:t>Learning Outcome 9.5</a:t>
            </a:r>
            <a:br>
              <a:rPr lang="en-US" dirty="0"/>
            </a:br>
            <a:r>
              <a:rPr lang="en-US" dirty="0"/>
              <a:t>Apply Your Knowledge </a:t>
            </a:r>
            <a:r>
              <a:rPr lang="en-US" sz="1100" b="0" dirty="0"/>
              <a:t>1</a:t>
            </a:r>
            <a:endParaRPr lang="en-IN" sz="1100" b="0" dirty="0"/>
          </a:p>
        </p:txBody>
      </p:sp>
      <p:sp>
        <p:nvSpPr>
          <p:cNvPr id="3" name="Content Placeholder 2">
            <a:extLst>
              <a:ext uri="{FF2B5EF4-FFF2-40B4-BE49-F238E27FC236}">
                <a16:creationId xmlns:a16="http://schemas.microsoft.com/office/drawing/2014/main" id="{E287EFCB-FA77-6140-35B9-920DDCCE46C7}"/>
              </a:ext>
            </a:extLst>
          </p:cNvPr>
          <p:cNvSpPr>
            <a:spLocks noGrp="1"/>
          </p:cNvSpPr>
          <p:nvPr>
            <p:ph sz="quarter" idx="11"/>
          </p:nvPr>
        </p:nvSpPr>
        <p:spPr/>
        <p:txBody>
          <a:bodyPr/>
          <a:lstStyle/>
          <a:p>
            <a:r>
              <a:rPr lang="en-US" dirty="0"/>
              <a:t>What are the distinguishing characteristics of third degree heart block?</a:t>
            </a:r>
            <a:endParaRPr lang="en-IN" dirty="0"/>
          </a:p>
        </p:txBody>
      </p:sp>
      <p:sp>
        <p:nvSpPr>
          <p:cNvPr id="6" name="Slide Number Placeholder 5">
            <a:extLst>
              <a:ext uri="{FF2B5EF4-FFF2-40B4-BE49-F238E27FC236}">
                <a16:creationId xmlns:a16="http://schemas.microsoft.com/office/drawing/2014/main" id="{4E111AB8-B73A-1A78-E480-7EC1F825C96A}"/>
              </a:ext>
            </a:extLst>
          </p:cNvPr>
          <p:cNvSpPr>
            <a:spLocks noGrp="1"/>
          </p:cNvSpPr>
          <p:nvPr>
            <p:ph type="sldNum" sz="quarter" idx="4"/>
          </p:nvPr>
        </p:nvSpPr>
        <p:spPr/>
        <p:txBody>
          <a:bodyPr/>
          <a:lstStyle/>
          <a:p>
            <a:fld id="{68151E55-6873-49E2-B8D5-2F265E6F1973}" type="slidenum">
              <a:rPr lang="en-US" smtClean="0"/>
              <a:pPr/>
              <a:t>41</a:t>
            </a:fld>
            <a:endParaRPr lang="en-US" dirty="0"/>
          </a:p>
        </p:txBody>
      </p:sp>
    </p:spTree>
    <p:extLst>
      <p:ext uri="{BB962C8B-B14F-4D97-AF65-F5344CB8AC3E}">
        <p14:creationId xmlns:p14="http://schemas.microsoft.com/office/powerpoint/2010/main" val="316361796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5D995C-563B-D86D-E125-92DD15B12B38}"/>
              </a:ext>
            </a:extLst>
          </p:cNvPr>
          <p:cNvSpPr>
            <a:spLocks noGrp="1"/>
          </p:cNvSpPr>
          <p:nvPr>
            <p:ph type="title"/>
          </p:nvPr>
        </p:nvSpPr>
        <p:spPr/>
        <p:txBody>
          <a:bodyPr>
            <a:noAutofit/>
          </a:bodyPr>
          <a:lstStyle/>
          <a:p>
            <a:r>
              <a:rPr lang="en-US" sz="3200" dirty="0"/>
              <a:t>Learning Outcome 9.5</a:t>
            </a:r>
            <a:br>
              <a:rPr lang="en-US" sz="3200" dirty="0"/>
            </a:br>
            <a:r>
              <a:rPr lang="en-US" sz="3200" dirty="0"/>
              <a:t>Apply Your Knowledge </a:t>
            </a:r>
            <a:r>
              <a:rPr lang="en-US" sz="1000" b="0" dirty="0"/>
              <a:t>2</a:t>
            </a:r>
            <a:endParaRPr lang="en-IN" sz="1000" b="0" dirty="0"/>
          </a:p>
        </p:txBody>
      </p:sp>
      <p:sp>
        <p:nvSpPr>
          <p:cNvPr id="3" name="Content Placeholder 2">
            <a:extLst>
              <a:ext uri="{FF2B5EF4-FFF2-40B4-BE49-F238E27FC236}">
                <a16:creationId xmlns:a16="http://schemas.microsoft.com/office/drawing/2014/main" id="{A19113F6-D2CA-F6CA-DC8F-2B8B9D29CBBB}"/>
              </a:ext>
            </a:extLst>
          </p:cNvPr>
          <p:cNvSpPr>
            <a:spLocks noGrp="1"/>
          </p:cNvSpPr>
          <p:nvPr>
            <p:ph sz="quarter" idx="11"/>
          </p:nvPr>
        </p:nvSpPr>
        <p:spPr>
          <a:xfrm>
            <a:off x="356750" y="2884223"/>
            <a:ext cx="8458200" cy="449221"/>
          </a:xfrm>
        </p:spPr>
        <p:txBody>
          <a:bodyPr/>
          <a:lstStyle/>
          <a:p>
            <a:r>
              <a:rPr lang="en-IN" dirty="0">
                <a:solidFill>
                  <a:srgbClr val="002060"/>
                </a:solidFill>
              </a:rPr>
              <a:t>Answer:</a:t>
            </a:r>
          </a:p>
        </p:txBody>
      </p:sp>
      <p:sp>
        <p:nvSpPr>
          <p:cNvPr id="4" name="Content Placeholder 3">
            <a:extLst>
              <a:ext uri="{FF2B5EF4-FFF2-40B4-BE49-F238E27FC236}">
                <a16:creationId xmlns:a16="http://schemas.microsoft.com/office/drawing/2014/main" id="{5A512EDA-101C-7CFA-F562-0AADDF221CBA}"/>
              </a:ext>
            </a:extLst>
          </p:cNvPr>
          <p:cNvSpPr>
            <a:spLocks noGrp="1"/>
          </p:cNvSpPr>
          <p:nvPr>
            <p:ph sz="quarter" idx="14"/>
          </p:nvPr>
        </p:nvSpPr>
        <p:spPr>
          <a:xfrm>
            <a:off x="356750" y="1895561"/>
            <a:ext cx="8458200" cy="798367"/>
          </a:xfrm>
        </p:spPr>
        <p:txBody>
          <a:bodyPr/>
          <a:lstStyle/>
          <a:p>
            <a:r>
              <a:rPr lang="en-US" dirty="0"/>
              <a:t>What are the distinguishing characteristics of third degree heart block?</a:t>
            </a:r>
            <a:endParaRPr lang="en-IN" dirty="0"/>
          </a:p>
        </p:txBody>
      </p:sp>
      <p:sp>
        <p:nvSpPr>
          <p:cNvPr id="7" name="Slide Number Placeholder 6">
            <a:extLst>
              <a:ext uri="{FF2B5EF4-FFF2-40B4-BE49-F238E27FC236}">
                <a16:creationId xmlns:a16="http://schemas.microsoft.com/office/drawing/2014/main" id="{4750B44A-D7B1-1D80-F5D4-46B7D796C4D9}"/>
              </a:ext>
            </a:extLst>
          </p:cNvPr>
          <p:cNvSpPr>
            <a:spLocks noGrp="1"/>
          </p:cNvSpPr>
          <p:nvPr>
            <p:ph type="sldNum" sz="quarter" idx="10"/>
          </p:nvPr>
        </p:nvSpPr>
        <p:spPr/>
        <p:txBody>
          <a:bodyPr/>
          <a:lstStyle/>
          <a:p>
            <a:fld id="{68151E55-6873-49E2-B8D5-2F265E6F1973}" type="slidenum">
              <a:rPr lang="en-US" smtClean="0"/>
              <a:pPr/>
              <a:t>42</a:t>
            </a:fld>
            <a:endParaRPr lang="en-US"/>
          </a:p>
        </p:txBody>
      </p:sp>
      <p:sp>
        <p:nvSpPr>
          <p:cNvPr id="8" name="Content Placeholder 7">
            <a:extLst>
              <a:ext uri="{FF2B5EF4-FFF2-40B4-BE49-F238E27FC236}">
                <a16:creationId xmlns:a16="http://schemas.microsoft.com/office/drawing/2014/main" id="{0A136E58-0065-B654-C873-6F8F75615506}"/>
              </a:ext>
            </a:extLst>
          </p:cNvPr>
          <p:cNvSpPr>
            <a:spLocks noGrp="1"/>
          </p:cNvSpPr>
          <p:nvPr>
            <p:ph sz="quarter" idx="15"/>
          </p:nvPr>
        </p:nvSpPr>
        <p:spPr>
          <a:xfrm>
            <a:off x="356750" y="3493767"/>
            <a:ext cx="8458200" cy="826773"/>
          </a:xfrm>
        </p:spPr>
        <p:txBody>
          <a:bodyPr/>
          <a:lstStyle/>
          <a:p>
            <a:r>
              <a:rPr lang="en-US" dirty="0"/>
              <a:t>The P-P and R-R intervals are regular, but firing at different rates.</a:t>
            </a:r>
            <a:endParaRPr lang="en-IN" dirty="0"/>
          </a:p>
        </p:txBody>
      </p:sp>
    </p:spTree>
    <p:extLst>
      <p:ext uri="{BB962C8B-B14F-4D97-AF65-F5344CB8AC3E}">
        <p14:creationId xmlns:p14="http://schemas.microsoft.com/office/powerpoint/2010/main" val="315898076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4F58F4-D04E-C086-5EDA-6CEB261C5D62}"/>
              </a:ext>
            </a:extLst>
          </p:cNvPr>
          <p:cNvSpPr>
            <a:spLocks noGrp="1"/>
          </p:cNvSpPr>
          <p:nvPr>
            <p:ph type="title"/>
          </p:nvPr>
        </p:nvSpPr>
        <p:spPr/>
        <p:txBody>
          <a:bodyPr>
            <a:normAutofit/>
          </a:bodyPr>
          <a:lstStyle/>
          <a:p>
            <a:r>
              <a:rPr lang="en-IN" sz="3600" dirty="0"/>
              <a:t>Chapter Summary </a:t>
            </a:r>
            <a:r>
              <a:rPr lang="en-IN" sz="1000" b="0" dirty="0"/>
              <a:t>1</a:t>
            </a:r>
          </a:p>
        </p:txBody>
      </p:sp>
      <p:sp>
        <p:nvSpPr>
          <p:cNvPr id="3" name="Content Placeholder 2">
            <a:extLst>
              <a:ext uri="{FF2B5EF4-FFF2-40B4-BE49-F238E27FC236}">
                <a16:creationId xmlns:a16="http://schemas.microsoft.com/office/drawing/2014/main" id="{828D1B18-8BE0-1D1D-F610-9C12A371978A}"/>
              </a:ext>
            </a:extLst>
          </p:cNvPr>
          <p:cNvSpPr>
            <a:spLocks noGrp="1"/>
          </p:cNvSpPr>
          <p:nvPr>
            <p:ph sz="quarter" idx="11"/>
          </p:nvPr>
        </p:nvSpPr>
        <p:spPr>
          <a:xfrm>
            <a:off x="342900" y="1276710"/>
            <a:ext cx="8446770" cy="2060850"/>
          </a:xfrm>
        </p:spPr>
        <p:txBody>
          <a:bodyPr/>
          <a:lstStyle/>
          <a:p>
            <a:pPr marL="292608" indent="-292608">
              <a:buFont typeface="Arial" panose="020B0604020202020204" pitchFamily="34" charset="0"/>
              <a:buChar char="•"/>
            </a:pPr>
            <a:r>
              <a:rPr lang="en-US" dirty="0"/>
              <a:t>In heart block rhythms, the current has difficulty traveling the normal pathway.</a:t>
            </a:r>
          </a:p>
          <a:p>
            <a:pPr marL="292608" indent="-292608">
              <a:buFont typeface="Arial" panose="020B0604020202020204" pitchFamily="34" charset="0"/>
              <a:buChar char="•"/>
            </a:pPr>
            <a:r>
              <a:rPr lang="en-US" dirty="0"/>
              <a:t>First degree A</a:t>
            </a:r>
            <a:r>
              <a:rPr lang="en-US" sz="100" dirty="0"/>
              <a:t> </a:t>
            </a:r>
            <a:r>
              <a:rPr lang="en-US" dirty="0"/>
              <a:t>V block is a delay in conduction from the S</a:t>
            </a:r>
            <a:r>
              <a:rPr lang="en-US" sz="100" dirty="0"/>
              <a:t> </a:t>
            </a:r>
            <a:r>
              <a:rPr lang="en-US" dirty="0"/>
              <a:t>A node to the A</a:t>
            </a:r>
            <a:r>
              <a:rPr lang="en-US" sz="100" dirty="0"/>
              <a:t> </a:t>
            </a:r>
            <a:r>
              <a:rPr lang="en-US" dirty="0"/>
              <a:t>V node that prevents an impulse from traveling to the ventricular conduction system.</a:t>
            </a:r>
            <a:endParaRPr lang="en-IN" dirty="0"/>
          </a:p>
        </p:txBody>
      </p:sp>
      <p:sp>
        <p:nvSpPr>
          <p:cNvPr id="4" name="Content Placeholder 3">
            <a:extLst>
              <a:ext uri="{FF2B5EF4-FFF2-40B4-BE49-F238E27FC236}">
                <a16:creationId xmlns:a16="http://schemas.microsoft.com/office/drawing/2014/main" id="{76BB452B-25E6-343C-A9AA-A84EBD5F9A16}"/>
              </a:ext>
            </a:extLst>
          </p:cNvPr>
          <p:cNvSpPr>
            <a:spLocks noGrp="1"/>
          </p:cNvSpPr>
          <p:nvPr>
            <p:ph sz="quarter" idx="14"/>
          </p:nvPr>
        </p:nvSpPr>
        <p:spPr>
          <a:xfrm>
            <a:off x="342900" y="3429000"/>
            <a:ext cx="4674870" cy="388620"/>
          </a:xfrm>
        </p:spPr>
        <p:txBody>
          <a:bodyPr tIns="0"/>
          <a:lstStyle/>
          <a:p>
            <a:pPr marL="342900" indent="-342900">
              <a:buFont typeface="Arial" panose="020B0604020202020204" pitchFamily="34" charset="0"/>
              <a:buChar char="•"/>
            </a:pPr>
            <a:r>
              <a:rPr lang="en-US" dirty="0"/>
              <a:t>Second degree A</a:t>
            </a:r>
            <a:r>
              <a:rPr lang="en-US" sz="100" dirty="0"/>
              <a:t> </a:t>
            </a:r>
            <a:r>
              <a:rPr lang="en-US" dirty="0"/>
              <a:t>V block, type</a:t>
            </a:r>
            <a:endParaRPr lang="en-IN" dirty="0"/>
          </a:p>
        </p:txBody>
      </p:sp>
      <p:sp>
        <p:nvSpPr>
          <p:cNvPr id="5" name="Content Placeholder 4">
            <a:extLst>
              <a:ext uri="{FF2B5EF4-FFF2-40B4-BE49-F238E27FC236}">
                <a16:creationId xmlns:a16="http://schemas.microsoft.com/office/drawing/2014/main" id="{4916D490-9076-C09B-20F4-9AE5952BF771}"/>
              </a:ext>
            </a:extLst>
          </p:cNvPr>
          <p:cNvSpPr>
            <a:spLocks noGrp="1"/>
          </p:cNvSpPr>
          <p:nvPr>
            <p:ph sz="quarter" idx="15"/>
          </p:nvPr>
        </p:nvSpPr>
        <p:spPr>
          <a:xfrm>
            <a:off x="5314950" y="3440430"/>
            <a:ext cx="2171700" cy="400050"/>
          </a:xfrm>
        </p:spPr>
        <p:txBody>
          <a:bodyPr lIns="0" tIns="0">
            <a:normAutofit/>
          </a:bodyPr>
          <a:lstStyle/>
          <a:p>
            <a:r>
              <a:rPr lang="en-US" dirty="0"/>
              <a:t>has blocked or</a:t>
            </a:r>
            <a:endParaRPr lang="en-IN" dirty="0"/>
          </a:p>
        </p:txBody>
      </p:sp>
      <p:sp>
        <p:nvSpPr>
          <p:cNvPr id="6" name="Content Placeholder 5">
            <a:extLst>
              <a:ext uri="{FF2B5EF4-FFF2-40B4-BE49-F238E27FC236}">
                <a16:creationId xmlns:a16="http://schemas.microsoft.com/office/drawing/2014/main" id="{2227B4D2-20DF-19E7-BF81-E671364A68BD}"/>
              </a:ext>
            </a:extLst>
          </p:cNvPr>
          <p:cNvSpPr>
            <a:spLocks noGrp="1"/>
          </p:cNvSpPr>
          <p:nvPr>
            <p:ph sz="quarter" idx="16"/>
          </p:nvPr>
        </p:nvSpPr>
        <p:spPr>
          <a:xfrm>
            <a:off x="354330" y="3889375"/>
            <a:ext cx="7589520" cy="408305"/>
          </a:xfrm>
        </p:spPr>
        <p:txBody>
          <a:bodyPr tIns="0"/>
          <a:lstStyle/>
          <a:p>
            <a:pPr marL="292608"/>
            <a:r>
              <a:rPr lang="en-US" dirty="0"/>
              <a:t>nonconducted impulses from the S</a:t>
            </a:r>
            <a:r>
              <a:rPr lang="en-US" sz="100" dirty="0"/>
              <a:t> </a:t>
            </a:r>
            <a:r>
              <a:rPr lang="en-US" dirty="0"/>
              <a:t>A node to the A</a:t>
            </a:r>
            <a:r>
              <a:rPr lang="en-US" sz="100" dirty="0"/>
              <a:t> </a:t>
            </a:r>
            <a:r>
              <a:rPr lang="en-US" dirty="0"/>
              <a:t>V</a:t>
            </a:r>
            <a:endParaRPr lang="en-IN" dirty="0"/>
          </a:p>
        </p:txBody>
      </p:sp>
      <p:sp>
        <p:nvSpPr>
          <p:cNvPr id="7" name="Content Placeholder 6">
            <a:extLst>
              <a:ext uri="{FF2B5EF4-FFF2-40B4-BE49-F238E27FC236}">
                <a16:creationId xmlns:a16="http://schemas.microsoft.com/office/drawing/2014/main" id="{0527ECDA-6A99-2EFC-7522-49479B70F95D}"/>
              </a:ext>
            </a:extLst>
          </p:cNvPr>
          <p:cNvSpPr>
            <a:spLocks noGrp="1"/>
          </p:cNvSpPr>
          <p:nvPr>
            <p:ph sz="quarter" idx="17"/>
          </p:nvPr>
        </p:nvSpPr>
        <p:spPr>
          <a:xfrm>
            <a:off x="342900" y="4337984"/>
            <a:ext cx="7029450" cy="394036"/>
          </a:xfrm>
        </p:spPr>
        <p:txBody>
          <a:bodyPr tIns="0"/>
          <a:lstStyle/>
          <a:p>
            <a:pPr marL="292608"/>
            <a:r>
              <a:rPr lang="en-US" dirty="0"/>
              <a:t>junction; also called </a:t>
            </a:r>
            <a:r>
              <a:rPr lang="en-US" i="1" dirty="0"/>
              <a:t>Wenckebach or Mobitz type</a:t>
            </a:r>
            <a:endParaRPr lang="en-IN" i="1" dirty="0"/>
          </a:p>
        </p:txBody>
      </p:sp>
      <p:sp>
        <p:nvSpPr>
          <p:cNvPr id="8" name="Content Placeholder 7">
            <a:extLst>
              <a:ext uri="{FF2B5EF4-FFF2-40B4-BE49-F238E27FC236}">
                <a16:creationId xmlns:a16="http://schemas.microsoft.com/office/drawing/2014/main" id="{0795A95F-9569-B08B-8FE1-C67CE74893A8}"/>
              </a:ext>
            </a:extLst>
          </p:cNvPr>
          <p:cNvSpPr>
            <a:spLocks noGrp="1"/>
          </p:cNvSpPr>
          <p:nvPr>
            <p:ph sz="quarter" idx="18"/>
          </p:nvPr>
        </p:nvSpPr>
        <p:spPr>
          <a:xfrm>
            <a:off x="342900" y="4790715"/>
            <a:ext cx="8389620" cy="1152885"/>
          </a:xfrm>
        </p:spPr>
        <p:txBody>
          <a:bodyPr tIns="0"/>
          <a:lstStyle/>
          <a:p>
            <a:pPr marL="292608"/>
            <a:r>
              <a:rPr lang="en-IN" dirty="0"/>
              <a:t>This occurs </a:t>
            </a:r>
            <a:r>
              <a:rPr lang="en-US" dirty="0"/>
              <a:t>in a pattern showing prolonging P</a:t>
            </a:r>
            <a:r>
              <a:rPr lang="en-US" sz="100" dirty="0"/>
              <a:t> </a:t>
            </a:r>
            <a:r>
              <a:rPr lang="en-US" dirty="0"/>
              <a:t>R intervals until the Q</a:t>
            </a:r>
            <a:r>
              <a:rPr lang="en-US" sz="100" dirty="0"/>
              <a:t> </a:t>
            </a:r>
            <a:r>
              <a:rPr lang="en-US" dirty="0"/>
              <a:t>R</a:t>
            </a:r>
            <a:r>
              <a:rPr lang="en-US" sz="100" dirty="0"/>
              <a:t> </a:t>
            </a:r>
            <a:r>
              <a:rPr lang="en-US" dirty="0"/>
              <a:t>S is blocked. Then the pattern resets and starts again.</a:t>
            </a:r>
            <a:endParaRPr lang="en-IN" dirty="0"/>
          </a:p>
        </p:txBody>
      </p:sp>
      <p:sp>
        <p:nvSpPr>
          <p:cNvPr id="17" name="Slide Number Placeholder 16">
            <a:extLst>
              <a:ext uri="{FF2B5EF4-FFF2-40B4-BE49-F238E27FC236}">
                <a16:creationId xmlns:a16="http://schemas.microsoft.com/office/drawing/2014/main" id="{5224C440-902D-535C-4776-9A4804F95E4E}"/>
              </a:ext>
            </a:extLst>
          </p:cNvPr>
          <p:cNvSpPr>
            <a:spLocks noGrp="1"/>
          </p:cNvSpPr>
          <p:nvPr>
            <p:ph type="sldNum" sz="quarter" idx="10"/>
          </p:nvPr>
        </p:nvSpPr>
        <p:spPr/>
        <p:txBody>
          <a:bodyPr/>
          <a:lstStyle/>
          <a:p>
            <a:fld id="{68151E55-6873-49E2-B8D5-2F265E6F1973}" type="slidenum">
              <a:rPr lang="en-US" smtClean="0"/>
              <a:pPr/>
              <a:t>43</a:t>
            </a:fld>
            <a:endParaRPr lang="en-US"/>
          </a:p>
        </p:txBody>
      </p:sp>
      <p:graphicFrame>
        <p:nvGraphicFramePr>
          <p:cNvPr id="18" name="Object 17">
            <a:extLst>
              <a:ext uri="{FF2B5EF4-FFF2-40B4-BE49-F238E27FC236}">
                <a16:creationId xmlns:a16="http://schemas.microsoft.com/office/drawing/2014/main" id="{DF962A60-0D25-6223-8F94-F31B6D4813DF}"/>
              </a:ext>
            </a:extLst>
          </p:cNvPr>
          <p:cNvGraphicFramePr>
            <a:graphicFrameLocks noChangeAspect="1"/>
          </p:cNvGraphicFramePr>
          <p:nvPr>
            <p:extLst>
              <p:ext uri="{D42A27DB-BD31-4B8C-83A1-F6EECF244321}">
                <p14:modId xmlns:p14="http://schemas.microsoft.com/office/powerpoint/2010/main" val="1940904059"/>
              </p:ext>
            </p:extLst>
          </p:nvPr>
        </p:nvGraphicFramePr>
        <p:xfrm>
          <a:off x="5029200" y="3480435"/>
          <a:ext cx="203200" cy="330200"/>
        </p:xfrm>
        <a:graphic>
          <a:graphicData uri="http://schemas.openxmlformats.org/presentationml/2006/ole">
            <mc:AlternateContent xmlns:mc="http://schemas.openxmlformats.org/markup-compatibility/2006">
              <mc:Choice xmlns:v="urn:schemas-microsoft-com:vml" Requires="v">
                <p:oleObj spid="_x0000_s10262" name="Equation" r:id="rId4" imgW="203040" imgH="330120" progId="">
                  <p:embed/>
                </p:oleObj>
              </mc:Choice>
              <mc:Fallback>
                <p:oleObj name="Equation" r:id="rId4" imgW="203040" imgH="330120" progId="">
                  <p:embed/>
                  <p:pic>
                    <p:nvPicPr>
                      <p:cNvPr id="0" name="Picture 1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29200" y="3480435"/>
                        <a:ext cx="203200" cy="3302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9" name="Object 18">
            <a:extLst>
              <a:ext uri="{FF2B5EF4-FFF2-40B4-BE49-F238E27FC236}">
                <a16:creationId xmlns:a16="http://schemas.microsoft.com/office/drawing/2014/main" id="{F2098E75-55A0-6719-B546-50DAC40644D5}"/>
              </a:ext>
            </a:extLst>
          </p:cNvPr>
          <p:cNvGraphicFramePr>
            <a:graphicFrameLocks noChangeAspect="1"/>
          </p:cNvGraphicFramePr>
          <p:nvPr>
            <p:extLst>
              <p:ext uri="{D42A27DB-BD31-4B8C-83A1-F6EECF244321}">
                <p14:modId xmlns:p14="http://schemas.microsoft.com/office/powerpoint/2010/main" val="165472590"/>
              </p:ext>
            </p:extLst>
          </p:nvPr>
        </p:nvGraphicFramePr>
        <p:xfrm>
          <a:off x="7400925" y="4389587"/>
          <a:ext cx="203200" cy="279400"/>
        </p:xfrm>
        <a:graphic>
          <a:graphicData uri="http://schemas.openxmlformats.org/presentationml/2006/ole">
            <mc:AlternateContent xmlns:mc="http://schemas.openxmlformats.org/markup-compatibility/2006">
              <mc:Choice xmlns:v="urn:schemas-microsoft-com:vml" Requires="v">
                <p:oleObj spid="_x0000_s10263" name="Equation" r:id="rId6" imgW="203040" imgH="279360" progId="">
                  <p:embed/>
                </p:oleObj>
              </mc:Choice>
              <mc:Fallback>
                <p:oleObj name="Equation" r:id="rId6" imgW="203040" imgH="279360" progId="">
                  <p:embed/>
                  <p:pic>
                    <p:nvPicPr>
                      <p:cNvPr id="0" name="Picture 19"/>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400925" y="4389587"/>
                        <a:ext cx="203200" cy="2794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161380222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36A513-F809-62E8-F58D-A5E279DC9879}"/>
              </a:ext>
            </a:extLst>
          </p:cNvPr>
          <p:cNvSpPr>
            <a:spLocks noGrp="1"/>
          </p:cNvSpPr>
          <p:nvPr>
            <p:ph type="title"/>
          </p:nvPr>
        </p:nvSpPr>
        <p:spPr/>
        <p:txBody>
          <a:bodyPr>
            <a:normAutofit/>
          </a:bodyPr>
          <a:lstStyle/>
          <a:p>
            <a:r>
              <a:rPr lang="en-IN" sz="3600" dirty="0"/>
              <a:t>Chapter Summary </a:t>
            </a:r>
            <a:r>
              <a:rPr lang="en-IN" sz="1000" b="0" dirty="0"/>
              <a:t>2</a:t>
            </a:r>
          </a:p>
        </p:txBody>
      </p:sp>
      <p:sp>
        <p:nvSpPr>
          <p:cNvPr id="3" name="Content Placeholder 2">
            <a:extLst>
              <a:ext uri="{FF2B5EF4-FFF2-40B4-BE49-F238E27FC236}">
                <a16:creationId xmlns:a16="http://schemas.microsoft.com/office/drawing/2014/main" id="{D5D308D6-7D4E-0108-C196-A0B20CFF9208}"/>
              </a:ext>
            </a:extLst>
          </p:cNvPr>
          <p:cNvSpPr>
            <a:spLocks noGrp="1"/>
          </p:cNvSpPr>
          <p:nvPr>
            <p:ph sz="quarter" idx="11"/>
          </p:nvPr>
        </p:nvSpPr>
        <p:spPr>
          <a:xfrm>
            <a:off x="342900" y="1276710"/>
            <a:ext cx="4629150" cy="449220"/>
          </a:xfrm>
        </p:spPr>
        <p:txBody>
          <a:bodyPr/>
          <a:lstStyle/>
          <a:p>
            <a:pPr marL="292608" indent="-292608">
              <a:buFont typeface="Arial" panose="020B0604020202020204" pitchFamily="34" charset="0"/>
              <a:buChar char="•"/>
            </a:pPr>
            <a:r>
              <a:rPr lang="en-US" dirty="0"/>
              <a:t>Second degree A</a:t>
            </a:r>
            <a:r>
              <a:rPr lang="en-US" sz="100" dirty="0"/>
              <a:t> </a:t>
            </a:r>
            <a:r>
              <a:rPr lang="en-US" dirty="0"/>
              <a:t>V block, type</a:t>
            </a:r>
            <a:endParaRPr lang="en-IN" dirty="0"/>
          </a:p>
        </p:txBody>
      </p:sp>
      <p:sp>
        <p:nvSpPr>
          <p:cNvPr id="4" name="Content Placeholder 3">
            <a:extLst>
              <a:ext uri="{FF2B5EF4-FFF2-40B4-BE49-F238E27FC236}">
                <a16:creationId xmlns:a16="http://schemas.microsoft.com/office/drawing/2014/main" id="{34585AA5-6E38-395A-6943-A9770679FAB5}"/>
              </a:ext>
            </a:extLst>
          </p:cNvPr>
          <p:cNvSpPr>
            <a:spLocks noGrp="1"/>
          </p:cNvSpPr>
          <p:nvPr>
            <p:ph sz="quarter" idx="14"/>
          </p:nvPr>
        </p:nvSpPr>
        <p:spPr>
          <a:xfrm>
            <a:off x="5372100" y="1284690"/>
            <a:ext cx="3291840" cy="384090"/>
          </a:xfrm>
        </p:spPr>
        <p:txBody>
          <a:bodyPr lIns="0" tIns="0">
            <a:normAutofit/>
          </a:bodyPr>
          <a:lstStyle/>
          <a:p>
            <a:r>
              <a:rPr lang="en-US" dirty="0"/>
              <a:t>selects which impulses</a:t>
            </a:r>
            <a:endParaRPr lang="en-IN" dirty="0"/>
          </a:p>
        </p:txBody>
      </p:sp>
      <p:sp>
        <p:nvSpPr>
          <p:cNvPr id="5" name="Content Placeholder 4">
            <a:extLst>
              <a:ext uri="{FF2B5EF4-FFF2-40B4-BE49-F238E27FC236}">
                <a16:creationId xmlns:a16="http://schemas.microsoft.com/office/drawing/2014/main" id="{68137561-A244-8137-B8DF-9CF1D1698283}"/>
              </a:ext>
            </a:extLst>
          </p:cNvPr>
          <p:cNvSpPr>
            <a:spLocks noGrp="1"/>
          </p:cNvSpPr>
          <p:nvPr>
            <p:ph sz="quarter" idx="15"/>
          </p:nvPr>
        </p:nvSpPr>
        <p:spPr>
          <a:xfrm>
            <a:off x="342900" y="1783080"/>
            <a:ext cx="8343900" cy="422910"/>
          </a:xfrm>
        </p:spPr>
        <p:txBody>
          <a:bodyPr tIns="0"/>
          <a:lstStyle/>
          <a:p>
            <a:pPr marL="292608"/>
            <a:r>
              <a:rPr lang="en-US" dirty="0"/>
              <a:t>it will block, resulting in periodic missing Q</a:t>
            </a:r>
            <a:r>
              <a:rPr lang="en-US" sz="100" dirty="0"/>
              <a:t> </a:t>
            </a:r>
            <a:r>
              <a:rPr lang="en-US" dirty="0"/>
              <a:t>R</a:t>
            </a:r>
            <a:r>
              <a:rPr lang="en-US" sz="100" dirty="0"/>
              <a:t> </a:t>
            </a:r>
            <a:r>
              <a:rPr lang="en-US" dirty="0"/>
              <a:t>S complexes;</a:t>
            </a:r>
            <a:endParaRPr lang="en-IN" dirty="0"/>
          </a:p>
        </p:txBody>
      </p:sp>
      <p:sp>
        <p:nvSpPr>
          <p:cNvPr id="6" name="Content Placeholder 5">
            <a:extLst>
              <a:ext uri="{FF2B5EF4-FFF2-40B4-BE49-F238E27FC236}">
                <a16:creationId xmlns:a16="http://schemas.microsoft.com/office/drawing/2014/main" id="{D175D7D3-31A9-355D-6054-D614142DFA97}"/>
              </a:ext>
            </a:extLst>
          </p:cNvPr>
          <p:cNvSpPr>
            <a:spLocks noGrp="1"/>
          </p:cNvSpPr>
          <p:nvPr>
            <p:ph sz="quarter" idx="16"/>
          </p:nvPr>
        </p:nvSpPr>
        <p:spPr>
          <a:xfrm>
            <a:off x="342900" y="2263140"/>
            <a:ext cx="3646170" cy="411480"/>
          </a:xfrm>
        </p:spPr>
        <p:txBody>
          <a:bodyPr tIns="0" rIns="0"/>
          <a:lstStyle/>
          <a:p>
            <a:pPr marL="292608"/>
            <a:r>
              <a:rPr lang="en-IN" dirty="0"/>
              <a:t>also called </a:t>
            </a:r>
            <a:r>
              <a:rPr lang="en-IN" i="1" dirty="0"/>
              <a:t>Mobitz type</a:t>
            </a:r>
            <a:endParaRPr lang="en-IN" dirty="0"/>
          </a:p>
        </p:txBody>
      </p:sp>
      <p:sp>
        <p:nvSpPr>
          <p:cNvPr id="8" name="Content Placeholder 7">
            <a:extLst>
              <a:ext uri="{FF2B5EF4-FFF2-40B4-BE49-F238E27FC236}">
                <a16:creationId xmlns:a16="http://schemas.microsoft.com/office/drawing/2014/main" id="{DE769069-0BE7-5342-A4AD-BF5767ACA8D0}"/>
              </a:ext>
            </a:extLst>
          </p:cNvPr>
          <p:cNvSpPr>
            <a:spLocks noGrp="1"/>
          </p:cNvSpPr>
          <p:nvPr>
            <p:ph sz="quarter" idx="17"/>
          </p:nvPr>
        </p:nvSpPr>
        <p:spPr>
          <a:xfrm>
            <a:off x="342900" y="2803800"/>
            <a:ext cx="8458200" cy="1139550"/>
          </a:xfrm>
        </p:spPr>
        <p:txBody>
          <a:bodyPr tIns="0"/>
          <a:lstStyle/>
          <a:p>
            <a:pPr marL="292608" indent="-292608">
              <a:buFont typeface="Arial" panose="020B0604020202020204" pitchFamily="34" charset="0"/>
              <a:buChar char="•"/>
            </a:pPr>
            <a:r>
              <a:rPr lang="en-US" dirty="0"/>
              <a:t>Third degree A</a:t>
            </a:r>
            <a:r>
              <a:rPr lang="en-US" sz="100" dirty="0"/>
              <a:t> </a:t>
            </a:r>
            <a:r>
              <a:rPr lang="en-US" dirty="0"/>
              <a:t>V block is complete heart block (C</a:t>
            </a:r>
            <a:r>
              <a:rPr lang="en-US" sz="100" dirty="0"/>
              <a:t> </a:t>
            </a:r>
            <a:r>
              <a:rPr lang="en-US" dirty="0"/>
              <a:t>H</a:t>
            </a:r>
            <a:r>
              <a:rPr lang="en-US" sz="100" dirty="0"/>
              <a:t> </a:t>
            </a:r>
            <a:r>
              <a:rPr lang="en-US" dirty="0"/>
              <a:t>B); all impulses above the ventricles are blocked, so there is no correlation between atrial and ventricular depolarization.</a:t>
            </a:r>
            <a:endParaRPr lang="en-IN" dirty="0"/>
          </a:p>
        </p:txBody>
      </p:sp>
      <p:sp>
        <p:nvSpPr>
          <p:cNvPr id="17" name="Slide Number Placeholder 16">
            <a:extLst>
              <a:ext uri="{FF2B5EF4-FFF2-40B4-BE49-F238E27FC236}">
                <a16:creationId xmlns:a16="http://schemas.microsoft.com/office/drawing/2014/main" id="{E9E79C5E-B603-E74D-214F-D7B061AAEED8}"/>
              </a:ext>
            </a:extLst>
          </p:cNvPr>
          <p:cNvSpPr>
            <a:spLocks noGrp="1"/>
          </p:cNvSpPr>
          <p:nvPr>
            <p:ph type="sldNum" sz="quarter" idx="10"/>
          </p:nvPr>
        </p:nvSpPr>
        <p:spPr/>
        <p:txBody>
          <a:bodyPr/>
          <a:lstStyle/>
          <a:p>
            <a:fld id="{68151E55-6873-49E2-B8D5-2F265E6F1973}" type="slidenum">
              <a:rPr lang="en-US" smtClean="0"/>
              <a:pPr/>
              <a:t>44</a:t>
            </a:fld>
            <a:endParaRPr lang="en-US"/>
          </a:p>
        </p:txBody>
      </p:sp>
      <p:graphicFrame>
        <p:nvGraphicFramePr>
          <p:cNvPr id="18" name="Object 17">
            <a:extLst>
              <a:ext uri="{FF2B5EF4-FFF2-40B4-BE49-F238E27FC236}">
                <a16:creationId xmlns:a16="http://schemas.microsoft.com/office/drawing/2014/main" id="{0D8636D8-11F8-EF7B-6FCE-9016DD46A753}"/>
              </a:ext>
            </a:extLst>
          </p:cNvPr>
          <p:cNvGraphicFramePr>
            <a:graphicFrameLocks noChangeAspect="1"/>
          </p:cNvGraphicFramePr>
          <p:nvPr>
            <p:extLst>
              <p:ext uri="{D42A27DB-BD31-4B8C-83A1-F6EECF244321}">
                <p14:modId xmlns:p14="http://schemas.microsoft.com/office/powerpoint/2010/main" val="4092883938"/>
              </p:ext>
            </p:extLst>
          </p:nvPr>
        </p:nvGraphicFramePr>
        <p:xfrm>
          <a:off x="4998720" y="1350010"/>
          <a:ext cx="304800" cy="330200"/>
        </p:xfrm>
        <a:graphic>
          <a:graphicData uri="http://schemas.openxmlformats.org/presentationml/2006/ole">
            <mc:AlternateContent xmlns:mc="http://schemas.openxmlformats.org/markup-compatibility/2006">
              <mc:Choice xmlns:v="urn:schemas-microsoft-com:vml" Requires="v">
                <p:oleObj spid="_x0000_s11286" name="Equation" r:id="rId4" imgW="304560" imgH="330120" progId="">
                  <p:embed/>
                </p:oleObj>
              </mc:Choice>
              <mc:Fallback>
                <p:oleObj name="Equation" r:id="rId4" imgW="304560" imgH="330120" progId="">
                  <p:embed/>
                  <p:pic>
                    <p:nvPicPr>
                      <p:cNvPr id="0" name="Picture 1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998720" y="1350010"/>
                        <a:ext cx="304800" cy="3302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9" name="Object 18">
            <a:extLst>
              <a:ext uri="{FF2B5EF4-FFF2-40B4-BE49-F238E27FC236}">
                <a16:creationId xmlns:a16="http://schemas.microsoft.com/office/drawing/2014/main" id="{4E6A5F52-5556-8EF6-5140-AD7D32C929E6}"/>
              </a:ext>
            </a:extLst>
          </p:cNvPr>
          <p:cNvGraphicFramePr>
            <a:graphicFrameLocks noChangeAspect="1"/>
          </p:cNvGraphicFramePr>
          <p:nvPr>
            <p:extLst>
              <p:ext uri="{D42A27DB-BD31-4B8C-83A1-F6EECF244321}">
                <p14:modId xmlns:p14="http://schemas.microsoft.com/office/powerpoint/2010/main" val="1160846164"/>
              </p:ext>
            </p:extLst>
          </p:nvPr>
        </p:nvGraphicFramePr>
        <p:xfrm>
          <a:off x="4065270" y="2320290"/>
          <a:ext cx="304800" cy="279400"/>
        </p:xfrm>
        <a:graphic>
          <a:graphicData uri="http://schemas.openxmlformats.org/presentationml/2006/ole">
            <mc:AlternateContent xmlns:mc="http://schemas.openxmlformats.org/markup-compatibility/2006">
              <mc:Choice xmlns:v="urn:schemas-microsoft-com:vml" Requires="v">
                <p:oleObj spid="_x0000_s11287" name="Equation" r:id="rId6" imgW="304560" imgH="279360" progId="">
                  <p:embed/>
                </p:oleObj>
              </mc:Choice>
              <mc:Fallback>
                <p:oleObj name="Equation" r:id="rId6" imgW="304560" imgH="279360" progId="">
                  <p:embed/>
                  <p:pic>
                    <p:nvPicPr>
                      <p:cNvPr id="0" name="Picture 19"/>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065270" y="2320290"/>
                        <a:ext cx="304800" cy="2794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192808454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36FD68-65FA-83CD-80AD-7DBADE3815BE}"/>
              </a:ext>
            </a:extLst>
          </p:cNvPr>
          <p:cNvSpPr>
            <a:spLocks noGrp="1"/>
          </p:cNvSpPr>
          <p:nvPr>
            <p:ph type="title"/>
          </p:nvPr>
        </p:nvSpPr>
        <p:spPr/>
        <p:txBody>
          <a:bodyPr/>
          <a:lstStyle/>
          <a:p>
            <a:r>
              <a:rPr lang="en-IN" dirty="0"/>
              <a:t>First Degree A</a:t>
            </a:r>
            <a:r>
              <a:rPr lang="en-IN" sz="100" dirty="0"/>
              <a:t> </a:t>
            </a:r>
            <a:r>
              <a:rPr lang="en-IN" dirty="0"/>
              <a:t>V Block</a:t>
            </a:r>
          </a:p>
        </p:txBody>
      </p:sp>
      <p:sp>
        <p:nvSpPr>
          <p:cNvPr id="9" name="Text Placeholder 3">
            <a:extLst>
              <a:ext uri="{FF2B5EF4-FFF2-40B4-BE49-F238E27FC236}">
                <a16:creationId xmlns:a16="http://schemas.microsoft.com/office/drawing/2014/main" id="{A77D349B-A05A-0DD8-01A2-CD70B220EEE8}"/>
              </a:ext>
            </a:extLst>
          </p:cNvPr>
          <p:cNvSpPr>
            <a:spLocks noGrp="1"/>
          </p:cNvSpPr>
          <p:nvPr>
            <p:ph type="body" sz="quarter" idx="12"/>
          </p:nvPr>
        </p:nvSpPr>
        <p:spPr>
          <a:xfrm>
            <a:off x="2987041" y="6294120"/>
            <a:ext cx="3199094" cy="220980"/>
          </a:xfrm>
        </p:spPr>
        <p:txBody>
          <a:bodyPr/>
          <a:lstStyle/>
          <a:p>
            <a:r>
              <a:rPr lang="en-US" sz="1200" dirty="0">
                <a:hlinkClick r:id="" action="ppaction://noaction"/>
              </a:rPr>
              <a:t>Access the text alternative for slide images.</a:t>
            </a:r>
            <a:endParaRPr lang="en-US" sz="1200" dirty="0"/>
          </a:p>
        </p:txBody>
      </p:sp>
      <p:sp>
        <p:nvSpPr>
          <p:cNvPr id="6" name="Slide Number Placeholder 5">
            <a:extLst>
              <a:ext uri="{FF2B5EF4-FFF2-40B4-BE49-F238E27FC236}">
                <a16:creationId xmlns:a16="http://schemas.microsoft.com/office/drawing/2014/main" id="{46271025-6A59-36D1-20F6-2919C1C23961}"/>
              </a:ext>
            </a:extLst>
          </p:cNvPr>
          <p:cNvSpPr>
            <a:spLocks noGrp="1"/>
          </p:cNvSpPr>
          <p:nvPr>
            <p:ph type="sldNum" sz="quarter" idx="4"/>
          </p:nvPr>
        </p:nvSpPr>
        <p:spPr/>
        <p:txBody>
          <a:bodyPr/>
          <a:lstStyle/>
          <a:p>
            <a:fld id="{68151E55-6873-49E2-B8D5-2F265E6F1973}" type="slidenum">
              <a:rPr lang="en-US" smtClean="0"/>
              <a:pPr/>
              <a:t>5</a:t>
            </a:fld>
            <a:endParaRPr lang="en-US" dirty="0"/>
          </a:p>
        </p:txBody>
      </p:sp>
      <p:pic>
        <p:nvPicPr>
          <p:cNvPr id="3" name="Picture 2" descr="Conduction of electrical impulses in first degree AV block">
            <a:extLst>
              <a:ext uri="{FF2B5EF4-FFF2-40B4-BE49-F238E27FC236}">
                <a16:creationId xmlns:a16="http://schemas.microsoft.com/office/drawing/2014/main" id="{6D3A697E-2643-A62D-056E-38CA9E6B0674}"/>
              </a:ext>
            </a:extLst>
          </p:cNvPr>
          <p:cNvPicPr>
            <a:picLocks noChangeAspect="1"/>
          </p:cNvPicPr>
          <p:nvPr/>
        </p:nvPicPr>
        <p:blipFill>
          <a:blip r:embed="rId3"/>
          <a:stretch>
            <a:fillRect/>
          </a:stretch>
        </p:blipFill>
        <p:spPr>
          <a:xfrm>
            <a:off x="456843" y="1265483"/>
            <a:ext cx="8230313" cy="4578493"/>
          </a:xfrm>
          <a:prstGeom prst="rect">
            <a:avLst/>
          </a:prstGeom>
        </p:spPr>
      </p:pic>
    </p:spTree>
    <p:extLst>
      <p:ext uri="{BB962C8B-B14F-4D97-AF65-F5344CB8AC3E}">
        <p14:creationId xmlns:p14="http://schemas.microsoft.com/office/powerpoint/2010/main" val="400107937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B3B03C-A1F2-A60D-0A6C-A90787F86CAB}"/>
              </a:ext>
            </a:extLst>
          </p:cNvPr>
          <p:cNvSpPr>
            <a:spLocks noGrp="1"/>
          </p:cNvSpPr>
          <p:nvPr>
            <p:ph type="title"/>
          </p:nvPr>
        </p:nvSpPr>
        <p:spPr/>
        <p:txBody>
          <a:bodyPr>
            <a:normAutofit/>
          </a:bodyPr>
          <a:lstStyle/>
          <a:p>
            <a:r>
              <a:rPr lang="en-US" dirty="0"/>
              <a:t>First Degree A</a:t>
            </a:r>
            <a:r>
              <a:rPr lang="en-US" sz="100" dirty="0"/>
              <a:t> </a:t>
            </a:r>
            <a:r>
              <a:rPr lang="en-US" dirty="0"/>
              <a:t>V Block: Characteristics</a:t>
            </a:r>
            <a:endParaRPr lang="en-IN" sz="1000" b="0" dirty="0"/>
          </a:p>
        </p:txBody>
      </p:sp>
      <p:sp>
        <p:nvSpPr>
          <p:cNvPr id="3" name="Content Placeholder 2">
            <a:extLst>
              <a:ext uri="{FF2B5EF4-FFF2-40B4-BE49-F238E27FC236}">
                <a16:creationId xmlns:a16="http://schemas.microsoft.com/office/drawing/2014/main" id="{EB18B786-D72E-FE0C-C580-79E40523F6EB}"/>
              </a:ext>
            </a:extLst>
          </p:cNvPr>
          <p:cNvSpPr>
            <a:spLocks noGrp="1"/>
          </p:cNvSpPr>
          <p:nvPr>
            <p:ph sz="quarter" idx="11"/>
          </p:nvPr>
        </p:nvSpPr>
        <p:spPr>
          <a:xfrm>
            <a:off x="342900" y="1276709"/>
            <a:ext cx="8458200" cy="940711"/>
          </a:xfrm>
        </p:spPr>
        <p:txBody>
          <a:bodyPr/>
          <a:lstStyle/>
          <a:p>
            <a:pPr marL="342900" indent="-342900">
              <a:buFont typeface="Arial" panose="020B0604020202020204" pitchFamily="34" charset="0"/>
              <a:buChar char="•"/>
            </a:pPr>
            <a:r>
              <a:rPr lang="en-US" dirty="0"/>
              <a:t>Delay in electrical conduction from S</a:t>
            </a:r>
            <a:r>
              <a:rPr lang="en-US" sz="100" dirty="0"/>
              <a:t> </a:t>
            </a:r>
            <a:r>
              <a:rPr lang="en-US" dirty="0"/>
              <a:t>A node to A</a:t>
            </a:r>
            <a:r>
              <a:rPr lang="en-US" sz="100" dirty="0"/>
              <a:t> </a:t>
            </a:r>
            <a:r>
              <a:rPr lang="en-US" dirty="0"/>
              <a:t>V node.</a:t>
            </a:r>
          </a:p>
          <a:p>
            <a:pPr marL="342900" indent="-342900">
              <a:buFont typeface="Arial" panose="020B0604020202020204" pitchFamily="34" charset="0"/>
              <a:buChar char="•"/>
            </a:pPr>
            <a:r>
              <a:rPr lang="en-US" dirty="0"/>
              <a:t>Causes longer than normal P</a:t>
            </a:r>
            <a:r>
              <a:rPr lang="en-US" sz="100" dirty="0"/>
              <a:t> </a:t>
            </a:r>
            <a:r>
              <a:rPr lang="en-US" dirty="0"/>
              <a:t>R interval.</a:t>
            </a:r>
            <a:endParaRPr lang="en-IN" dirty="0"/>
          </a:p>
        </p:txBody>
      </p:sp>
      <p:sp>
        <p:nvSpPr>
          <p:cNvPr id="6" name="Slide Number Placeholder 5">
            <a:extLst>
              <a:ext uri="{FF2B5EF4-FFF2-40B4-BE49-F238E27FC236}">
                <a16:creationId xmlns:a16="http://schemas.microsoft.com/office/drawing/2014/main" id="{FE81AC18-E49B-D146-F1CF-B7908D560CD8}"/>
              </a:ext>
            </a:extLst>
          </p:cNvPr>
          <p:cNvSpPr>
            <a:spLocks noGrp="1"/>
          </p:cNvSpPr>
          <p:nvPr>
            <p:ph type="sldNum" sz="quarter" idx="4"/>
          </p:nvPr>
        </p:nvSpPr>
        <p:spPr/>
        <p:txBody>
          <a:bodyPr/>
          <a:lstStyle/>
          <a:p>
            <a:fld id="{68151E55-6873-49E2-B8D5-2F265E6F1973}" type="slidenum">
              <a:rPr lang="en-US" smtClean="0"/>
              <a:pPr/>
              <a:t>6</a:t>
            </a:fld>
            <a:endParaRPr lang="en-US" dirty="0"/>
          </a:p>
        </p:txBody>
      </p:sp>
      <p:pic>
        <p:nvPicPr>
          <p:cNvPr id="8" name="Picture 7" descr="ECG tracing showing consistent, prolonged PR intervals">
            <a:extLst>
              <a:ext uri="{FF2B5EF4-FFF2-40B4-BE49-F238E27FC236}">
                <a16:creationId xmlns:a16="http://schemas.microsoft.com/office/drawing/2014/main" id="{36AF3663-D0BD-E3B4-1B71-0A1803E9F08E}"/>
              </a:ext>
            </a:extLst>
          </p:cNvPr>
          <p:cNvPicPr>
            <a:picLocks noChangeAspect="1"/>
          </p:cNvPicPr>
          <p:nvPr/>
        </p:nvPicPr>
        <p:blipFill>
          <a:blip r:embed="rId3"/>
          <a:stretch>
            <a:fillRect/>
          </a:stretch>
        </p:blipFill>
        <p:spPr>
          <a:xfrm>
            <a:off x="456843" y="2668404"/>
            <a:ext cx="8230313" cy="2755631"/>
          </a:xfrm>
          <a:prstGeom prst="rect">
            <a:avLst/>
          </a:prstGeom>
        </p:spPr>
      </p:pic>
    </p:spTree>
    <p:extLst>
      <p:ext uri="{BB962C8B-B14F-4D97-AF65-F5344CB8AC3E}">
        <p14:creationId xmlns:p14="http://schemas.microsoft.com/office/powerpoint/2010/main" val="384050169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DB711C-7D5B-DFA3-D711-B1DC6C536E53}"/>
              </a:ext>
            </a:extLst>
          </p:cNvPr>
          <p:cNvSpPr>
            <a:spLocks noGrp="1"/>
          </p:cNvSpPr>
          <p:nvPr>
            <p:ph type="title"/>
          </p:nvPr>
        </p:nvSpPr>
        <p:spPr/>
        <p:txBody>
          <a:bodyPr>
            <a:normAutofit/>
          </a:bodyPr>
          <a:lstStyle/>
          <a:p>
            <a:r>
              <a:rPr lang="en-IN" sz="3600" dirty="0"/>
              <a:t>First Degree A</a:t>
            </a:r>
            <a:r>
              <a:rPr lang="en-IN" sz="100" dirty="0"/>
              <a:t> </a:t>
            </a:r>
            <a:r>
              <a:rPr lang="en-IN" sz="3600" dirty="0"/>
              <a:t>V Block: Criteria </a:t>
            </a:r>
            <a:r>
              <a:rPr lang="en-IN" sz="1000" b="0" dirty="0"/>
              <a:t>1</a:t>
            </a:r>
          </a:p>
        </p:txBody>
      </p:sp>
      <p:sp>
        <p:nvSpPr>
          <p:cNvPr id="3" name="Content Placeholder 2">
            <a:extLst>
              <a:ext uri="{FF2B5EF4-FFF2-40B4-BE49-F238E27FC236}">
                <a16:creationId xmlns:a16="http://schemas.microsoft.com/office/drawing/2014/main" id="{573685FD-3858-40FF-B378-146F769A270F}"/>
              </a:ext>
            </a:extLst>
          </p:cNvPr>
          <p:cNvSpPr>
            <a:spLocks noGrp="1"/>
          </p:cNvSpPr>
          <p:nvPr>
            <p:ph sz="quarter" idx="11"/>
          </p:nvPr>
        </p:nvSpPr>
        <p:spPr>
          <a:xfrm>
            <a:off x="342900" y="1276709"/>
            <a:ext cx="8458200" cy="940711"/>
          </a:xfrm>
        </p:spPr>
        <p:txBody>
          <a:bodyPr>
            <a:normAutofit/>
          </a:bodyPr>
          <a:lstStyle/>
          <a:p>
            <a:r>
              <a:rPr lang="en-US" dirty="0"/>
              <a:t>Rhythm: P-P and R-R intervals are regular.</a:t>
            </a:r>
          </a:p>
          <a:p>
            <a:r>
              <a:rPr lang="en-US" dirty="0"/>
              <a:t>Rate: 60 to 100 b</a:t>
            </a:r>
            <a:r>
              <a:rPr lang="en-US" sz="100" dirty="0"/>
              <a:t>eats </a:t>
            </a:r>
            <a:r>
              <a:rPr lang="en-US" dirty="0"/>
              <a:t>p</a:t>
            </a:r>
            <a:r>
              <a:rPr lang="en-US" sz="100" dirty="0"/>
              <a:t>er </a:t>
            </a:r>
            <a:r>
              <a:rPr lang="en-US" dirty="0"/>
              <a:t>m</a:t>
            </a:r>
            <a:r>
              <a:rPr lang="en-US" sz="100" dirty="0"/>
              <a:t>inutes</a:t>
            </a:r>
            <a:r>
              <a:rPr lang="en-US" dirty="0"/>
              <a:t> (atria and ventricles)</a:t>
            </a:r>
            <a:endParaRPr lang="en-IN" dirty="0"/>
          </a:p>
        </p:txBody>
      </p:sp>
      <p:sp>
        <p:nvSpPr>
          <p:cNvPr id="4" name="Content Placeholder 3">
            <a:extLst>
              <a:ext uri="{FF2B5EF4-FFF2-40B4-BE49-F238E27FC236}">
                <a16:creationId xmlns:a16="http://schemas.microsoft.com/office/drawing/2014/main" id="{9DB0890B-99D4-C015-C881-E545D6DB5DC5}"/>
              </a:ext>
            </a:extLst>
          </p:cNvPr>
          <p:cNvSpPr>
            <a:spLocks noGrp="1"/>
          </p:cNvSpPr>
          <p:nvPr>
            <p:ph sz="quarter" idx="14"/>
          </p:nvPr>
        </p:nvSpPr>
        <p:spPr>
          <a:xfrm>
            <a:off x="342900" y="2387282"/>
            <a:ext cx="8458200" cy="1944687"/>
          </a:xfrm>
        </p:spPr>
        <p:txBody>
          <a:bodyPr>
            <a:normAutofit/>
          </a:bodyPr>
          <a:lstStyle/>
          <a:p>
            <a:r>
              <a:rPr lang="en-US" dirty="0"/>
              <a:t>P wave morphology.</a:t>
            </a:r>
          </a:p>
          <a:p>
            <a:pPr marL="292608" indent="-292608">
              <a:buFont typeface="Arial" panose="020B0604020202020204" pitchFamily="34" charset="0"/>
              <a:buChar char="•"/>
            </a:pPr>
            <a:r>
              <a:rPr lang="en-US" dirty="0"/>
              <a:t>Consistent morphology and shape.</a:t>
            </a:r>
          </a:p>
          <a:p>
            <a:pPr marL="292608" indent="-292608">
              <a:buFont typeface="Arial" panose="020B0604020202020204" pitchFamily="34" charset="0"/>
              <a:buChar char="•"/>
            </a:pPr>
            <a:r>
              <a:rPr lang="en-US" dirty="0"/>
              <a:t>P wave occurs before each Q</a:t>
            </a:r>
            <a:r>
              <a:rPr lang="en-US" sz="100" dirty="0"/>
              <a:t> </a:t>
            </a:r>
            <a:r>
              <a:rPr lang="en-US" dirty="0"/>
              <a:t>R</a:t>
            </a:r>
            <a:r>
              <a:rPr lang="en-US" sz="100" dirty="0"/>
              <a:t> </a:t>
            </a:r>
            <a:r>
              <a:rPr lang="en-US" dirty="0"/>
              <a:t>S complex.</a:t>
            </a:r>
          </a:p>
          <a:p>
            <a:pPr marL="292608" indent="-292608">
              <a:buFont typeface="Arial" panose="020B0604020202020204" pitchFamily="34" charset="0"/>
              <a:buChar char="•"/>
            </a:pPr>
            <a:r>
              <a:rPr lang="en-US" dirty="0"/>
              <a:t>Same number of P waves and Q</a:t>
            </a:r>
            <a:r>
              <a:rPr lang="en-US" sz="100" dirty="0"/>
              <a:t> </a:t>
            </a:r>
            <a:r>
              <a:rPr lang="en-US" dirty="0"/>
              <a:t>R</a:t>
            </a:r>
            <a:r>
              <a:rPr lang="en-US" sz="100" dirty="0"/>
              <a:t> </a:t>
            </a:r>
            <a:r>
              <a:rPr lang="en-US" dirty="0"/>
              <a:t>S complexes.</a:t>
            </a:r>
            <a:endParaRPr lang="en-IN" dirty="0"/>
          </a:p>
        </p:txBody>
      </p:sp>
      <p:sp>
        <p:nvSpPr>
          <p:cNvPr id="7" name="Slide Number Placeholder 6">
            <a:extLst>
              <a:ext uri="{FF2B5EF4-FFF2-40B4-BE49-F238E27FC236}">
                <a16:creationId xmlns:a16="http://schemas.microsoft.com/office/drawing/2014/main" id="{4AE714DB-C72F-B7A0-62AB-EAE8D0575EFF}"/>
              </a:ext>
            </a:extLst>
          </p:cNvPr>
          <p:cNvSpPr>
            <a:spLocks noGrp="1"/>
          </p:cNvSpPr>
          <p:nvPr>
            <p:ph type="sldNum" sz="quarter" idx="10"/>
          </p:nvPr>
        </p:nvSpPr>
        <p:spPr/>
        <p:txBody>
          <a:bodyPr/>
          <a:lstStyle/>
          <a:p>
            <a:fld id="{68151E55-6873-49E2-B8D5-2F265E6F1973}" type="slidenum">
              <a:rPr lang="en-US" smtClean="0"/>
              <a:pPr/>
              <a:t>7</a:t>
            </a:fld>
            <a:endParaRPr lang="en-US"/>
          </a:p>
        </p:txBody>
      </p:sp>
    </p:spTree>
    <p:extLst>
      <p:ext uri="{BB962C8B-B14F-4D97-AF65-F5344CB8AC3E}">
        <p14:creationId xmlns:p14="http://schemas.microsoft.com/office/powerpoint/2010/main" val="162638138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144510-458D-9E14-3437-58FC886AAF3E}"/>
              </a:ext>
            </a:extLst>
          </p:cNvPr>
          <p:cNvSpPr>
            <a:spLocks noGrp="1"/>
          </p:cNvSpPr>
          <p:nvPr>
            <p:ph type="title"/>
          </p:nvPr>
        </p:nvSpPr>
        <p:spPr/>
        <p:txBody>
          <a:bodyPr/>
          <a:lstStyle/>
          <a:p>
            <a:r>
              <a:rPr lang="en-IN" dirty="0"/>
              <a:t>First Degree A</a:t>
            </a:r>
            <a:r>
              <a:rPr lang="en-IN" sz="100" dirty="0"/>
              <a:t> </a:t>
            </a:r>
            <a:r>
              <a:rPr lang="en-IN" dirty="0"/>
              <a:t>V Block: Criteria </a:t>
            </a:r>
            <a:r>
              <a:rPr lang="en-IN" sz="1000" b="0" dirty="0"/>
              <a:t>2</a:t>
            </a:r>
          </a:p>
        </p:txBody>
      </p:sp>
      <p:sp>
        <p:nvSpPr>
          <p:cNvPr id="3" name="Content Placeholder 2">
            <a:extLst>
              <a:ext uri="{FF2B5EF4-FFF2-40B4-BE49-F238E27FC236}">
                <a16:creationId xmlns:a16="http://schemas.microsoft.com/office/drawing/2014/main" id="{5EB044AE-764D-197A-CE21-504B100F12C0}"/>
              </a:ext>
            </a:extLst>
          </p:cNvPr>
          <p:cNvSpPr>
            <a:spLocks noGrp="1"/>
          </p:cNvSpPr>
          <p:nvPr>
            <p:ph sz="quarter" idx="11"/>
          </p:nvPr>
        </p:nvSpPr>
        <p:spPr/>
        <p:txBody>
          <a:bodyPr/>
          <a:lstStyle/>
          <a:p>
            <a:pPr marL="292608" indent="-292608">
              <a:buFont typeface="Arial" panose="020B0604020202020204" pitchFamily="34" charset="0"/>
              <a:buChar char="•"/>
            </a:pPr>
            <a:r>
              <a:rPr lang="en-US" dirty="0"/>
              <a:t>P</a:t>
            </a:r>
            <a:r>
              <a:rPr lang="en-US" sz="100" dirty="0"/>
              <a:t> </a:t>
            </a:r>
            <a:r>
              <a:rPr lang="en-US" dirty="0"/>
              <a:t>R interval: Greater than 0.20 second.</a:t>
            </a:r>
          </a:p>
          <a:p>
            <a:pPr marL="292608" indent="-292608">
              <a:buFont typeface="Arial" panose="020B0604020202020204" pitchFamily="34" charset="0"/>
              <a:buChar char="•"/>
            </a:pPr>
            <a:r>
              <a:rPr lang="en-US" dirty="0"/>
              <a:t>Q</a:t>
            </a:r>
            <a:r>
              <a:rPr lang="en-US" sz="100" dirty="0"/>
              <a:t> </a:t>
            </a:r>
            <a:r>
              <a:rPr lang="en-US" dirty="0"/>
              <a:t>R</a:t>
            </a:r>
            <a:r>
              <a:rPr lang="en-US" sz="100" dirty="0"/>
              <a:t> </a:t>
            </a:r>
            <a:r>
              <a:rPr lang="en-US" dirty="0"/>
              <a:t>S duration and morphology: 0.06 to 0.10 second, within normal limits.</a:t>
            </a:r>
            <a:endParaRPr lang="en-IN" dirty="0"/>
          </a:p>
        </p:txBody>
      </p:sp>
      <p:sp>
        <p:nvSpPr>
          <p:cNvPr id="6" name="Slide Number Placeholder 5">
            <a:extLst>
              <a:ext uri="{FF2B5EF4-FFF2-40B4-BE49-F238E27FC236}">
                <a16:creationId xmlns:a16="http://schemas.microsoft.com/office/drawing/2014/main" id="{4862BDED-0EE6-F75D-9328-AF60A3FB9F96}"/>
              </a:ext>
            </a:extLst>
          </p:cNvPr>
          <p:cNvSpPr>
            <a:spLocks noGrp="1"/>
          </p:cNvSpPr>
          <p:nvPr>
            <p:ph type="sldNum" sz="quarter" idx="4"/>
          </p:nvPr>
        </p:nvSpPr>
        <p:spPr/>
        <p:txBody>
          <a:bodyPr/>
          <a:lstStyle/>
          <a:p>
            <a:fld id="{68151E55-6873-49E2-B8D5-2F265E6F1973}" type="slidenum">
              <a:rPr lang="en-US" smtClean="0"/>
              <a:pPr/>
              <a:t>8</a:t>
            </a:fld>
            <a:endParaRPr lang="en-US" dirty="0"/>
          </a:p>
        </p:txBody>
      </p:sp>
    </p:spTree>
    <p:extLst>
      <p:ext uri="{BB962C8B-B14F-4D97-AF65-F5344CB8AC3E}">
        <p14:creationId xmlns:p14="http://schemas.microsoft.com/office/powerpoint/2010/main" val="202284169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551377-7C71-1B4E-D3F2-1ABEB437F2BC}"/>
              </a:ext>
            </a:extLst>
          </p:cNvPr>
          <p:cNvSpPr>
            <a:spLocks noGrp="1"/>
          </p:cNvSpPr>
          <p:nvPr>
            <p:ph type="title"/>
          </p:nvPr>
        </p:nvSpPr>
        <p:spPr/>
        <p:txBody>
          <a:bodyPr>
            <a:normAutofit fontScale="90000"/>
          </a:bodyPr>
          <a:lstStyle/>
          <a:p>
            <a:r>
              <a:rPr lang="en-US" dirty="0"/>
              <a:t>First Degree A</a:t>
            </a:r>
            <a:r>
              <a:rPr lang="en-US" sz="100" dirty="0"/>
              <a:t> </a:t>
            </a:r>
            <a:r>
              <a:rPr lang="en-US" dirty="0"/>
              <a:t>V Block: What You Should Know</a:t>
            </a:r>
            <a:endParaRPr lang="en-IN" dirty="0"/>
          </a:p>
        </p:txBody>
      </p:sp>
      <p:sp>
        <p:nvSpPr>
          <p:cNvPr id="3" name="Content Placeholder 2">
            <a:extLst>
              <a:ext uri="{FF2B5EF4-FFF2-40B4-BE49-F238E27FC236}">
                <a16:creationId xmlns:a16="http://schemas.microsoft.com/office/drawing/2014/main" id="{83EAD2F6-5DA9-4BF7-2026-48EAE80680CA}"/>
              </a:ext>
            </a:extLst>
          </p:cNvPr>
          <p:cNvSpPr>
            <a:spLocks noGrp="1"/>
          </p:cNvSpPr>
          <p:nvPr>
            <p:ph sz="quarter" idx="11"/>
          </p:nvPr>
        </p:nvSpPr>
        <p:spPr/>
        <p:txBody>
          <a:bodyPr/>
          <a:lstStyle/>
          <a:p>
            <a:pPr marL="292608" indent="-292608">
              <a:buFont typeface="Arial" panose="020B0604020202020204" pitchFamily="34" charset="0"/>
              <a:buChar char="•"/>
            </a:pPr>
            <a:r>
              <a:rPr lang="en-US" dirty="0"/>
              <a:t>Cardiac output consistent with underlying rhythm.</a:t>
            </a:r>
          </a:p>
          <a:p>
            <a:pPr marL="292608" indent="-292608">
              <a:buFont typeface="Arial" panose="020B0604020202020204" pitchFamily="34" charset="0"/>
              <a:buChar char="•"/>
            </a:pPr>
            <a:r>
              <a:rPr lang="en-US" dirty="0"/>
              <a:t>Monitor for further degeneration and development of other heart blocks.</a:t>
            </a:r>
          </a:p>
          <a:p>
            <a:pPr marL="292608" indent="-292608">
              <a:buFont typeface="Arial" panose="020B0604020202020204" pitchFamily="34" charset="0"/>
              <a:buChar char="•"/>
            </a:pPr>
            <a:r>
              <a:rPr lang="en-US" dirty="0"/>
              <a:t>Observe cardiac output parameters.</a:t>
            </a:r>
          </a:p>
          <a:p>
            <a:pPr marL="292608" indent="-292608">
              <a:buFont typeface="Arial" panose="020B0604020202020204" pitchFamily="34" charset="0"/>
              <a:buChar char="•"/>
            </a:pPr>
            <a:r>
              <a:rPr lang="en-US" dirty="0"/>
              <a:t>Report developments that occur.</a:t>
            </a:r>
            <a:endParaRPr lang="en-IN" dirty="0"/>
          </a:p>
        </p:txBody>
      </p:sp>
      <p:sp>
        <p:nvSpPr>
          <p:cNvPr id="6" name="Slide Number Placeholder 5">
            <a:extLst>
              <a:ext uri="{FF2B5EF4-FFF2-40B4-BE49-F238E27FC236}">
                <a16:creationId xmlns:a16="http://schemas.microsoft.com/office/drawing/2014/main" id="{FC06ADCC-7A9C-CC05-8EE5-B524A467B7CB}"/>
              </a:ext>
            </a:extLst>
          </p:cNvPr>
          <p:cNvSpPr>
            <a:spLocks noGrp="1"/>
          </p:cNvSpPr>
          <p:nvPr>
            <p:ph type="sldNum" sz="quarter" idx="4"/>
          </p:nvPr>
        </p:nvSpPr>
        <p:spPr/>
        <p:txBody>
          <a:bodyPr/>
          <a:lstStyle/>
          <a:p>
            <a:fld id="{68151E55-6873-49E2-B8D5-2F265E6F1973}" type="slidenum">
              <a:rPr lang="en-US" smtClean="0"/>
              <a:pPr/>
              <a:t>9</a:t>
            </a:fld>
            <a:endParaRPr lang="en-US" dirty="0"/>
          </a:p>
        </p:txBody>
      </p:sp>
    </p:spTree>
    <p:extLst>
      <p:ext uri="{BB962C8B-B14F-4D97-AF65-F5344CB8AC3E}">
        <p14:creationId xmlns:p14="http://schemas.microsoft.com/office/powerpoint/2010/main" val="2136194400"/>
      </p:ext>
    </p:extLst>
  </p:cSld>
  <p:clrMapOvr>
    <a:masterClrMapping/>
  </p:clrMapOvr>
</p:sld>
</file>

<file path=ppt/theme/_rels/theme6.xml.rels><?xml version="1.0" encoding="UTF-8" standalone="yes"?>
<Relationships xmlns="http://schemas.openxmlformats.org/package/2006/relationships"><Relationship Id="rId1" Type="http://schemas.openxmlformats.org/officeDocument/2006/relationships/image" Target="../media/image8.jpeg"/></Relationships>
</file>

<file path=ppt/theme/theme1.xml><?xml version="1.0" encoding="utf-8"?>
<a:theme xmlns:a="http://schemas.openxmlformats.org/drawingml/2006/main" name="Title Slides Master">
  <a:themeElements>
    <a:clrScheme name="Custom 2">
      <a:dk1>
        <a:srgbClr val="000000"/>
      </a:dk1>
      <a:lt1>
        <a:srgbClr val="FFFFFF"/>
      </a:lt1>
      <a:dk2>
        <a:srgbClr val="000000"/>
      </a:dk2>
      <a:lt2>
        <a:srgbClr val="FFFFFF"/>
      </a:lt2>
      <a:accent1>
        <a:srgbClr val="E21A23"/>
      </a:accent1>
      <a:accent2>
        <a:srgbClr val="FFB600"/>
      </a:accent2>
      <a:accent3>
        <a:srgbClr val="625D9C"/>
      </a:accent3>
      <a:accent4>
        <a:srgbClr val="AF1858"/>
      </a:accent4>
      <a:accent5>
        <a:srgbClr val="692146"/>
      </a:accent5>
      <a:accent6>
        <a:srgbClr val="EC7700"/>
      </a:accent6>
      <a:hlink>
        <a:srgbClr val="002060"/>
      </a:hlink>
      <a:folHlink>
        <a:srgbClr val="002060"/>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MHHE_Generic Accessible PPT Template_Editorial_v9_2019.potx" id="{41975DA0-F041-4DB0-8948-AC3BFD0C25BA}" vid="{84F6219E-3D47-41AC-9893-1108D06AA07D}"/>
    </a:ext>
  </a:extLst>
</a:theme>
</file>

<file path=ppt/theme/theme2.xml><?xml version="1.0" encoding="utf-8"?>
<a:theme xmlns:a="http://schemas.openxmlformats.org/drawingml/2006/main" name="MainContentSlideMaster">
  <a:themeElements>
    <a:clrScheme name="Custom 164">
      <a:dk1>
        <a:srgbClr val="000000"/>
      </a:dk1>
      <a:lt1>
        <a:srgbClr val="FFFFFF"/>
      </a:lt1>
      <a:dk2>
        <a:srgbClr val="000000"/>
      </a:dk2>
      <a:lt2>
        <a:srgbClr val="FFFFFF"/>
      </a:lt2>
      <a:accent1>
        <a:srgbClr val="E21A23"/>
      </a:accent1>
      <a:accent2>
        <a:srgbClr val="FFB600"/>
      </a:accent2>
      <a:accent3>
        <a:srgbClr val="625D9C"/>
      </a:accent3>
      <a:accent4>
        <a:srgbClr val="AF1858"/>
      </a:accent4>
      <a:accent5>
        <a:srgbClr val="692146"/>
      </a:accent5>
      <a:accent6>
        <a:srgbClr val="EC7700"/>
      </a:accent6>
      <a:hlink>
        <a:srgbClr val="002060"/>
      </a:hlink>
      <a:folHlink>
        <a:srgbClr val="002060"/>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MHHE_Generic Accessible PPT Template_Editorial_v9_2019.potx" id="{41975DA0-F041-4DB0-8948-AC3BFD0C25BA}" vid="{B385948E-CF34-4CE8-9AC7-28DE40FDC656}"/>
    </a:ext>
  </a:extLst>
</a:theme>
</file>

<file path=ppt/theme/theme3.xml><?xml version="1.0" encoding="utf-8"?>
<a:theme xmlns:a="http://schemas.openxmlformats.org/drawingml/2006/main" name="ClosingMaster">
  <a:themeElements>
    <a:clrScheme name="MHE PPT Theme Colors 06 15 18">
      <a:dk1>
        <a:srgbClr val="000000"/>
      </a:dk1>
      <a:lt1>
        <a:srgbClr val="FFFFFF"/>
      </a:lt1>
      <a:dk2>
        <a:srgbClr val="000000"/>
      </a:dk2>
      <a:lt2>
        <a:srgbClr val="FFFFFF"/>
      </a:lt2>
      <a:accent1>
        <a:srgbClr val="E21A23"/>
      </a:accent1>
      <a:accent2>
        <a:srgbClr val="FFB600"/>
      </a:accent2>
      <a:accent3>
        <a:srgbClr val="625D9C"/>
      </a:accent3>
      <a:accent4>
        <a:srgbClr val="AF1858"/>
      </a:accent4>
      <a:accent5>
        <a:srgbClr val="692146"/>
      </a:accent5>
      <a:accent6>
        <a:srgbClr val="EC7700"/>
      </a:accent6>
      <a:hlink>
        <a:srgbClr val="625D9C"/>
      </a:hlink>
      <a:folHlink>
        <a:srgbClr val="373A36"/>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MHHE_Generic Accessible PPT Template_Editorial_v9_2019.potx" id="{41975DA0-F041-4DB0-8948-AC3BFD0C25BA}" vid="{FEE61EC3-6634-45B5-BF77-FBC9B835BC79}"/>
    </a:ext>
  </a:extLst>
</a:theme>
</file>

<file path=ppt/theme/theme4.xml><?xml version="1.0" encoding="utf-8"?>
<a:theme xmlns:a="http://schemas.openxmlformats.org/drawingml/2006/main" name="DividerSlideMaster">
  <a:themeElements>
    <a:clrScheme name="MHE PPT Theme Colors 06 15 18">
      <a:dk1>
        <a:srgbClr val="000000"/>
      </a:dk1>
      <a:lt1>
        <a:srgbClr val="FFFFFF"/>
      </a:lt1>
      <a:dk2>
        <a:srgbClr val="000000"/>
      </a:dk2>
      <a:lt2>
        <a:srgbClr val="FFFFFF"/>
      </a:lt2>
      <a:accent1>
        <a:srgbClr val="E21A23"/>
      </a:accent1>
      <a:accent2>
        <a:srgbClr val="FFB600"/>
      </a:accent2>
      <a:accent3>
        <a:srgbClr val="625D9C"/>
      </a:accent3>
      <a:accent4>
        <a:srgbClr val="AF1858"/>
      </a:accent4>
      <a:accent5>
        <a:srgbClr val="692146"/>
      </a:accent5>
      <a:accent6>
        <a:srgbClr val="EC7700"/>
      </a:accent6>
      <a:hlink>
        <a:srgbClr val="625D9C"/>
      </a:hlink>
      <a:folHlink>
        <a:srgbClr val="373A36"/>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MHHE_Generic Accessible PPT Template_Editorial_v9_2019.potx" id="{41975DA0-F041-4DB0-8948-AC3BFD0C25BA}" vid="{A15A20A0-BEE6-47A5-BC6B-F87134FBF13C}"/>
    </a:ext>
  </a:extLst>
</a:theme>
</file>

<file path=ppt/theme/theme5.xml><?xml version="1.0" encoding="utf-8"?>
<a:theme xmlns:a="http://schemas.openxmlformats.org/drawingml/2006/main" name="ImageDescriptionAppendixSlideMaster">
  <a:themeElements>
    <a:clrScheme name="Custom 163">
      <a:dk1>
        <a:srgbClr val="000000"/>
      </a:dk1>
      <a:lt1>
        <a:srgbClr val="FFFFFF"/>
      </a:lt1>
      <a:dk2>
        <a:srgbClr val="000000"/>
      </a:dk2>
      <a:lt2>
        <a:srgbClr val="FFFFFF"/>
      </a:lt2>
      <a:accent1>
        <a:srgbClr val="E21A23"/>
      </a:accent1>
      <a:accent2>
        <a:srgbClr val="FFB600"/>
      </a:accent2>
      <a:accent3>
        <a:srgbClr val="625D9C"/>
      </a:accent3>
      <a:accent4>
        <a:srgbClr val="AF1858"/>
      </a:accent4>
      <a:accent5>
        <a:srgbClr val="692146"/>
      </a:accent5>
      <a:accent6>
        <a:srgbClr val="EC7700"/>
      </a:accent6>
      <a:hlink>
        <a:srgbClr val="002060"/>
      </a:hlink>
      <a:folHlink>
        <a:srgbClr val="002060"/>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MHHE_Generic Accessible PPT Template_Editorial_v9_2019.potx" id="{41975DA0-F041-4DB0-8948-AC3BFD0C25BA}" vid="{22313DF8-AA3F-4A8D-9652-6DDC53D759ED}"/>
    </a:ext>
  </a:extLst>
</a:theme>
</file>

<file path=ppt/theme/theme6.xml><?xml version="1.0" encoding="utf-8"?>
<a:theme xmlns:a="http://schemas.openxmlformats.org/drawingml/2006/main" name="Savon">
  <a:themeElements>
    <a:clrScheme name="Savon">
      <a:dk1>
        <a:sysClr val="windowText" lastClr="000000"/>
      </a:dk1>
      <a:lt1>
        <a:sysClr val="window" lastClr="FFFFFF"/>
      </a:lt1>
      <a:dk2>
        <a:srgbClr val="1485A4"/>
      </a:dk2>
      <a:lt2>
        <a:srgbClr val="E3DED1"/>
      </a:lt2>
      <a:accent1>
        <a:srgbClr val="1CADE4"/>
      </a:accent1>
      <a:accent2>
        <a:srgbClr val="2683C6"/>
      </a:accent2>
      <a:accent3>
        <a:srgbClr val="27CED7"/>
      </a:accent3>
      <a:accent4>
        <a:srgbClr val="42BA97"/>
      </a:accent4>
      <a:accent5>
        <a:srgbClr val="3E8853"/>
      </a:accent5>
      <a:accent6>
        <a:srgbClr val="62A39F"/>
      </a:accent6>
      <a:hlink>
        <a:srgbClr val="F49100"/>
      </a:hlink>
      <a:folHlink>
        <a:srgbClr val="739D9B"/>
      </a:folHlink>
    </a:clrScheme>
    <a:fontScheme name="Savon">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Savon">
      <a:fillStyleLst>
        <a:solidFill>
          <a:schemeClr val="phClr"/>
        </a:solidFill>
        <a:gradFill rotWithShape="1">
          <a:gsLst>
            <a:gs pos="0">
              <a:schemeClr val="phClr">
                <a:tint val="60000"/>
                <a:satMod val="105000"/>
                <a:lumMod val="105000"/>
              </a:schemeClr>
            </a:gs>
            <a:gs pos="100000">
              <a:schemeClr val="phClr">
                <a:tint val="65000"/>
                <a:satMod val="100000"/>
                <a:lumMod val="100000"/>
              </a:schemeClr>
            </a:gs>
            <a:gs pos="100000">
              <a:schemeClr val="phClr">
                <a:tint val="70000"/>
                <a:satMod val="100000"/>
                <a:lumMod val="100000"/>
              </a:schemeClr>
            </a:gs>
          </a:gsLst>
          <a:lin ang="5400000" scaled="0"/>
        </a:gradFill>
        <a:gradFill rotWithShape="1">
          <a:gsLst>
            <a:gs pos="0">
              <a:schemeClr val="phClr">
                <a:satMod val="100000"/>
                <a:lumMod val="100000"/>
              </a:schemeClr>
            </a:gs>
            <a:gs pos="50000">
              <a:schemeClr val="phClr">
                <a:shade val="99000"/>
                <a:satMod val="105000"/>
                <a:lumMod val="100000"/>
              </a:schemeClr>
            </a:gs>
            <a:gs pos="100000">
              <a:schemeClr val="phClr">
                <a:shade val="98000"/>
                <a:satMod val="105000"/>
                <a:lumMod val="100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38100" dist="12700" dir="5400000" algn="ctr" rotWithShape="0">
              <a:srgbClr val="000000">
                <a:alpha val="63000"/>
              </a:srgbClr>
            </a:outerShdw>
          </a:effectLst>
        </a:effectStyle>
        <a:effectStyle>
          <a:effectLst>
            <a:outerShdw blurRad="57150" dist="19050" dir="5400000" algn="ctr" rotWithShape="0">
              <a:srgbClr val="000000">
                <a:alpha val="63000"/>
              </a:srgbClr>
            </a:outerShdw>
          </a:effectLst>
          <a:scene3d>
            <a:camera prst="orthographicFront">
              <a:rot lat="0" lon="0" rev="0"/>
            </a:camera>
            <a:lightRig rig="flat" dir="tl">
              <a:rot lat="0" lon="0" rev="4200000"/>
            </a:lightRig>
          </a:scene3d>
          <a:sp3d prstMaterial="flat">
            <a:bevelT w="50800" h="63500" prst="riblet"/>
          </a:sp3d>
        </a:effectStyle>
      </a:effectStyleLst>
      <a:bgFillStyleLst>
        <a:solidFill>
          <a:schemeClr val="phClr"/>
        </a:solidFill>
        <a:gradFill rotWithShape="1">
          <a:gsLst>
            <a:gs pos="0">
              <a:schemeClr val="phClr">
                <a:tint val="90000"/>
                <a:shade val="92000"/>
                <a:satMod val="160000"/>
              </a:schemeClr>
            </a:gs>
            <a:gs pos="77000">
              <a:schemeClr val="phClr">
                <a:tint val="100000"/>
                <a:shade val="73000"/>
                <a:satMod val="155000"/>
              </a:schemeClr>
            </a:gs>
            <a:gs pos="100000">
              <a:schemeClr val="phClr">
                <a:tint val="100000"/>
                <a:shade val="67000"/>
                <a:satMod val="145000"/>
              </a:schemeClr>
            </a:gs>
          </a:gsLst>
          <a:lin ang="5400000" scaled="0"/>
        </a:gradFill>
        <a:blipFill rotWithShape="1">
          <a:blip xmlns:r="http://schemas.openxmlformats.org/officeDocument/2006/relationships" r:embed="rId1">
            <a:duotone>
              <a:schemeClr val="phClr">
                <a:tint val="95000"/>
              </a:schemeClr>
              <a:schemeClr val="phClr">
                <a:shade val="92000"/>
                <a:satMod val="115000"/>
              </a:schemeClr>
            </a:duotone>
          </a:blip>
          <a:tile tx="0" ty="0" sx="60000" sy="60000" flip="none" algn="tl"/>
        </a:blipFill>
      </a:bgFillStyleLst>
    </a:fmtScheme>
  </a:themeElements>
  <a:objectDefaults/>
  <a:extraClrSchemeLst/>
  <a:extLst>
    <a:ext uri="{05A4C25C-085E-4340-85A3-A5531E510DB2}">
      <thm15:themeFamily xmlns:thm15="http://schemas.microsoft.com/office/thememl/2012/main" name="Savon" id="{1306E473-ED32-493B-A2D0-240A757EDD34}" vid="{C20BADFE-D095-436F-9677-9264042809F0}"/>
    </a:ext>
  </a:ext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TotalTime>
  <Words>3576</Words>
  <Application>Microsoft Office PowerPoint</Application>
  <PresentationFormat>On-screen Show (4:3)</PresentationFormat>
  <Paragraphs>391</Paragraphs>
  <Slides>44</Slides>
  <Notes>42</Notes>
  <HiddenSlides>0</HiddenSlides>
  <MMClips>0</MMClips>
  <ScaleCrop>false</ScaleCrop>
  <HeadingPairs>
    <vt:vector size="8" baseType="variant">
      <vt:variant>
        <vt:lpstr>Fonts Used</vt:lpstr>
      </vt:variant>
      <vt:variant>
        <vt:i4>4</vt:i4>
      </vt:variant>
      <vt:variant>
        <vt:lpstr>Theme</vt:lpstr>
      </vt:variant>
      <vt:variant>
        <vt:i4>6</vt:i4>
      </vt:variant>
      <vt:variant>
        <vt:lpstr>Embedded OLE Servers</vt:lpstr>
      </vt:variant>
      <vt:variant>
        <vt:i4>1</vt:i4>
      </vt:variant>
      <vt:variant>
        <vt:lpstr>Slide Titles</vt:lpstr>
      </vt:variant>
      <vt:variant>
        <vt:i4>44</vt:i4>
      </vt:variant>
    </vt:vector>
  </HeadingPairs>
  <TitlesOfParts>
    <vt:vector size="55" baseType="lpstr">
      <vt:lpstr>Arial</vt:lpstr>
      <vt:lpstr>Calibri</vt:lpstr>
      <vt:lpstr>Century Gothic</vt:lpstr>
      <vt:lpstr>Garamond</vt:lpstr>
      <vt:lpstr>Title Slides Master</vt:lpstr>
      <vt:lpstr>MainContentSlideMaster</vt:lpstr>
      <vt:lpstr>ClosingMaster</vt:lpstr>
      <vt:lpstr>DividerSlideMaster</vt:lpstr>
      <vt:lpstr>ImageDescriptionAppendixSlideMaster</vt:lpstr>
      <vt:lpstr>Savon</vt:lpstr>
      <vt:lpstr>Equation</vt:lpstr>
      <vt:lpstr>CHAPTER 9</vt:lpstr>
      <vt:lpstr>Learning Outcome 9.1 Heart Block Dysrhythmias</vt:lpstr>
      <vt:lpstr>Learning Outcome 9.1 Apply Your Knowledge 1</vt:lpstr>
      <vt:lpstr>Learning Outcome 9.1 Apply Your Knowledge 2</vt:lpstr>
      <vt:lpstr>First Degree A V Block</vt:lpstr>
      <vt:lpstr>First Degree A V Block: Characteristics</vt:lpstr>
      <vt:lpstr>First Degree A V Block: Criteria 1</vt:lpstr>
      <vt:lpstr>First Degree A V Block: Criteria 2</vt:lpstr>
      <vt:lpstr>First Degree A V Block: What You Should Know</vt:lpstr>
      <vt:lpstr>Learning Outcome 9.2 Apply Your Knowledge #1 1</vt:lpstr>
      <vt:lpstr>Learning Outcome 9.2 Apply Your Knowledge #1 2</vt:lpstr>
      <vt:lpstr>Learning Outcome 9.2 Apply Your Knowledge #2</vt:lpstr>
      <vt:lpstr>Learning Outcome 9.2 Apply Your Knowledge #2 2</vt:lpstr>
      <vt:lpstr>Learning Outcome 9.3 Second Degree Atrioventricular (A V) Block, Type 1  (Mobitz Type 1 or Wenckebach)</vt:lpstr>
      <vt:lpstr>Second Degree A V Block, Type 1 1</vt:lpstr>
      <vt:lpstr>Second Degree A V Block, Type 1 2</vt:lpstr>
      <vt:lpstr>Second Degree A V Block, Type 1: Characteristics</vt:lpstr>
      <vt:lpstr>Second Degree A V Block, Type 1: Criteria 1</vt:lpstr>
      <vt:lpstr>Second Degree A V Block, Type 1: Criteria 2</vt:lpstr>
      <vt:lpstr>Second Degree A V Block, Type 1: What You Should Know</vt:lpstr>
      <vt:lpstr>Learning Outcome 9.3 Apply Your Knowledge #1 1</vt:lpstr>
      <vt:lpstr>Learning Outcome 9.3 Apply Your Knowledge #1 2</vt:lpstr>
      <vt:lpstr>Learning Outcome 9.3 Apply Your Knowledge #2 1</vt:lpstr>
      <vt:lpstr>Learning Outcome 9.3 Apply Your Knowledge #2 2</vt:lpstr>
      <vt:lpstr>Learning Outcome 9.4 Second Degree Atrioventricular (A V) Block, Type 2 (Mobitz 2)</vt:lpstr>
      <vt:lpstr>Second Degree A V Block, Type 2</vt:lpstr>
      <vt:lpstr>Second Degree A V Block, Type 2: Criteria 1</vt:lpstr>
      <vt:lpstr>Second Degree A V Block, Type 2: Criteria 2</vt:lpstr>
      <vt:lpstr>Second Degree A V Block, Type 2: What You Should Know</vt:lpstr>
      <vt:lpstr>Differences between Second Degree Heart Blocks</vt:lpstr>
      <vt:lpstr>Learning Outcome 9.4 Apply Your Knowledge 1</vt:lpstr>
      <vt:lpstr>Learning Outcome 9.4 Apply Your Knowledge 2</vt:lpstr>
      <vt:lpstr>9.5 Third Degree Atrioventricular (A V) Block (Complete)</vt:lpstr>
      <vt:lpstr>Third Degree A V Block (Complete) 1</vt:lpstr>
      <vt:lpstr>Third Degree A V Block (Complete) 2</vt:lpstr>
      <vt:lpstr>Third Degree A V Block: Criteria 1</vt:lpstr>
      <vt:lpstr>Third Degree A V Block: Criteria 2</vt:lpstr>
      <vt:lpstr>Third Degree A V Block: Criteria</vt:lpstr>
      <vt:lpstr>Third Degree A V Block: What You Should Know</vt:lpstr>
      <vt:lpstr>Learning Outcome 9.5 Comparing Heart Blocks</vt:lpstr>
      <vt:lpstr>Learning Outcome 9.5 Apply Your Knowledge 1</vt:lpstr>
      <vt:lpstr>Learning Outcome 9.5 Apply Your Knowledge 2</vt:lpstr>
      <vt:lpstr>Chapter Summary 1</vt:lpstr>
      <vt:lpstr>Chapter Summary 2</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CHAPTER 9</dc:title>
  <dc:creator>Emma Flores</dc:creator>
  <cp:lastModifiedBy>Emma Flores</cp:lastModifiedBy>
  <cp:revision>2</cp:revision>
  <dcterms:created xsi:type="dcterms:W3CDTF">2024-10-29T21:24:25Z</dcterms:created>
  <dcterms:modified xsi:type="dcterms:W3CDTF">2024-10-29T21:31:37Z</dcterms:modified>
</cp:coreProperties>
</file>