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12.xml" ContentType="application/vnd.openxmlformats-officedocument.presentationml.notesSlide+xml"/>
  <Override PartName="/ppt/notesSlides/notesSlide34.xml" ContentType="application/vnd.openxmlformats-officedocument.presentationml.notes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14.xml" ContentType="application/vnd.openxmlformats-officedocument.presentationml.notesSlide+xml"/>
  <Override PartName="/ppt/notesSlides/notesSlide36.xml" ContentType="application/vnd.openxmlformats-officedocument.presentationml.notesSlide+xml"/>
  <Override PartName="/ppt/notesSlides/notesSlide16.xml" ContentType="application/vnd.openxmlformats-officedocument.presentationml.notesSlide+xml"/>
  <Override PartName="/ppt/notesSlides/notesSlide38.xml" ContentType="application/vnd.openxmlformats-officedocument.presentationml.notesSlide+xml"/>
  <Override PartName="/ppt/notesSlides/notesSlide17.xml" ContentType="application/vnd.openxmlformats-officedocument.presentationml.notesSlide+xml"/>
  <Override PartName="/ppt/notesSlides/notesSlide3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32.xml.rels" ContentType="application/vnd.openxmlformats-package.relationships+xml"/>
  <Override PartName="/ppt/notesSlides/_rels/notesSlide10.xml.rels" ContentType="application/vnd.openxmlformats-package.relationships+xml"/>
  <Override PartName="/ppt/notesSlides/_rels/notesSlide33.xml.rels" ContentType="application/vnd.openxmlformats-package.relationships+xml"/>
  <Override PartName="/ppt/notesSlides/_rels/notesSlide11.xml.rels" ContentType="application/vnd.openxmlformats-package.relationships+xml"/>
  <Override PartName="/ppt/notesSlides/_rels/notesSlide34.xml.rels" ContentType="application/vnd.openxmlformats-package.relationships+xml"/>
  <Override PartName="/ppt/notesSlides/_rels/notesSlide12.xml.rels" ContentType="application/vnd.openxmlformats-package.relationships+xml"/>
  <Override PartName="/ppt/notesSlides/_rels/notesSlide35.xml.rels" ContentType="application/vnd.openxmlformats-package.relationships+xml"/>
  <Override PartName="/ppt/notesSlides/_rels/notesSlide13.xml.rels" ContentType="application/vnd.openxmlformats-package.relationships+xml"/>
  <Override PartName="/ppt/notesSlides/_rels/notesSlide36.xml.rels" ContentType="application/vnd.openxmlformats-package.relationships+xml"/>
  <Override PartName="/ppt/notesSlides/_rels/notesSlide14.xml.rels" ContentType="application/vnd.openxmlformats-package.relationships+xml"/>
  <Override PartName="/ppt/notesSlides/_rels/notesSlide38.xml.rels" ContentType="application/vnd.openxmlformats-package.relationships+xml"/>
  <Override PartName="/ppt/notesSlides/_rels/notesSlide16.xml.rels" ContentType="application/vnd.openxmlformats-package.relationships+xml"/>
  <Override PartName="/ppt/notesSlides/_rels/notesSlide39.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7.xml.rels" ContentType="application/vnd.openxmlformats-package.relationship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diagrams/colors7.xml" ContentType="application/vnd.openxmlformats-officedocument.drawingml.diagramColor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4.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data2.xml" ContentType="application/vnd.openxmlformats-officedocument.drawingml.diagramData+xml"/>
  <Override PartName="/ppt/diagrams/colors8.xml" ContentType="application/vnd.openxmlformats-officedocument.drawingml.diagramColors+xml"/>
  <Override PartName="/ppt/diagrams/quickStyle2.xml" ContentType="application/vnd.openxmlformats-officedocument.drawingml.diagramStyle+xml"/>
  <Override PartName="/ppt/diagrams/drawing15.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data10.xml" ContentType="application/vnd.openxmlformats-officedocument.drawingml.diagramData+xml"/>
  <Override PartName="/ppt/diagrams/colors9.xml" ContentType="application/vnd.openxmlformats-officedocument.drawingml.diagramColors+xml"/>
  <Override PartName="/ppt/diagrams/layout10.xml" ContentType="application/vnd.openxmlformats-officedocument.drawingml.diagramLayout+xml"/>
  <Override PartName="/ppt/diagrams/quickStyle3.xml" ContentType="application/vnd.openxmlformats-officedocument.drawingml.diagramStyle+xml"/>
  <Override PartName="/ppt/diagrams/drawing16.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data11.xml" ContentType="application/vnd.openxmlformats-officedocument.drawingml.diagramData+xml"/>
  <Override PartName="/ppt/diagrams/layout11.xml" ContentType="application/vnd.openxmlformats-officedocument.drawingml.diagramLayout+xml"/>
  <Override PartName="/ppt/diagrams/quickStyle4.xml" ContentType="application/vnd.openxmlformats-officedocument.drawingml.diagramStyle+xml"/>
  <Override PartName="/ppt/diagrams/drawing17.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data12.xml" ContentType="application/vnd.openxmlformats-officedocument.drawingml.diagramData+xml"/>
  <Override PartName="/ppt/diagrams/layout12.xml" ContentType="application/vnd.openxmlformats-officedocument.drawingml.diagramLayout+xml"/>
  <Override PartName="/ppt/diagrams/quickStyle5.xml" ContentType="application/vnd.openxmlformats-officedocument.drawingml.diagramStyle+xml"/>
  <Override PartName="/ppt/diagrams/drawing18.xml" ContentType="application/vnd.ms-office.drawingml.diagramDrawing+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data13.xml" ContentType="application/vnd.openxmlformats-officedocument.drawingml.diagramData+xml"/>
  <Override PartName="/ppt/diagrams/layout13.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colors10.xml" ContentType="application/vnd.openxmlformats-officedocument.drawingml.diagramColors+xml"/>
  <Override PartName="/ppt/diagrams/quickStyle9.xml" ContentType="application/vnd.openxmlformats-officedocument.drawingml.diagramStyle+xml"/>
  <Override PartName="/ppt/diagrams/drawing9.xml" ContentType="application/vnd.ms-office.drawingml.diagramDrawing+xml"/>
  <Override PartName="/ppt/diagrams/quickStyle10.xml" ContentType="application/vnd.openxmlformats-officedocument.drawingml.diagramStyle+xml"/>
  <Override PartName="/ppt/diagrams/drawing10.xml" ContentType="application/vnd.ms-office.drawingml.diagramDrawing+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_rels/data11.xml.rels" ContentType="application/vnd.openxmlformats-package.relationships+xml"/>
  <Override PartName="/ppt/diagrams/_rels/data4.xml.rels" ContentType="application/vnd.openxmlformats-package.relationships+xml"/>
  <Override PartName="/ppt/diagrams/_rels/drawing4.xml.rels" ContentType="application/vnd.openxmlformats-package.relationships+xml"/>
  <Override PartName="/ppt/diagrams/_rels/drawing11.xml.rels" ContentType="application/vnd.openxmlformats-package.relationships+xml"/>
  <Override PartName="/ppt/diagrams/_rels/data7.xml.rels" ContentType="application/vnd.openxmlformats-package.relationships+xml"/>
  <Override PartName="/ppt/diagrams/_rels/drawing7.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1.png" ContentType="image/png"/>
  <Override PartName="/ppt/media/OOXDiagramDataRels4_5.svg" ContentType="image/svg"/>
  <Override PartName="/ppt/media/OOXDiagramDataRels4_0.png" ContentType="image/png"/>
  <Override PartName="/ppt/media/OOXDiagramDrawingRels4_1.svg" ContentType="image/svg"/>
  <Override PartName="/ppt/media/image2.jpeg" ContentType="image/jpeg"/>
  <Override PartName="/ppt/media/OOXDiagramDataRels4_3.svg" ContentType="image/svg"/>
  <Override PartName="/ppt/media/image3.png" ContentType="image/png"/>
  <Override PartName="/ppt/media/OOXDiagramDataRels4_2.png" ContentType="image/png"/>
  <Override PartName="/ppt/media/image4.png" ContentType="image/png"/>
  <Override PartName="/ppt/media/OOXDiagramDataRels4_1.svg" ContentType="image/svg"/>
  <Override PartName="/ppt/media/OOXDiagramDataRels4_4.png" ContentType="image/png"/>
  <Override PartName="/ppt/media/OOXDiagramDrawingRels4_0.png" ContentType="image/png"/>
  <Override PartName="/ppt/media/OOXDiagramDrawingRels4_5.svg" ContentType="image/svg"/>
  <Override PartName="/ppt/media/OOXDiagramDrawingRels4_2.png" ContentType="image/png"/>
  <Override PartName="/ppt/media/OOXDiagramDrawingRels11_1.svg" ContentType="image/svg"/>
  <Override PartName="/ppt/media/OOXDiagramDrawingRels4_3.svg" ContentType="image/svg"/>
  <Override PartName="/ppt/media/OOXDiagramDrawingRels4_4.png" ContentType="image/png"/>
  <Override PartName="/ppt/media/OOXDiagramDrawingRels11_3.svg" ContentType="image/svg"/>
  <Override PartName="/ppt/media/image5.jpeg" ContentType="image/jpeg"/>
  <Override PartName="/ppt/media/OOXDiagramDataRels7_0.png" ContentType="image/png"/>
  <Override PartName="/ppt/media/OOXDiagramDataRels7_1.svg" ContentType="image/svg"/>
  <Override PartName="/ppt/media/image9.wmf" ContentType="image/x-wmf"/>
  <Override PartName="/ppt/media/OOXDiagramDataRels7_2.png" ContentType="image/png"/>
  <Override PartName="/ppt/media/OOXDiagramDataRels7_3.svg" ContentType="image/svg"/>
  <Override PartName="/ppt/media/OOXDiagramDrawingRels7_0.png" ContentType="image/png"/>
  <Override PartName="/ppt/media/OOXDiagramDrawingRels7_1.svg" ContentType="image/svg"/>
  <Override PartName="/ppt/media/OOXDiagramDrawingRels7_2.png" ContentType="image/png"/>
  <Override PartName="/ppt/media/OOXDiagramDrawingRels7_3.svg" ContentType="image/svg"/>
  <Override PartName="/ppt/media/image6.png" ContentType="image/png"/>
  <Override PartName="/ppt/media/image11.png" ContentType="image/png"/>
  <Override PartName="/ppt/media/OOXDiagramDataRels11_0.png" ContentType="image/png"/>
  <Override PartName="/ppt/media/OOXDiagramDataRels11_1.svg" ContentType="image/svg"/>
  <Override PartName="/ppt/media/OOXDiagramDataRels11_2.png" ContentType="image/png"/>
  <Override PartName="/ppt/media/OOXDiagramDataRels11_3.svg" ContentType="image/svg"/>
  <Override PartName="/ppt/media/OOXDiagramDrawingRels11_0.png" ContentType="image/png"/>
  <Override PartName="/ppt/media/OOXDiagramDrawingRels11_2.png" ContentType="image/png"/>
  <Override PartName="/ppt/media/image7.png" ContentType="image/png"/>
  <Override PartName="/ppt/media/image12.png" ContentType="image/png"/>
  <Override PartName="/ppt/media/image8.png" ContentType="image/png"/>
  <Override PartName="/ppt/media/image13.png" ContentType="image/png"/>
  <Override PartName="/ppt/media/image10.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35.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15.xml" ContentType="application/vnd.openxmlformats-officedocument.presentationml.slide+xml"/>
  <Override PartName="/ppt/slides/slide37.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7.xml" ContentType="application/vnd.openxmlformats-officedocument.presentationml.slide+xml"/>
  <Override PartName="/ppt/slides/slide3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4.xml.rels" ContentType="application/vnd.openxmlformats-package.relationships+xml"/>
  <Override PartName="/ppt/slides/_rels/slide37.xml.rels" ContentType="application/vnd.openxmlformats-package.relationships+xml"/>
  <Override PartName="/ppt/slides/_rels/slide15.xml.rels" ContentType="application/vnd.openxmlformats-package.relationships+xml"/>
  <Override PartName="/ppt/slides/_rels/slide38.xml.rels" ContentType="application/vnd.openxmlformats-package.relationships+xml"/>
  <Override PartName="/ppt/slides/_rels/slide16.xml.rels" ContentType="application/vnd.openxmlformats-package.relationships+xml"/>
  <Override PartName="/ppt/slides/_rels/slide39.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embeddings/oleObject1.bin" ContentType="application/vnd.openxmlformats-officedocument.oleObject"/>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presProps" Target="presProps.xml"/>
</Relationships>
</file>

<file path=ppt/diagrams/_rels/data11.xml.rels><?xml version="1.0" encoding="UTF-8"?>
<Relationships xmlns="http://schemas.openxmlformats.org/package/2006/relationships"><Relationship Id="rId1" Type="http://schemas.openxmlformats.org/officeDocument/2006/relationships/image" Target="../media/OOXDiagramDataRels11_0.png"/><Relationship Id="rId2" Type="http://schemas.openxmlformats.org/officeDocument/2006/relationships/image" Target="../media/OOXDiagramDataRels11_1.svg"/><Relationship Id="rId3" Type="http://schemas.openxmlformats.org/officeDocument/2006/relationships/image" Target="../media/OOXDiagramDataRels11_2.png"/><Relationship Id="rId4" Type="http://schemas.openxmlformats.org/officeDocument/2006/relationships/image" Target="../media/OOXDiagramDataRels11_3.svg"/>
</Relationships>
</file>

<file path=ppt/diagrams/_rels/data4.xml.rels><?xml version="1.0" encoding="UTF-8"?>
<Relationships xmlns="http://schemas.openxmlformats.org/package/2006/relationships"><Relationship Id="rId1" Type="http://schemas.openxmlformats.org/officeDocument/2006/relationships/image" Target="../media/OOXDiagramDataRels4_0.png"/><Relationship Id="rId2" Type="http://schemas.openxmlformats.org/officeDocument/2006/relationships/image" Target="../media/OOXDiagramDataRels4_1.svg"/><Relationship Id="rId3" Type="http://schemas.openxmlformats.org/officeDocument/2006/relationships/image" Target="../media/OOXDiagramDataRels4_2.png"/><Relationship Id="rId4" Type="http://schemas.openxmlformats.org/officeDocument/2006/relationships/image" Target="../media/OOXDiagramDataRels4_3.svg"/><Relationship Id="rId5" Type="http://schemas.openxmlformats.org/officeDocument/2006/relationships/image" Target="../media/OOXDiagramDataRels4_4.png"/><Relationship Id="rId6" Type="http://schemas.openxmlformats.org/officeDocument/2006/relationships/image" Target="../media/OOXDiagramDataRels4_5.svg"/>
</Relationships>
</file>

<file path=ppt/diagrams/_rels/data7.xml.rels><?xml version="1.0" encoding="UTF-8"?>
<Relationships xmlns="http://schemas.openxmlformats.org/package/2006/relationships"><Relationship Id="rId1" Type="http://schemas.openxmlformats.org/officeDocument/2006/relationships/image" Target="../media/OOXDiagramDataRels7_0.png"/><Relationship Id="rId2" Type="http://schemas.openxmlformats.org/officeDocument/2006/relationships/image" Target="../media/OOXDiagramDataRels7_1.svg"/><Relationship Id="rId3" Type="http://schemas.openxmlformats.org/officeDocument/2006/relationships/image" Target="../media/OOXDiagramDataRels7_2.png"/><Relationship Id="rId4" Type="http://schemas.openxmlformats.org/officeDocument/2006/relationships/image" Target="../media/OOXDiagramDataRels7_3.svg"/>
</Relationships>
</file>

<file path=ppt/diagrams/_rels/drawing11.xml.rels><?xml version="1.0" encoding="UTF-8"?>
<Relationships xmlns="http://schemas.openxmlformats.org/package/2006/relationships"><Relationship Id="rId1" Type="http://schemas.openxmlformats.org/officeDocument/2006/relationships/image" Target="../media/OOXDiagramDrawingRels11_0.png"/><Relationship Id="rId2" Type="http://schemas.openxmlformats.org/officeDocument/2006/relationships/image" Target="../media/OOXDiagramDrawingRels11_1.svg"/><Relationship Id="rId3" Type="http://schemas.openxmlformats.org/officeDocument/2006/relationships/image" Target="../media/OOXDiagramDrawingRels11_2.png"/><Relationship Id="rId4" Type="http://schemas.openxmlformats.org/officeDocument/2006/relationships/image" Target="../media/OOXDiagramDrawingRels11_3.svg"/>
</Relationships>
</file>

<file path=ppt/diagrams/_rels/drawing4.xml.rels><?xml version="1.0" encoding="UTF-8"?>
<Relationships xmlns="http://schemas.openxmlformats.org/package/2006/relationships"><Relationship Id="rId1" Type="http://schemas.openxmlformats.org/officeDocument/2006/relationships/image" Target="../media/OOXDiagramDrawingRels4_0.png"/><Relationship Id="rId2" Type="http://schemas.openxmlformats.org/officeDocument/2006/relationships/image" Target="../media/OOXDiagramDrawingRels4_1.svg"/><Relationship Id="rId3" Type="http://schemas.openxmlformats.org/officeDocument/2006/relationships/image" Target="../media/OOXDiagramDrawingRels4_2.png"/><Relationship Id="rId4" Type="http://schemas.openxmlformats.org/officeDocument/2006/relationships/image" Target="../media/OOXDiagramDrawingRels4_3.svg"/><Relationship Id="rId5" Type="http://schemas.openxmlformats.org/officeDocument/2006/relationships/image" Target="../media/OOXDiagramDrawingRels4_4.png"/><Relationship Id="rId6" Type="http://schemas.openxmlformats.org/officeDocument/2006/relationships/image" Target="../media/OOXDiagramDrawingRels4_5.svg"/>
</Relationships>
</file>

<file path=ppt/diagrams/_rels/drawing7.xml.rels><?xml version="1.0" encoding="UTF-8"?>
<Relationships xmlns="http://schemas.openxmlformats.org/package/2006/relationships"><Relationship Id="rId1" Type="http://schemas.openxmlformats.org/officeDocument/2006/relationships/image" Target="../media/OOXDiagramDrawingRels7_0.png"/><Relationship Id="rId2" Type="http://schemas.openxmlformats.org/officeDocument/2006/relationships/image" Target="../media/OOXDiagramDrawingRels7_1.svg"/><Relationship Id="rId3" Type="http://schemas.openxmlformats.org/officeDocument/2006/relationships/image" Target="../media/OOXDiagramDrawingRels7_2.png"/><Relationship Id="rId4" Type="http://schemas.openxmlformats.org/officeDocument/2006/relationships/image" Target="../media/OOXDiagramDrawingRels7_3.sv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2AEA8-9F95-4A55-A233-A0734833677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AF3B5EE-3324-45DB-814F-06FC4A260BC4}">
      <dgm:prSet/>
      <dgm:spPr/>
      <dgm:t>
        <a:bodyPr/>
        <a:lstStyle/>
        <a:p>
          <a:r>
            <a:rPr lang="en-US" baseline="0"/>
            <a:t>Depolarization.</a:t>
          </a:r>
          <a:endParaRPr lang="en-US"/>
        </a:p>
      </dgm:t>
    </dgm:pt>
    <dgm:pt modelId="{75E52BC1-C97C-4511-B09C-81D31CDAB2B2}" type="parTrans" cxnId="{306BD96A-64CF-46A8-89F9-B7A3866BC66E}">
      <dgm:prSet/>
      <dgm:spPr/>
      <dgm:t>
        <a:bodyPr/>
        <a:lstStyle/>
        <a:p>
          <a:endParaRPr lang="en-US"/>
        </a:p>
      </dgm:t>
    </dgm:pt>
    <dgm:pt modelId="{657C219E-1E28-49DD-AF50-EBFD1DE2C3EC}" type="sibTrans" cxnId="{306BD96A-64CF-46A8-89F9-B7A3866BC66E}">
      <dgm:prSet/>
      <dgm:spPr/>
      <dgm:t>
        <a:bodyPr/>
        <a:lstStyle/>
        <a:p>
          <a:endParaRPr lang="en-US"/>
        </a:p>
      </dgm:t>
    </dgm:pt>
    <dgm:pt modelId="{8D1A0286-BDF8-4F84-AC7B-D3F38AE9213C}">
      <dgm:prSet/>
      <dgm:spPr/>
      <dgm:t>
        <a:bodyPr/>
        <a:lstStyle/>
        <a:p>
          <a:r>
            <a:rPr lang="en-US" baseline="0"/>
            <a:t>State of stimulation that precedes contraction.</a:t>
          </a:r>
          <a:endParaRPr lang="en-US"/>
        </a:p>
      </dgm:t>
    </dgm:pt>
    <dgm:pt modelId="{A0E6BD01-9DB5-470C-8BF5-33DD21466D32}" type="parTrans" cxnId="{F08FC630-8C7F-46AD-9496-7B770D6A587D}">
      <dgm:prSet/>
      <dgm:spPr/>
      <dgm:t>
        <a:bodyPr/>
        <a:lstStyle/>
        <a:p>
          <a:endParaRPr lang="en-US"/>
        </a:p>
      </dgm:t>
    </dgm:pt>
    <dgm:pt modelId="{7DDABA5D-4705-43FE-8A9B-2EADF7FBB827}" type="sibTrans" cxnId="{F08FC630-8C7F-46AD-9496-7B770D6A587D}">
      <dgm:prSet/>
      <dgm:spPr/>
      <dgm:t>
        <a:bodyPr/>
        <a:lstStyle/>
        <a:p>
          <a:endParaRPr lang="en-US"/>
        </a:p>
      </dgm:t>
    </dgm:pt>
    <dgm:pt modelId="{A376DBF2-2E0B-4795-BABD-9BC9BC7F54FD}">
      <dgm:prSet/>
      <dgm:spPr/>
      <dgm:t>
        <a:bodyPr/>
        <a:lstStyle/>
        <a:p>
          <a:r>
            <a:rPr lang="en-US" baseline="0"/>
            <a:t>Electrical activation of heart cells.</a:t>
          </a:r>
          <a:endParaRPr lang="en-US"/>
        </a:p>
      </dgm:t>
    </dgm:pt>
    <dgm:pt modelId="{F3F67DA6-451B-4197-A42D-33BDF904FD47}" type="parTrans" cxnId="{6627B2ED-1DAC-4826-8403-E109F819C9E0}">
      <dgm:prSet/>
      <dgm:spPr/>
      <dgm:t>
        <a:bodyPr/>
        <a:lstStyle/>
        <a:p>
          <a:endParaRPr lang="en-US"/>
        </a:p>
      </dgm:t>
    </dgm:pt>
    <dgm:pt modelId="{86DABBFC-E4D9-417D-B7CE-C5A91FD30EA9}" type="sibTrans" cxnId="{6627B2ED-1DAC-4826-8403-E109F819C9E0}">
      <dgm:prSet/>
      <dgm:spPr/>
      <dgm:t>
        <a:bodyPr/>
        <a:lstStyle/>
        <a:p>
          <a:endParaRPr lang="en-US"/>
        </a:p>
      </dgm:t>
    </dgm:pt>
    <dgm:pt modelId="{C7711240-2EE7-481D-BC6C-C15DBE1BC81C}">
      <dgm:prSet/>
      <dgm:spPr/>
      <dgm:t>
        <a:bodyPr/>
        <a:lstStyle/>
        <a:p>
          <a:r>
            <a:rPr lang="en-US" baseline="0"/>
            <a:t>Causes the heart to contract.</a:t>
          </a:r>
          <a:endParaRPr lang="en-US"/>
        </a:p>
      </dgm:t>
    </dgm:pt>
    <dgm:pt modelId="{16F0220B-8C7F-401E-B8E1-04B7F4BDC4E1}" type="parTrans" cxnId="{C28B8A08-A84D-4810-88A0-F63246BDB8E0}">
      <dgm:prSet/>
      <dgm:spPr/>
      <dgm:t>
        <a:bodyPr/>
        <a:lstStyle/>
        <a:p>
          <a:endParaRPr lang="en-US"/>
        </a:p>
      </dgm:t>
    </dgm:pt>
    <dgm:pt modelId="{E382DFE3-93F7-4C17-A5BC-9D5EE1BE1673}" type="sibTrans" cxnId="{C28B8A08-A84D-4810-88A0-F63246BDB8E0}">
      <dgm:prSet/>
      <dgm:spPr/>
      <dgm:t>
        <a:bodyPr/>
        <a:lstStyle/>
        <a:p>
          <a:endParaRPr lang="en-US"/>
        </a:p>
      </dgm:t>
    </dgm:pt>
    <dgm:pt modelId="{5BA8356C-505C-4A4A-9441-998C8A83C278}" type="pres">
      <dgm:prSet presAssocID="{A292AEA8-9F95-4A55-A233-A0734833677B}" presName="linear" presStyleCnt="0">
        <dgm:presLayoutVars>
          <dgm:animLvl val="lvl"/>
          <dgm:resizeHandles val="exact"/>
        </dgm:presLayoutVars>
      </dgm:prSet>
      <dgm:spPr/>
    </dgm:pt>
    <dgm:pt modelId="{CBE402B2-C567-417D-9DA6-9FD38F3F851D}" type="pres">
      <dgm:prSet presAssocID="{7AF3B5EE-3324-45DB-814F-06FC4A260BC4}" presName="parentText" presStyleLbl="node1" presStyleIdx="0" presStyleCnt="1">
        <dgm:presLayoutVars>
          <dgm:chMax val="0"/>
          <dgm:bulletEnabled val="1"/>
        </dgm:presLayoutVars>
      </dgm:prSet>
      <dgm:spPr/>
    </dgm:pt>
    <dgm:pt modelId="{39EC312B-4049-4F6A-93B5-C8E5C8E8D661}" type="pres">
      <dgm:prSet presAssocID="{7AF3B5EE-3324-45DB-814F-06FC4A260BC4}" presName="childText" presStyleLbl="revTx" presStyleIdx="0" presStyleCnt="1">
        <dgm:presLayoutVars>
          <dgm:bulletEnabled val="1"/>
        </dgm:presLayoutVars>
      </dgm:prSet>
      <dgm:spPr/>
    </dgm:pt>
  </dgm:ptLst>
  <dgm:cxnLst>
    <dgm:cxn modelId="{C28B8A08-A84D-4810-88A0-F63246BDB8E0}" srcId="{7AF3B5EE-3324-45DB-814F-06FC4A260BC4}" destId="{C7711240-2EE7-481D-BC6C-C15DBE1BC81C}" srcOrd="2" destOrd="0" parTransId="{16F0220B-8C7F-401E-B8E1-04B7F4BDC4E1}" sibTransId="{E382DFE3-93F7-4C17-A5BC-9D5EE1BE1673}"/>
    <dgm:cxn modelId="{F08FC630-8C7F-46AD-9496-7B770D6A587D}" srcId="{7AF3B5EE-3324-45DB-814F-06FC4A260BC4}" destId="{8D1A0286-BDF8-4F84-AC7B-D3F38AE9213C}" srcOrd="0" destOrd="0" parTransId="{A0E6BD01-9DB5-470C-8BF5-33DD21466D32}" sibTransId="{7DDABA5D-4705-43FE-8A9B-2EADF7FBB827}"/>
    <dgm:cxn modelId="{306BD96A-64CF-46A8-89F9-B7A3866BC66E}" srcId="{A292AEA8-9F95-4A55-A233-A0734833677B}" destId="{7AF3B5EE-3324-45DB-814F-06FC4A260BC4}" srcOrd="0" destOrd="0" parTransId="{75E52BC1-C97C-4511-B09C-81D31CDAB2B2}" sibTransId="{657C219E-1E28-49DD-AF50-EBFD1DE2C3EC}"/>
    <dgm:cxn modelId="{792AFA82-7ABB-40C9-90B4-D0985AF30B3B}" type="presOf" srcId="{7AF3B5EE-3324-45DB-814F-06FC4A260BC4}" destId="{CBE402B2-C567-417D-9DA6-9FD38F3F851D}" srcOrd="0" destOrd="0" presId="urn:microsoft.com/office/officeart/2005/8/layout/vList2"/>
    <dgm:cxn modelId="{1ABF8F8C-AACB-4E75-96CD-121E4D4DED09}" type="presOf" srcId="{A292AEA8-9F95-4A55-A233-A0734833677B}" destId="{5BA8356C-505C-4A4A-9441-998C8A83C278}" srcOrd="0" destOrd="0" presId="urn:microsoft.com/office/officeart/2005/8/layout/vList2"/>
    <dgm:cxn modelId="{AB44C591-FB73-4C2B-ADFE-2EED578F3EE6}" type="presOf" srcId="{A376DBF2-2E0B-4795-BABD-9BC9BC7F54FD}" destId="{39EC312B-4049-4F6A-93B5-C8E5C8E8D661}" srcOrd="0" destOrd="1" presId="urn:microsoft.com/office/officeart/2005/8/layout/vList2"/>
    <dgm:cxn modelId="{A5EB3AEA-6559-4627-B1E0-1DAA2ED90FC4}" type="presOf" srcId="{8D1A0286-BDF8-4F84-AC7B-D3F38AE9213C}" destId="{39EC312B-4049-4F6A-93B5-C8E5C8E8D661}" srcOrd="0" destOrd="0" presId="urn:microsoft.com/office/officeart/2005/8/layout/vList2"/>
    <dgm:cxn modelId="{92E805ED-A869-44CA-82CE-E1211F1E268D}" type="presOf" srcId="{C7711240-2EE7-481D-BC6C-C15DBE1BC81C}" destId="{39EC312B-4049-4F6A-93B5-C8E5C8E8D661}" srcOrd="0" destOrd="2" presId="urn:microsoft.com/office/officeart/2005/8/layout/vList2"/>
    <dgm:cxn modelId="{6627B2ED-1DAC-4826-8403-E109F819C9E0}" srcId="{7AF3B5EE-3324-45DB-814F-06FC4A260BC4}" destId="{A376DBF2-2E0B-4795-BABD-9BC9BC7F54FD}" srcOrd="1" destOrd="0" parTransId="{F3F67DA6-451B-4197-A42D-33BDF904FD47}" sibTransId="{86DABBFC-E4D9-417D-B7CE-C5A91FD30EA9}"/>
    <dgm:cxn modelId="{D57F57BC-4672-48DF-8D8D-109702701B09}" type="presParOf" srcId="{5BA8356C-505C-4A4A-9441-998C8A83C278}" destId="{CBE402B2-C567-417D-9DA6-9FD38F3F851D}" srcOrd="0" destOrd="0" presId="urn:microsoft.com/office/officeart/2005/8/layout/vList2"/>
    <dgm:cxn modelId="{414DEDE0-95B6-4A18-BBD8-2153A3103932}" type="presParOf" srcId="{5BA8356C-505C-4A4A-9441-998C8A83C278}" destId="{39EC312B-4049-4F6A-93B5-C8E5C8E8D661}"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8B61E5-C411-49DA-96CD-D8E2856792DB}"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96DD24C2-9F6F-453F-9DBA-F5DB07C036A4}">
      <dgm:prSet/>
      <dgm:spPr/>
      <dgm:t>
        <a:bodyPr/>
        <a:lstStyle/>
        <a:p>
          <a:r>
            <a:rPr lang="en-US" baseline="0"/>
            <a:t>Time required for ventricular depolarization and repolarization to occur.</a:t>
          </a:r>
          <a:endParaRPr lang="en-US"/>
        </a:p>
      </dgm:t>
    </dgm:pt>
    <dgm:pt modelId="{383C210C-C42C-4C78-8B32-2A993E18F124}" type="parTrans" cxnId="{933F1AC4-FCAA-420D-872E-611604660973}">
      <dgm:prSet/>
      <dgm:spPr/>
      <dgm:t>
        <a:bodyPr/>
        <a:lstStyle/>
        <a:p>
          <a:endParaRPr lang="en-US"/>
        </a:p>
      </dgm:t>
    </dgm:pt>
    <dgm:pt modelId="{274341BF-6394-4AD9-9975-410327780C03}" type="sibTrans" cxnId="{933F1AC4-FCAA-420D-872E-611604660973}">
      <dgm:prSet/>
      <dgm:spPr/>
      <dgm:t>
        <a:bodyPr/>
        <a:lstStyle/>
        <a:p>
          <a:endParaRPr lang="en-US"/>
        </a:p>
      </dgm:t>
    </dgm:pt>
    <dgm:pt modelId="{9B104CB4-7EDC-4A2E-BE3E-26AA1A8CE54F}">
      <dgm:prSet/>
      <dgm:spPr/>
      <dgm:t>
        <a:bodyPr/>
        <a:lstStyle/>
        <a:p>
          <a:r>
            <a:rPr lang="en-US" baseline="0"/>
            <a:t>Starts at beginning of Q R S complex and ends at end of T wave.</a:t>
          </a:r>
          <a:endParaRPr lang="en-US"/>
        </a:p>
      </dgm:t>
    </dgm:pt>
    <dgm:pt modelId="{258A7B3E-3077-47E4-854A-8367CA6E3841}" type="parTrans" cxnId="{5A0B74AA-A358-440C-918F-4463F8BD8634}">
      <dgm:prSet/>
      <dgm:spPr/>
      <dgm:t>
        <a:bodyPr/>
        <a:lstStyle/>
        <a:p>
          <a:endParaRPr lang="en-US"/>
        </a:p>
      </dgm:t>
    </dgm:pt>
    <dgm:pt modelId="{FF5CCD3B-6376-4579-AC24-C779FB56CEB9}" type="sibTrans" cxnId="{5A0B74AA-A358-440C-918F-4463F8BD8634}">
      <dgm:prSet/>
      <dgm:spPr/>
      <dgm:t>
        <a:bodyPr/>
        <a:lstStyle/>
        <a:p>
          <a:endParaRPr lang="en-US"/>
        </a:p>
      </dgm:t>
    </dgm:pt>
    <dgm:pt modelId="{4FD01336-6024-4633-BBEE-9A6E87331522}">
      <dgm:prSet/>
      <dgm:spPr/>
      <dgm:t>
        <a:bodyPr/>
        <a:lstStyle/>
        <a:p>
          <a:r>
            <a:rPr lang="en-US" baseline="0"/>
            <a:t>Includes Q R S complex, S T segment, and T wave.</a:t>
          </a:r>
          <a:endParaRPr lang="en-US"/>
        </a:p>
      </dgm:t>
    </dgm:pt>
    <dgm:pt modelId="{4B22C4A7-B61C-4A38-9F78-FA61C4B4D9A0}" type="parTrans" cxnId="{630519AB-DFF2-4C18-895F-2303B62E51A8}">
      <dgm:prSet/>
      <dgm:spPr/>
      <dgm:t>
        <a:bodyPr/>
        <a:lstStyle/>
        <a:p>
          <a:endParaRPr lang="en-US"/>
        </a:p>
      </dgm:t>
    </dgm:pt>
    <dgm:pt modelId="{FA0DD725-F299-4CB8-826D-6129D192CB27}" type="sibTrans" cxnId="{630519AB-DFF2-4C18-895F-2303B62E51A8}">
      <dgm:prSet/>
      <dgm:spPr/>
      <dgm:t>
        <a:bodyPr/>
        <a:lstStyle/>
        <a:p>
          <a:endParaRPr lang="en-US"/>
        </a:p>
      </dgm:t>
    </dgm:pt>
    <dgm:pt modelId="{93AF90AB-0821-49FE-82F8-10BC728E3C56}">
      <dgm:prSet/>
      <dgm:spPr/>
      <dgm:t>
        <a:bodyPr/>
        <a:lstStyle/>
        <a:p>
          <a:r>
            <a:rPr lang="en-US" baseline="0"/>
            <a:t>Normally measures less than one-half of R-R interval.</a:t>
          </a:r>
          <a:endParaRPr lang="en-US"/>
        </a:p>
      </dgm:t>
    </dgm:pt>
    <dgm:pt modelId="{9B743BC7-13C5-49D7-A9EB-65611CDD1932}" type="parTrans" cxnId="{4A629ECF-4789-4D89-A633-15A61A27AC3F}">
      <dgm:prSet/>
      <dgm:spPr/>
      <dgm:t>
        <a:bodyPr/>
        <a:lstStyle/>
        <a:p>
          <a:endParaRPr lang="en-US"/>
        </a:p>
      </dgm:t>
    </dgm:pt>
    <dgm:pt modelId="{5C9060A8-C8B7-4EA8-B561-B87ED08B6207}" type="sibTrans" cxnId="{4A629ECF-4789-4D89-A633-15A61A27AC3F}">
      <dgm:prSet/>
      <dgm:spPr/>
      <dgm:t>
        <a:bodyPr/>
        <a:lstStyle/>
        <a:p>
          <a:endParaRPr lang="en-US"/>
        </a:p>
      </dgm:t>
    </dgm:pt>
    <dgm:pt modelId="{D8D0F398-26BB-471C-8B9D-183873298E61}" type="pres">
      <dgm:prSet presAssocID="{678B61E5-C411-49DA-96CD-D8E2856792DB}" presName="Name0" presStyleCnt="0">
        <dgm:presLayoutVars>
          <dgm:dir/>
          <dgm:animLvl val="lvl"/>
          <dgm:resizeHandles val="exact"/>
        </dgm:presLayoutVars>
      </dgm:prSet>
      <dgm:spPr/>
    </dgm:pt>
    <dgm:pt modelId="{58BEE7E8-24FC-477B-B775-3481141318ED}" type="pres">
      <dgm:prSet presAssocID="{93AF90AB-0821-49FE-82F8-10BC728E3C56}" presName="boxAndChildren" presStyleCnt="0"/>
      <dgm:spPr/>
    </dgm:pt>
    <dgm:pt modelId="{8DD4D7BE-C0FB-4603-9C6F-A631398FC10C}" type="pres">
      <dgm:prSet presAssocID="{93AF90AB-0821-49FE-82F8-10BC728E3C56}" presName="parentTextBox" presStyleLbl="node1" presStyleIdx="0" presStyleCnt="4"/>
      <dgm:spPr/>
    </dgm:pt>
    <dgm:pt modelId="{28FE44D6-B877-4C62-AB75-5CEDD8C30273}" type="pres">
      <dgm:prSet presAssocID="{FA0DD725-F299-4CB8-826D-6129D192CB27}" presName="sp" presStyleCnt="0"/>
      <dgm:spPr/>
    </dgm:pt>
    <dgm:pt modelId="{76685822-0E87-46E2-A8D6-6714FD1E9D24}" type="pres">
      <dgm:prSet presAssocID="{4FD01336-6024-4633-BBEE-9A6E87331522}" presName="arrowAndChildren" presStyleCnt="0"/>
      <dgm:spPr/>
    </dgm:pt>
    <dgm:pt modelId="{22E7B403-BB1E-4DDA-8751-5C28850DDB8D}" type="pres">
      <dgm:prSet presAssocID="{4FD01336-6024-4633-BBEE-9A6E87331522}" presName="parentTextArrow" presStyleLbl="node1" presStyleIdx="1" presStyleCnt="4"/>
      <dgm:spPr/>
    </dgm:pt>
    <dgm:pt modelId="{A3D78A95-00B8-46C7-9F2C-9D1C4E26118B}" type="pres">
      <dgm:prSet presAssocID="{FF5CCD3B-6376-4579-AC24-C779FB56CEB9}" presName="sp" presStyleCnt="0"/>
      <dgm:spPr/>
    </dgm:pt>
    <dgm:pt modelId="{69B26C74-CBA0-4CE1-AF48-9CF77403667D}" type="pres">
      <dgm:prSet presAssocID="{9B104CB4-7EDC-4A2E-BE3E-26AA1A8CE54F}" presName="arrowAndChildren" presStyleCnt="0"/>
      <dgm:spPr/>
    </dgm:pt>
    <dgm:pt modelId="{FA4E85FE-6B64-4AD7-8AF1-41FCCD7B1EF3}" type="pres">
      <dgm:prSet presAssocID="{9B104CB4-7EDC-4A2E-BE3E-26AA1A8CE54F}" presName="parentTextArrow" presStyleLbl="node1" presStyleIdx="2" presStyleCnt="4"/>
      <dgm:spPr/>
    </dgm:pt>
    <dgm:pt modelId="{89733EA6-4140-4B9D-B8DB-066D899F637F}" type="pres">
      <dgm:prSet presAssocID="{274341BF-6394-4AD9-9975-410327780C03}" presName="sp" presStyleCnt="0"/>
      <dgm:spPr/>
    </dgm:pt>
    <dgm:pt modelId="{A23C88EA-A473-45EC-89CB-D513BE5ECE75}" type="pres">
      <dgm:prSet presAssocID="{96DD24C2-9F6F-453F-9DBA-F5DB07C036A4}" presName="arrowAndChildren" presStyleCnt="0"/>
      <dgm:spPr/>
    </dgm:pt>
    <dgm:pt modelId="{ADD9C4BB-4E0B-4B52-B0C9-15D2599F906D}" type="pres">
      <dgm:prSet presAssocID="{96DD24C2-9F6F-453F-9DBA-F5DB07C036A4}" presName="parentTextArrow" presStyleLbl="node1" presStyleIdx="3" presStyleCnt="4"/>
      <dgm:spPr/>
    </dgm:pt>
  </dgm:ptLst>
  <dgm:cxnLst>
    <dgm:cxn modelId="{14D2FD26-E9CA-4341-AE0A-C0CC8210C157}" type="presOf" srcId="{4FD01336-6024-4633-BBEE-9A6E87331522}" destId="{22E7B403-BB1E-4DDA-8751-5C28850DDB8D}" srcOrd="0" destOrd="0" presId="urn:microsoft.com/office/officeart/2005/8/layout/process4"/>
    <dgm:cxn modelId="{A1555C3D-B1FA-4EE1-8FC4-1DF693C7BB57}" type="presOf" srcId="{678B61E5-C411-49DA-96CD-D8E2856792DB}" destId="{D8D0F398-26BB-471C-8B9D-183873298E61}" srcOrd="0" destOrd="0" presId="urn:microsoft.com/office/officeart/2005/8/layout/process4"/>
    <dgm:cxn modelId="{80962184-EE7A-48E7-9AA4-330553DE9CC5}" type="presOf" srcId="{9B104CB4-7EDC-4A2E-BE3E-26AA1A8CE54F}" destId="{FA4E85FE-6B64-4AD7-8AF1-41FCCD7B1EF3}" srcOrd="0" destOrd="0" presId="urn:microsoft.com/office/officeart/2005/8/layout/process4"/>
    <dgm:cxn modelId="{138592A3-D987-44FD-B869-C6F6552C55FF}" type="presOf" srcId="{96DD24C2-9F6F-453F-9DBA-F5DB07C036A4}" destId="{ADD9C4BB-4E0B-4B52-B0C9-15D2599F906D}" srcOrd="0" destOrd="0" presId="urn:microsoft.com/office/officeart/2005/8/layout/process4"/>
    <dgm:cxn modelId="{5A0B74AA-A358-440C-918F-4463F8BD8634}" srcId="{678B61E5-C411-49DA-96CD-D8E2856792DB}" destId="{9B104CB4-7EDC-4A2E-BE3E-26AA1A8CE54F}" srcOrd="1" destOrd="0" parTransId="{258A7B3E-3077-47E4-854A-8367CA6E3841}" sibTransId="{FF5CCD3B-6376-4579-AC24-C779FB56CEB9}"/>
    <dgm:cxn modelId="{630519AB-DFF2-4C18-895F-2303B62E51A8}" srcId="{678B61E5-C411-49DA-96CD-D8E2856792DB}" destId="{4FD01336-6024-4633-BBEE-9A6E87331522}" srcOrd="2" destOrd="0" parTransId="{4B22C4A7-B61C-4A38-9F78-FA61C4B4D9A0}" sibTransId="{FA0DD725-F299-4CB8-826D-6129D192CB27}"/>
    <dgm:cxn modelId="{933F1AC4-FCAA-420D-872E-611604660973}" srcId="{678B61E5-C411-49DA-96CD-D8E2856792DB}" destId="{96DD24C2-9F6F-453F-9DBA-F5DB07C036A4}" srcOrd="0" destOrd="0" parTransId="{383C210C-C42C-4C78-8B32-2A993E18F124}" sibTransId="{274341BF-6394-4AD9-9975-410327780C03}"/>
    <dgm:cxn modelId="{4A629ECF-4789-4D89-A633-15A61A27AC3F}" srcId="{678B61E5-C411-49DA-96CD-D8E2856792DB}" destId="{93AF90AB-0821-49FE-82F8-10BC728E3C56}" srcOrd="3" destOrd="0" parTransId="{9B743BC7-13C5-49D7-A9EB-65611CDD1932}" sibTransId="{5C9060A8-C8B7-4EA8-B561-B87ED08B6207}"/>
    <dgm:cxn modelId="{74C908E6-7A0D-4C3B-AC3B-B25207AAF9C2}" type="presOf" srcId="{93AF90AB-0821-49FE-82F8-10BC728E3C56}" destId="{8DD4D7BE-C0FB-4603-9C6F-A631398FC10C}" srcOrd="0" destOrd="0" presId="urn:microsoft.com/office/officeart/2005/8/layout/process4"/>
    <dgm:cxn modelId="{19593E8A-AAC9-41AE-9FA1-27C92AE237E7}" type="presParOf" srcId="{D8D0F398-26BB-471C-8B9D-183873298E61}" destId="{58BEE7E8-24FC-477B-B775-3481141318ED}" srcOrd="0" destOrd="0" presId="urn:microsoft.com/office/officeart/2005/8/layout/process4"/>
    <dgm:cxn modelId="{531EF4E0-0BEF-4E35-BA70-1E8B2163AECC}" type="presParOf" srcId="{58BEE7E8-24FC-477B-B775-3481141318ED}" destId="{8DD4D7BE-C0FB-4603-9C6F-A631398FC10C}" srcOrd="0" destOrd="0" presId="urn:microsoft.com/office/officeart/2005/8/layout/process4"/>
    <dgm:cxn modelId="{3F9CC47D-2176-4516-9C51-96959E52C730}" type="presParOf" srcId="{D8D0F398-26BB-471C-8B9D-183873298E61}" destId="{28FE44D6-B877-4C62-AB75-5CEDD8C30273}" srcOrd="1" destOrd="0" presId="urn:microsoft.com/office/officeart/2005/8/layout/process4"/>
    <dgm:cxn modelId="{E2FE04F8-67A4-48B6-8767-CE78AFF417DF}" type="presParOf" srcId="{D8D0F398-26BB-471C-8B9D-183873298E61}" destId="{76685822-0E87-46E2-A8D6-6714FD1E9D24}" srcOrd="2" destOrd="0" presId="urn:microsoft.com/office/officeart/2005/8/layout/process4"/>
    <dgm:cxn modelId="{EA81FD6D-800E-4222-B02B-E9D531349162}" type="presParOf" srcId="{76685822-0E87-46E2-A8D6-6714FD1E9D24}" destId="{22E7B403-BB1E-4DDA-8751-5C28850DDB8D}" srcOrd="0" destOrd="0" presId="urn:microsoft.com/office/officeart/2005/8/layout/process4"/>
    <dgm:cxn modelId="{8CDBF945-A85A-4922-B3EC-4E0761FD04EF}" type="presParOf" srcId="{D8D0F398-26BB-471C-8B9D-183873298E61}" destId="{A3D78A95-00B8-46C7-9F2C-9D1C4E26118B}" srcOrd="3" destOrd="0" presId="urn:microsoft.com/office/officeart/2005/8/layout/process4"/>
    <dgm:cxn modelId="{01FC67C9-8458-434D-9804-287124977BEF}" type="presParOf" srcId="{D8D0F398-26BB-471C-8B9D-183873298E61}" destId="{69B26C74-CBA0-4CE1-AF48-9CF77403667D}" srcOrd="4" destOrd="0" presId="urn:microsoft.com/office/officeart/2005/8/layout/process4"/>
    <dgm:cxn modelId="{2A821DF6-727D-4889-8A0B-BAF8433215E5}" type="presParOf" srcId="{69B26C74-CBA0-4CE1-AF48-9CF77403667D}" destId="{FA4E85FE-6B64-4AD7-8AF1-41FCCD7B1EF3}" srcOrd="0" destOrd="0" presId="urn:microsoft.com/office/officeart/2005/8/layout/process4"/>
    <dgm:cxn modelId="{5C87EF17-EC51-4AF7-B276-9F0E1A48AC9D}" type="presParOf" srcId="{D8D0F398-26BB-471C-8B9D-183873298E61}" destId="{89733EA6-4140-4B9D-B8DB-066D899F637F}" srcOrd="5" destOrd="0" presId="urn:microsoft.com/office/officeart/2005/8/layout/process4"/>
    <dgm:cxn modelId="{5493603F-F727-46F9-B59E-73E6EFC3066A}" type="presParOf" srcId="{D8D0F398-26BB-471C-8B9D-183873298E61}" destId="{A23C88EA-A473-45EC-89CB-D513BE5ECE75}" srcOrd="6" destOrd="0" presId="urn:microsoft.com/office/officeart/2005/8/layout/process4"/>
    <dgm:cxn modelId="{233F27BA-DA91-4AD1-96D0-6695DEEF7D40}" type="presParOf" srcId="{A23C88EA-A473-45EC-89CB-D513BE5ECE75}" destId="{ADD9C4BB-4E0B-4B52-B0C9-15D2599F906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9D585B-842C-46DD-BA66-A4E1B17EC05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BF9FBB-230C-4FE3-8B89-C111F4033928}">
      <dgm:prSet/>
      <dgm:spPr/>
      <dgm:t>
        <a:bodyPr/>
        <a:lstStyle/>
        <a:p>
          <a:r>
            <a:rPr lang="en-US" baseline="0"/>
            <a:t>Time from start of one Q R S complex to start of next Q R S complex.</a:t>
          </a:r>
          <a:endParaRPr lang="en-US"/>
        </a:p>
      </dgm:t>
    </dgm:pt>
    <dgm:pt modelId="{BEC84777-613A-47FF-9ACA-57D937986411}" type="parTrans" cxnId="{D3FDB807-0140-49AC-8C52-6FB6D6B97EE7}">
      <dgm:prSet/>
      <dgm:spPr/>
      <dgm:t>
        <a:bodyPr/>
        <a:lstStyle/>
        <a:p>
          <a:endParaRPr lang="en-US"/>
        </a:p>
      </dgm:t>
    </dgm:pt>
    <dgm:pt modelId="{24A8938E-39B1-44F1-A257-E2537C300AE1}" type="sibTrans" cxnId="{D3FDB807-0140-49AC-8C52-6FB6D6B97EE7}">
      <dgm:prSet/>
      <dgm:spPr/>
      <dgm:t>
        <a:bodyPr/>
        <a:lstStyle/>
        <a:p>
          <a:endParaRPr lang="en-US"/>
        </a:p>
      </dgm:t>
    </dgm:pt>
    <dgm:pt modelId="{D17CC6FC-5F39-4C97-9AB6-82C87BEB64B0}">
      <dgm:prSet/>
      <dgm:spPr/>
      <dgm:t>
        <a:bodyPr/>
        <a:lstStyle/>
        <a:p>
          <a:r>
            <a:rPr lang="en-US" baseline="0"/>
            <a:t>Used to calculate heart rate.</a:t>
          </a:r>
          <a:endParaRPr lang="en-US"/>
        </a:p>
      </dgm:t>
    </dgm:pt>
    <dgm:pt modelId="{DC1EAB62-20DD-4100-9F80-9E60C8EF64CF}" type="parTrans" cxnId="{B3366231-BE21-4A10-982A-4A9E63A701C8}">
      <dgm:prSet/>
      <dgm:spPr/>
      <dgm:t>
        <a:bodyPr/>
        <a:lstStyle/>
        <a:p>
          <a:endParaRPr lang="en-US"/>
        </a:p>
      </dgm:t>
    </dgm:pt>
    <dgm:pt modelId="{65DAE1C3-8CCD-4B9B-BADE-5A739F4A4B03}" type="sibTrans" cxnId="{B3366231-BE21-4A10-982A-4A9E63A701C8}">
      <dgm:prSet/>
      <dgm:spPr/>
      <dgm:t>
        <a:bodyPr/>
        <a:lstStyle/>
        <a:p>
          <a:endParaRPr lang="en-US"/>
        </a:p>
      </dgm:t>
    </dgm:pt>
    <dgm:pt modelId="{5C74F4FB-52B5-4ECE-AE77-E4FF4FDC4319}" type="pres">
      <dgm:prSet presAssocID="{2E9D585B-842C-46DD-BA66-A4E1B17EC053}" presName="root" presStyleCnt="0">
        <dgm:presLayoutVars>
          <dgm:dir/>
          <dgm:resizeHandles val="exact"/>
        </dgm:presLayoutVars>
      </dgm:prSet>
      <dgm:spPr/>
    </dgm:pt>
    <dgm:pt modelId="{FF5E7442-C3CA-4722-91FD-CB02E45FAA63}" type="pres">
      <dgm:prSet presAssocID="{89BF9FBB-230C-4FE3-8B89-C111F4033928}" presName="compNode" presStyleCnt="0"/>
      <dgm:spPr/>
    </dgm:pt>
    <dgm:pt modelId="{1694567E-AE5B-4DEC-9E24-7DDD9410CEC8}" type="pres">
      <dgm:prSet presAssocID="{89BF9FBB-230C-4FE3-8B89-C111F4033928}" presName="bgRect" presStyleLbl="bgShp" presStyleIdx="0" presStyleCnt="2"/>
      <dgm:spPr/>
    </dgm:pt>
    <dgm:pt modelId="{89AD25F2-77E8-4129-A944-58BA6CFC0E81}" type="pres">
      <dgm:prSet presAssocID="{89BF9FBB-230C-4FE3-8B89-C111F403392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09404A9-A545-4F49-B08A-40BB1176B8B0}" type="pres">
      <dgm:prSet presAssocID="{89BF9FBB-230C-4FE3-8B89-C111F4033928}" presName="spaceRect" presStyleCnt="0"/>
      <dgm:spPr/>
    </dgm:pt>
    <dgm:pt modelId="{3BCAC07F-4F4D-4DE3-8402-B4F587A28F72}" type="pres">
      <dgm:prSet presAssocID="{89BF9FBB-230C-4FE3-8B89-C111F4033928}" presName="parTx" presStyleLbl="revTx" presStyleIdx="0" presStyleCnt="2">
        <dgm:presLayoutVars>
          <dgm:chMax val="0"/>
          <dgm:chPref val="0"/>
        </dgm:presLayoutVars>
      </dgm:prSet>
      <dgm:spPr/>
    </dgm:pt>
    <dgm:pt modelId="{BC6791FF-23CB-494A-816A-F3A444096630}" type="pres">
      <dgm:prSet presAssocID="{24A8938E-39B1-44F1-A257-E2537C300AE1}" presName="sibTrans" presStyleCnt="0"/>
      <dgm:spPr/>
    </dgm:pt>
    <dgm:pt modelId="{CE77CB32-DCB8-40FB-A10C-1794BDFC2895}" type="pres">
      <dgm:prSet presAssocID="{D17CC6FC-5F39-4C97-9AB6-82C87BEB64B0}" presName="compNode" presStyleCnt="0"/>
      <dgm:spPr/>
    </dgm:pt>
    <dgm:pt modelId="{365C36E0-A88D-4B6B-A804-876CC6E5EAEE}" type="pres">
      <dgm:prSet presAssocID="{D17CC6FC-5F39-4C97-9AB6-82C87BEB64B0}" presName="bgRect" presStyleLbl="bgShp" presStyleIdx="1" presStyleCnt="2"/>
      <dgm:spPr/>
    </dgm:pt>
    <dgm:pt modelId="{3FDF28B6-2051-44DE-9950-CC2903A05DFE}" type="pres">
      <dgm:prSet presAssocID="{D17CC6FC-5F39-4C97-9AB6-82C87BEB64B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with Pulse"/>
        </a:ext>
      </dgm:extLst>
    </dgm:pt>
    <dgm:pt modelId="{82CA0895-FD9E-4E5E-B4DA-22DC402D6ADA}" type="pres">
      <dgm:prSet presAssocID="{D17CC6FC-5F39-4C97-9AB6-82C87BEB64B0}" presName="spaceRect" presStyleCnt="0"/>
      <dgm:spPr/>
    </dgm:pt>
    <dgm:pt modelId="{F8D99126-16E6-4A58-B720-DD595CD80BD8}" type="pres">
      <dgm:prSet presAssocID="{D17CC6FC-5F39-4C97-9AB6-82C87BEB64B0}" presName="parTx" presStyleLbl="revTx" presStyleIdx="1" presStyleCnt="2">
        <dgm:presLayoutVars>
          <dgm:chMax val="0"/>
          <dgm:chPref val="0"/>
        </dgm:presLayoutVars>
      </dgm:prSet>
      <dgm:spPr/>
    </dgm:pt>
  </dgm:ptLst>
  <dgm:cxnLst>
    <dgm:cxn modelId="{D3FDB807-0140-49AC-8C52-6FB6D6B97EE7}" srcId="{2E9D585B-842C-46DD-BA66-A4E1B17EC053}" destId="{89BF9FBB-230C-4FE3-8B89-C111F4033928}" srcOrd="0" destOrd="0" parTransId="{BEC84777-613A-47FF-9ACA-57D937986411}" sibTransId="{24A8938E-39B1-44F1-A257-E2537C300AE1}"/>
    <dgm:cxn modelId="{B3366231-BE21-4A10-982A-4A9E63A701C8}" srcId="{2E9D585B-842C-46DD-BA66-A4E1B17EC053}" destId="{D17CC6FC-5F39-4C97-9AB6-82C87BEB64B0}" srcOrd="1" destOrd="0" parTransId="{DC1EAB62-20DD-4100-9F80-9E60C8EF64CF}" sibTransId="{65DAE1C3-8CCD-4B9B-BADE-5A739F4A4B03}"/>
    <dgm:cxn modelId="{29750B39-3DAF-4CFF-B272-0AE219B7B0BC}" type="presOf" srcId="{2E9D585B-842C-46DD-BA66-A4E1B17EC053}" destId="{5C74F4FB-52B5-4ECE-AE77-E4FF4FDC4319}" srcOrd="0" destOrd="0" presId="urn:microsoft.com/office/officeart/2018/2/layout/IconVerticalSolidList"/>
    <dgm:cxn modelId="{BBEBBA80-2769-4542-A1C9-7CB54A2F8020}" type="presOf" srcId="{D17CC6FC-5F39-4C97-9AB6-82C87BEB64B0}" destId="{F8D99126-16E6-4A58-B720-DD595CD80BD8}" srcOrd="0" destOrd="0" presId="urn:microsoft.com/office/officeart/2018/2/layout/IconVerticalSolidList"/>
    <dgm:cxn modelId="{10BF20C5-6D09-4117-A86C-492BE9FC8C58}" type="presOf" srcId="{89BF9FBB-230C-4FE3-8B89-C111F4033928}" destId="{3BCAC07F-4F4D-4DE3-8402-B4F587A28F72}" srcOrd="0" destOrd="0" presId="urn:microsoft.com/office/officeart/2018/2/layout/IconVerticalSolidList"/>
    <dgm:cxn modelId="{D2FEE254-F822-4DF3-982D-0A51F04BA36E}" type="presParOf" srcId="{5C74F4FB-52B5-4ECE-AE77-E4FF4FDC4319}" destId="{FF5E7442-C3CA-4722-91FD-CB02E45FAA63}" srcOrd="0" destOrd="0" presId="urn:microsoft.com/office/officeart/2018/2/layout/IconVerticalSolidList"/>
    <dgm:cxn modelId="{57CD436E-45BE-4ED7-A0BE-76EA93C05EE1}" type="presParOf" srcId="{FF5E7442-C3CA-4722-91FD-CB02E45FAA63}" destId="{1694567E-AE5B-4DEC-9E24-7DDD9410CEC8}" srcOrd="0" destOrd="0" presId="urn:microsoft.com/office/officeart/2018/2/layout/IconVerticalSolidList"/>
    <dgm:cxn modelId="{6733553A-3633-437A-80BE-CCEBE85506E6}" type="presParOf" srcId="{FF5E7442-C3CA-4722-91FD-CB02E45FAA63}" destId="{89AD25F2-77E8-4129-A944-58BA6CFC0E81}" srcOrd="1" destOrd="0" presId="urn:microsoft.com/office/officeart/2018/2/layout/IconVerticalSolidList"/>
    <dgm:cxn modelId="{89830F28-53E8-4A5D-860D-E915781C0494}" type="presParOf" srcId="{FF5E7442-C3CA-4722-91FD-CB02E45FAA63}" destId="{909404A9-A545-4F49-B08A-40BB1176B8B0}" srcOrd="2" destOrd="0" presId="urn:microsoft.com/office/officeart/2018/2/layout/IconVerticalSolidList"/>
    <dgm:cxn modelId="{C726DD6E-41C7-4307-BE84-9E96D9A29088}" type="presParOf" srcId="{FF5E7442-C3CA-4722-91FD-CB02E45FAA63}" destId="{3BCAC07F-4F4D-4DE3-8402-B4F587A28F72}" srcOrd="3" destOrd="0" presId="urn:microsoft.com/office/officeart/2018/2/layout/IconVerticalSolidList"/>
    <dgm:cxn modelId="{3A812CA3-281E-40D3-8258-AB49295BC8DA}" type="presParOf" srcId="{5C74F4FB-52B5-4ECE-AE77-E4FF4FDC4319}" destId="{BC6791FF-23CB-494A-816A-F3A444096630}" srcOrd="1" destOrd="0" presId="urn:microsoft.com/office/officeart/2018/2/layout/IconVerticalSolidList"/>
    <dgm:cxn modelId="{A6B6F195-8305-41DA-B097-A2B8EC919D25}" type="presParOf" srcId="{5C74F4FB-52B5-4ECE-AE77-E4FF4FDC4319}" destId="{CE77CB32-DCB8-40FB-A10C-1794BDFC2895}" srcOrd="2" destOrd="0" presId="urn:microsoft.com/office/officeart/2018/2/layout/IconVerticalSolidList"/>
    <dgm:cxn modelId="{D06A538D-E66A-4739-A73C-66682EE6C84F}" type="presParOf" srcId="{CE77CB32-DCB8-40FB-A10C-1794BDFC2895}" destId="{365C36E0-A88D-4B6B-A804-876CC6E5EAEE}" srcOrd="0" destOrd="0" presId="urn:microsoft.com/office/officeart/2018/2/layout/IconVerticalSolidList"/>
    <dgm:cxn modelId="{E3133546-B0CF-456E-9315-5C188EDD6300}" type="presParOf" srcId="{CE77CB32-DCB8-40FB-A10C-1794BDFC2895}" destId="{3FDF28B6-2051-44DE-9950-CC2903A05DFE}" srcOrd="1" destOrd="0" presId="urn:microsoft.com/office/officeart/2018/2/layout/IconVerticalSolidList"/>
    <dgm:cxn modelId="{DA73476F-F647-4595-AE43-FA731E64AD7A}" type="presParOf" srcId="{CE77CB32-DCB8-40FB-A10C-1794BDFC2895}" destId="{82CA0895-FD9E-4E5E-B4DA-22DC402D6ADA}" srcOrd="2" destOrd="0" presId="urn:microsoft.com/office/officeart/2018/2/layout/IconVerticalSolidList"/>
    <dgm:cxn modelId="{58313901-AA50-4A9E-9A7C-A9A4B4324095}" type="presParOf" srcId="{CE77CB32-DCB8-40FB-A10C-1794BDFC2895}" destId="{F8D99126-16E6-4A58-B720-DD595CD80BD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84E770-4122-424B-99B6-3FF8BF9EDD1A}"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2D25F679-2EE0-414A-8E82-73CB494561A3}">
      <dgm:prSet/>
      <dgm:spPr/>
      <dgm:t>
        <a:bodyPr/>
        <a:lstStyle/>
        <a:p>
          <a:r>
            <a:rPr lang="en-US" baseline="0"/>
            <a:t>Junction of the Q R S complex and the S T interval.</a:t>
          </a:r>
          <a:endParaRPr lang="en-US"/>
        </a:p>
      </dgm:t>
    </dgm:pt>
    <dgm:pt modelId="{E9C278B1-3F8E-4598-8BFC-3A45E7AE50F4}" type="parTrans" cxnId="{F98EB2E3-7F69-447C-B52D-80DFC959EF06}">
      <dgm:prSet/>
      <dgm:spPr/>
      <dgm:t>
        <a:bodyPr/>
        <a:lstStyle/>
        <a:p>
          <a:endParaRPr lang="en-US"/>
        </a:p>
      </dgm:t>
    </dgm:pt>
    <dgm:pt modelId="{BB62CF3E-03AF-46F3-B027-34216AEADB50}" type="sibTrans" cxnId="{F98EB2E3-7F69-447C-B52D-80DFC959EF06}">
      <dgm:prSet/>
      <dgm:spPr/>
      <dgm:t>
        <a:bodyPr/>
        <a:lstStyle/>
        <a:p>
          <a:endParaRPr lang="en-US"/>
        </a:p>
      </dgm:t>
    </dgm:pt>
    <dgm:pt modelId="{68773445-5EBE-481B-A3B1-DD569A4E1066}">
      <dgm:prSet/>
      <dgm:spPr/>
      <dgm:t>
        <a:bodyPr/>
        <a:lstStyle/>
        <a:p>
          <a:r>
            <a:rPr lang="en-US" baseline="0"/>
            <a:t>Represents end of the Q R S complex and ventricular depolarization.</a:t>
          </a:r>
          <a:endParaRPr lang="en-US"/>
        </a:p>
      </dgm:t>
    </dgm:pt>
    <dgm:pt modelId="{F321F0EE-0CB4-4ECC-8786-89D6BA8653F4}" type="parTrans" cxnId="{2F8E5E04-16FE-4F09-BE97-2AE896561000}">
      <dgm:prSet/>
      <dgm:spPr/>
      <dgm:t>
        <a:bodyPr/>
        <a:lstStyle/>
        <a:p>
          <a:endParaRPr lang="en-US"/>
        </a:p>
      </dgm:t>
    </dgm:pt>
    <dgm:pt modelId="{404792DA-6F72-4F38-B5F6-F0F84CA52177}" type="sibTrans" cxnId="{2F8E5E04-16FE-4F09-BE97-2AE896561000}">
      <dgm:prSet/>
      <dgm:spPr/>
      <dgm:t>
        <a:bodyPr/>
        <a:lstStyle/>
        <a:p>
          <a:endParaRPr lang="en-US"/>
        </a:p>
      </dgm:t>
    </dgm:pt>
    <dgm:pt modelId="{9F72AB53-B325-4A2B-82B2-7C236633D25F}">
      <dgm:prSet/>
      <dgm:spPr/>
      <dgm:t>
        <a:bodyPr/>
        <a:lstStyle/>
        <a:p>
          <a:r>
            <a:rPr lang="en-US" baseline="0"/>
            <a:t>Important when measuring the length of the Q R S complex.</a:t>
          </a:r>
          <a:endParaRPr lang="en-US"/>
        </a:p>
      </dgm:t>
    </dgm:pt>
    <dgm:pt modelId="{E691E87D-B33A-46A8-9CFC-638C851D8652}" type="parTrans" cxnId="{8F9817B5-765D-478D-927E-B63DC61BFCE1}">
      <dgm:prSet/>
      <dgm:spPr/>
      <dgm:t>
        <a:bodyPr/>
        <a:lstStyle/>
        <a:p>
          <a:endParaRPr lang="en-US"/>
        </a:p>
      </dgm:t>
    </dgm:pt>
    <dgm:pt modelId="{193FD570-6409-4EA3-9602-808F84DE1BC6}" type="sibTrans" cxnId="{8F9817B5-765D-478D-927E-B63DC61BFCE1}">
      <dgm:prSet/>
      <dgm:spPr/>
      <dgm:t>
        <a:bodyPr/>
        <a:lstStyle/>
        <a:p>
          <a:endParaRPr lang="en-US"/>
        </a:p>
      </dgm:t>
    </dgm:pt>
    <dgm:pt modelId="{E3F96FBD-B276-4C71-B2B9-76981451C469}" type="pres">
      <dgm:prSet presAssocID="{4F84E770-4122-424B-99B6-3FF8BF9EDD1A}" presName="vert0" presStyleCnt="0">
        <dgm:presLayoutVars>
          <dgm:dir/>
          <dgm:animOne val="branch"/>
          <dgm:animLvl val="lvl"/>
        </dgm:presLayoutVars>
      </dgm:prSet>
      <dgm:spPr/>
    </dgm:pt>
    <dgm:pt modelId="{B484C4BB-EC48-4D4E-BDA8-C4E24D8044AF}" type="pres">
      <dgm:prSet presAssocID="{2D25F679-2EE0-414A-8E82-73CB494561A3}" presName="thickLine" presStyleLbl="alignNode1" presStyleIdx="0" presStyleCnt="3"/>
      <dgm:spPr/>
    </dgm:pt>
    <dgm:pt modelId="{4B458BD1-4795-414E-BEED-E3743ADF3321}" type="pres">
      <dgm:prSet presAssocID="{2D25F679-2EE0-414A-8E82-73CB494561A3}" presName="horz1" presStyleCnt="0"/>
      <dgm:spPr/>
    </dgm:pt>
    <dgm:pt modelId="{F0EF8135-A43A-46D2-8F1E-4EBC07715D02}" type="pres">
      <dgm:prSet presAssocID="{2D25F679-2EE0-414A-8E82-73CB494561A3}" presName="tx1" presStyleLbl="revTx" presStyleIdx="0" presStyleCnt="3"/>
      <dgm:spPr/>
    </dgm:pt>
    <dgm:pt modelId="{13621644-96B9-4803-B6B2-8D899EF216EC}" type="pres">
      <dgm:prSet presAssocID="{2D25F679-2EE0-414A-8E82-73CB494561A3}" presName="vert1" presStyleCnt="0"/>
      <dgm:spPr/>
    </dgm:pt>
    <dgm:pt modelId="{450B0438-4575-4D5C-A5DE-82575A6E3E38}" type="pres">
      <dgm:prSet presAssocID="{68773445-5EBE-481B-A3B1-DD569A4E1066}" presName="thickLine" presStyleLbl="alignNode1" presStyleIdx="1" presStyleCnt="3"/>
      <dgm:spPr/>
    </dgm:pt>
    <dgm:pt modelId="{7A2C4736-4756-4BE5-B41A-BB1B23F560C5}" type="pres">
      <dgm:prSet presAssocID="{68773445-5EBE-481B-A3B1-DD569A4E1066}" presName="horz1" presStyleCnt="0"/>
      <dgm:spPr/>
    </dgm:pt>
    <dgm:pt modelId="{66E0AFC6-887C-4ED3-A3E0-D300FB387B54}" type="pres">
      <dgm:prSet presAssocID="{68773445-5EBE-481B-A3B1-DD569A4E1066}" presName="tx1" presStyleLbl="revTx" presStyleIdx="1" presStyleCnt="3"/>
      <dgm:spPr/>
    </dgm:pt>
    <dgm:pt modelId="{91B98CF8-0A8B-463B-B0FA-41138D22D043}" type="pres">
      <dgm:prSet presAssocID="{68773445-5EBE-481B-A3B1-DD569A4E1066}" presName="vert1" presStyleCnt="0"/>
      <dgm:spPr/>
    </dgm:pt>
    <dgm:pt modelId="{7F155F31-BF9E-434C-B13E-2BC0BFE46159}" type="pres">
      <dgm:prSet presAssocID="{9F72AB53-B325-4A2B-82B2-7C236633D25F}" presName="thickLine" presStyleLbl="alignNode1" presStyleIdx="2" presStyleCnt="3"/>
      <dgm:spPr/>
    </dgm:pt>
    <dgm:pt modelId="{79CC0490-8424-4CCE-9ABF-573E9C0E63BF}" type="pres">
      <dgm:prSet presAssocID="{9F72AB53-B325-4A2B-82B2-7C236633D25F}" presName="horz1" presStyleCnt="0"/>
      <dgm:spPr/>
    </dgm:pt>
    <dgm:pt modelId="{C7EA157D-90D6-43B1-AB67-F7D6179F0422}" type="pres">
      <dgm:prSet presAssocID="{9F72AB53-B325-4A2B-82B2-7C236633D25F}" presName="tx1" presStyleLbl="revTx" presStyleIdx="2" presStyleCnt="3"/>
      <dgm:spPr/>
    </dgm:pt>
    <dgm:pt modelId="{66C9D15D-C7C9-4268-89B4-D5ECA6C77542}" type="pres">
      <dgm:prSet presAssocID="{9F72AB53-B325-4A2B-82B2-7C236633D25F}" presName="vert1" presStyleCnt="0"/>
      <dgm:spPr/>
    </dgm:pt>
  </dgm:ptLst>
  <dgm:cxnLst>
    <dgm:cxn modelId="{2F8E5E04-16FE-4F09-BE97-2AE896561000}" srcId="{4F84E770-4122-424B-99B6-3FF8BF9EDD1A}" destId="{68773445-5EBE-481B-A3B1-DD569A4E1066}" srcOrd="1" destOrd="0" parTransId="{F321F0EE-0CB4-4ECC-8786-89D6BA8653F4}" sibTransId="{404792DA-6F72-4F38-B5F6-F0F84CA52177}"/>
    <dgm:cxn modelId="{6017F771-9D50-458D-9EE9-EA78051CD989}" type="presOf" srcId="{4F84E770-4122-424B-99B6-3FF8BF9EDD1A}" destId="{E3F96FBD-B276-4C71-B2B9-76981451C469}" srcOrd="0" destOrd="0" presId="urn:microsoft.com/office/officeart/2008/layout/LinedList"/>
    <dgm:cxn modelId="{0F360E72-0368-4F73-8AA1-BA34F82153B9}" type="presOf" srcId="{2D25F679-2EE0-414A-8E82-73CB494561A3}" destId="{F0EF8135-A43A-46D2-8F1E-4EBC07715D02}" srcOrd="0" destOrd="0" presId="urn:microsoft.com/office/officeart/2008/layout/LinedList"/>
    <dgm:cxn modelId="{8F9817B5-765D-478D-927E-B63DC61BFCE1}" srcId="{4F84E770-4122-424B-99B6-3FF8BF9EDD1A}" destId="{9F72AB53-B325-4A2B-82B2-7C236633D25F}" srcOrd="2" destOrd="0" parTransId="{E691E87D-B33A-46A8-9CFC-638C851D8652}" sibTransId="{193FD570-6409-4EA3-9602-808F84DE1BC6}"/>
    <dgm:cxn modelId="{519D59BD-27CE-44ED-930A-D4E66D2BB272}" type="presOf" srcId="{9F72AB53-B325-4A2B-82B2-7C236633D25F}" destId="{C7EA157D-90D6-43B1-AB67-F7D6179F0422}" srcOrd="0" destOrd="0" presId="urn:microsoft.com/office/officeart/2008/layout/LinedList"/>
    <dgm:cxn modelId="{15C81FCB-1FF0-4856-8081-E7AC2070150E}" type="presOf" srcId="{68773445-5EBE-481B-A3B1-DD569A4E1066}" destId="{66E0AFC6-887C-4ED3-A3E0-D300FB387B54}" srcOrd="0" destOrd="0" presId="urn:microsoft.com/office/officeart/2008/layout/LinedList"/>
    <dgm:cxn modelId="{F98EB2E3-7F69-447C-B52D-80DFC959EF06}" srcId="{4F84E770-4122-424B-99B6-3FF8BF9EDD1A}" destId="{2D25F679-2EE0-414A-8E82-73CB494561A3}" srcOrd="0" destOrd="0" parTransId="{E9C278B1-3F8E-4598-8BFC-3A45E7AE50F4}" sibTransId="{BB62CF3E-03AF-46F3-B027-34216AEADB50}"/>
    <dgm:cxn modelId="{9391EB6C-A06F-4AEC-BCB7-D4AD645DDC7D}" type="presParOf" srcId="{E3F96FBD-B276-4C71-B2B9-76981451C469}" destId="{B484C4BB-EC48-4D4E-BDA8-C4E24D8044AF}" srcOrd="0" destOrd="0" presId="urn:microsoft.com/office/officeart/2008/layout/LinedList"/>
    <dgm:cxn modelId="{26AF6771-C1FE-4717-A9F4-841E0A06CDB5}" type="presParOf" srcId="{E3F96FBD-B276-4C71-B2B9-76981451C469}" destId="{4B458BD1-4795-414E-BEED-E3743ADF3321}" srcOrd="1" destOrd="0" presId="urn:microsoft.com/office/officeart/2008/layout/LinedList"/>
    <dgm:cxn modelId="{F0E2E737-99B2-4AA9-950B-E89136AE2487}" type="presParOf" srcId="{4B458BD1-4795-414E-BEED-E3743ADF3321}" destId="{F0EF8135-A43A-46D2-8F1E-4EBC07715D02}" srcOrd="0" destOrd="0" presId="urn:microsoft.com/office/officeart/2008/layout/LinedList"/>
    <dgm:cxn modelId="{08EFB83B-32D8-4179-800E-900D352AA679}" type="presParOf" srcId="{4B458BD1-4795-414E-BEED-E3743ADF3321}" destId="{13621644-96B9-4803-B6B2-8D899EF216EC}" srcOrd="1" destOrd="0" presId="urn:microsoft.com/office/officeart/2008/layout/LinedList"/>
    <dgm:cxn modelId="{579C7247-946E-44AE-84F6-553F8B6C666F}" type="presParOf" srcId="{E3F96FBD-B276-4C71-B2B9-76981451C469}" destId="{450B0438-4575-4D5C-A5DE-82575A6E3E38}" srcOrd="2" destOrd="0" presId="urn:microsoft.com/office/officeart/2008/layout/LinedList"/>
    <dgm:cxn modelId="{65D929A7-FE46-439E-A023-E5DB12797249}" type="presParOf" srcId="{E3F96FBD-B276-4C71-B2B9-76981451C469}" destId="{7A2C4736-4756-4BE5-B41A-BB1B23F560C5}" srcOrd="3" destOrd="0" presId="urn:microsoft.com/office/officeart/2008/layout/LinedList"/>
    <dgm:cxn modelId="{F004D4C4-83CE-4035-A6B5-D2E87C2034AB}" type="presParOf" srcId="{7A2C4736-4756-4BE5-B41A-BB1B23F560C5}" destId="{66E0AFC6-887C-4ED3-A3E0-D300FB387B54}" srcOrd="0" destOrd="0" presId="urn:microsoft.com/office/officeart/2008/layout/LinedList"/>
    <dgm:cxn modelId="{88808A2E-9E00-4060-8FCF-067A0C462133}" type="presParOf" srcId="{7A2C4736-4756-4BE5-B41A-BB1B23F560C5}" destId="{91B98CF8-0A8B-463B-B0FA-41138D22D043}" srcOrd="1" destOrd="0" presId="urn:microsoft.com/office/officeart/2008/layout/LinedList"/>
    <dgm:cxn modelId="{FE13C1D1-59FD-4FF9-B6A7-4176DC9E81E9}" type="presParOf" srcId="{E3F96FBD-B276-4C71-B2B9-76981451C469}" destId="{7F155F31-BF9E-434C-B13E-2BC0BFE46159}" srcOrd="4" destOrd="0" presId="urn:microsoft.com/office/officeart/2008/layout/LinedList"/>
    <dgm:cxn modelId="{04ADC440-9002-42CA-B69C-526888C81D0A}" type="presParOf" srcId="{E3F96FBD-B276-4C71-B2B9-76981451C469}" destId="{79CC0490-8424-4CCE-9ABF-573E9C0E63BF}" srcOrd="5" destOrd="0" presId="urn:microsoft.com/office/officeart/2008/layout/LinedList"/>
    <dgm:cxn modelId="{26A358D4-7B6C-43F6-A699-2528FA3DFF10}" type="presParOf" srcId="{79CC0490-8424-4CCE-9ABF-573E9C0E63BF}" destId="{C7EA157D-90D6-43B1-AB67-F7D6179F0422}" srcOrd="0" destOrd="0" presId="urn:microsoft.com/office/officeart/2008/layout/LinedList"/>
    <dgm:cxn modelId="{13DA76AA-8464-4141-A102-264DE11BE434}" type="presParOf" srcId="{79CC0490-8424-4CCE-9ABF-573E9C0E63BF}" destId="{66C9D15D-C7C9-4268-89B4-D5ECA6C77542}"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2FB7D2-5A59-4256-B4B2-C5CB3A5EEB5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76DC4AF-664C-4FC5-A1DF-7CB2B8B50977}">
      <dgm:prSet/>
      <dgm:spPr/>
      <dgm:t>
        <a:bodyPr/>
        <a:lstStyle/>
        <a:p>
          <a:r>
            <a:rPr lang="en-US" b="1" baseline="0"/>
            <a:t>Determining the atrial and ventricular rates.</a:t>
          </a:r>
          <a:endParaRPr lang="en-US"/>
        </a:p>
      </dgm:t>
    </dgm:pt>
    <dgm:pt modelId="{4A7FA386-F34F-4E43-B0A8-B1EEDAF3BAD7}" type="parTrans" cxnId="{0A85B54B-F42E-46F5-AA51-13448E5D5CCE}">
      <dgm:prSet/>
      <dgm:spPr/>
      <dgm:t>
        <a:bodyPr/>
        <a:lstStyle/>
        <a:p>
          <a:endParaRPr lang="en-US"/>
        </a:p>
      </dgm:t>
    </dgm:pt>
    <dgm:pt modelId="{91D26DF2-640B-42F8-8F24-25A89752B6C3}" type="sibTrans" cxnId="{0A85B54B-F42E-46F5-AA51-13448E5D5CCE}">
      <dgm:prSet/>
      <dgm:spPr/>
      <dgm:t>
        <a:bodyPr/>
        <a:lstStyle/>
        <a:p>
          <a:endParaRPr lang="en-US"/>
        </a:p>
      </dgm:t>
    </dgm:pt>
    <dgm:pt modelId="{DE848DDF-A9A6-465B-8548-7406A1C8F002}">
      <dgm:prSet/>
      <dgm:spPr/>
      <dgm:t>
        <a:bodyPr/>
        <a:lstStyle/>
        <a:p>
          <a:r>
            <a:rPr lang="en-US" baseline="0"/>
            <a:t>Regular rhythm.</a:t>
          </a:r>
          <a:endParaRPr lang="en-US"/>
        </a:p>
      </dgm:t>
    </dgm:pt>
    <dgm:pt modelId="{8D7BB255-89CC-4DD7-B478-7BFE617F7306}" type="parTrans" cxnId="{48DD18BA-6982-457B-833B-2E029F03F5A9}">
      <dgm:prSet/>
      <dgm:spPr/>
      <dgm:t>
        <a:bodyPr/>
        <a:lstStyle/>
        <a:p>
          <a:endParaRPr lang="en-US"/>
        </a:p>
      </dgm:t>
    </dgm:pt>
    <dgm:pt modelId="{538F2EDA-CBF8-473D-9DA5-A249B75CFB5A}" type="sibTrans" cxnId="{48DD18BA-6982-457B-833B-2E029F03F5A9}">
      <dgm:prSet/>
      <dgm:spPr/>
      <dgm:t>
        <a:bodyPr/>
        <a:lstStyle/>
        <a:p>
          <a:endParaRPr lang="en-US"/>
        </a:p>
      </dgm:t>
    </dgm:pt>
    <dgm:pt modelId="{903BC3D4-B8DA-4B96-81AC-08D8F2870024}">
      <dgm:prSet/>
      <dgm:spPr/>
      <dgm:t>
        <a:bodyPr/>
        <a:lstStyle/>
        <a:p>
          <a:r>
            <a:rPr lang="en-US" baseline="0"/>
            <a:t>Arial rate: divide number of small boxes between P waves into 1,500.</a:t>
          </a:r>
          <a:endParaRPr lang="en-US"/>
        </a:p>
      </dgm:t>
    </dgm:pt>
    <dgm:pt modelId="{DCFECDAE-2370-425C-B48A-88EA8E822097}" type="parTrans" cxnId="{D38A9364-38C4-416C-B17D-1509872B83A1}">
      <dgm:prSet/>
      <dgm:spPr/>
      <dgm:t>
        <a:bodyPr/>
        <a:lstStyle/>
        <a:p>
          <a:endParaRPr lang="en-US"/>
        </a:p>
      </dgm:t>
    </dgm:pt>
    <dgm:pt modelId="{0AA68078-8999-438A-982B-EA67E0A34A69}" type="sibTrans" cxnId="{D38A9364-38C4-416C-B17D-1509872B83A1}">
      <dgm:prSet/>
      <dgm:spPr/>
      <dgm:t>
        <a:bodyPr/>
        <a:lstStyle/>
        <a:p>
          <a:endParaRPr lang="en-US"/>
        </a:p>
      </dgm:t>
    </dgm:pt>
    <dgm:pt modelId="{28780F31-71C2-4581-92A5-312870DB92C3}">
      <dgm:prSet/>
      <dgm:spPr/>
      <dgm:t>
        <a:bodyPr/>
        <a:lstStyle/>
        <a:p>
          <a:r>
            <a:rPr lang="en-US" baseline="0"/>
            <a:t>Ventricular rate – divide number of small boxes between R waves into 1,500.</a:t>
          </a:r>
          <a:endParaRPr lang="en-US"/>
        </a:p>
      </dgm:t>
    </dgm:pt>
    <dgm:pt modelId="{0BC81E6F-24A3-4AD5-82EB-FDEB66DF05A7}" type="parTrans" cxnId="{D387C43A-1848-4497-8264-2D18A96A144F}">
      <dgm:prSet/>
      <dgm:spPr/>
      <dgm:t>
        <a:bodyPr/>
        <a:lstStyle/>
        <a:p>
          <a:endParaRPr lang="en-US"/>
        </a:p>
      </dgm:t>
    </dgm:pt>
    <dgm:pt modelId="{6C1AEBBA-2819-4C2F-9B72-9E1D6C6F4705}" type="sibTrans" cxnId="{D387C43A-1848-4497-8264-2D18A96A144F}">
      <dgm:prSet/>
      <dgm:spPr/>
      <dgm:t>
        <a:bodyPr/>
        <a:lstStyle/>
        <a:p>
          <a:endParaRPr lang="en-US"/>
        </a:p>
      </dgm:t>
    </dgm:pt>
    <dgm:pt modelId="{157C0D0F-4D91-45AF-8785-D61540D07546}" type="pres">
      <dgm:prSet presAssocID="{332FB7D2-5A59-4256-B4B2-C5CB3A5EEB5D}" presName="linear" presStyleCnt="0">
        <dgm:presLayoutVars>
          <dgm:animLvl val="lvl"/>
          <dgm:resizeHandles val="exact"/>
        </dgm:presLayoutVars>
      </dgm:prSet>
      <dgm:spPr/>
    </dgm:pt>
    <dgm:pt modelId="{D35F1D75-A806-4F4E-A37A-FE2225343FCA}" type="pres">
      <dgm:prSet presAssocID="{B76DC4AF-664C-4FC5-A1DF-7CB2B8B50977}" presName="parentText" presStyleLbl="node1" presStyleIdx="0" presStyleCnt="2">
        <dgm:presLayoutVars>
          <dgm:chMax val="0"/>
          <dgm:bulletEnabled val="1"/>
        </dgm:presLayoutVars>
      </dgm:prSet>
      <dgm:spPr/>
    </dgm:pt>
    <dgm:pt modelId="{C2031821-E765-46C3-B04A-BF7A2DB0D46F}" type="pres">
      <dgm:prSet presAssocID="{91D26DF2-640B-42F8-8F24-25A89752B6C3}" presName="spacer" presStyleCnt="0"/>
      <dgm:spPr/>
    </dgm:pt>
    <dgm:pt modelId="{B611E05E-10B4-4240-B918-27530CE699AA}" type="pres">
      <dgm:prSet presAssocID="{DE848DDF-A9A6-465B-8548-7406A1C8F002}" presName="parentText" presStyleLbl="node1" presStyleIdx="1" presStyleCnt="2">
        <dgm:presLayoutVars>
          <dgm:chMax val="0"/>
          <dgm:bulletEnabled val="1"/>
        </dgm:presLayoutVars>
      </dgm:prSet>
      <dgm:spPr/>
    </dgm:pt>
    <dgm:pt modelId="{7038BCA1-A862-402E-BAE4-55789F56AE4C}" type="pres">
      <dgm:prSet presAssocID="{DE848DDF-A9A6-465B-8548-7406A1C8F002}" presName="childText" presStyleLbl="revTx" presStyleIdx="0" presStyleCnt="1">
        <dgm:presLayoutVars>
          <dgm:bulletEnabled val="1"/>
        </dgm:presLayoutVars>
      </dgm:prSet>
      <dgm:spPr/>
    </dgm:pt>
  </dgm:ptLst>
  <dgm:cxnLst>
    <dgm:cxn modelId="{1ABE5C01-B239-4B54-9269-55527F5DEA79}" type="presOf" srcId="{B76DC4AF-664C-4FC5-A1DF-7CB2B8B50977}" destId="{D35F1D75-A806-4F4E-A37A-FE2225343FCA}" srcOrd="0" destOrd="0" presId="urn:microsoft.com/office/officeart/2005/8/layout/vList2"/>
    <dgm:cxn modelId="{A3E5530C-EC68-44E2-9E25-B5905C504DA1}" type="presOf" srcId="{903BC3D4-B8DA-4B96-81AC-08D8F2870024}" destId="{7038BCA1-A862-402E-BAE4-55789F56AE4C}" srcOrd="0" destOrd="0" presId="urn:microsoft.com/office/officeart/2005/8/layout/vList2"/>
    <dgm:cxn modelId="{D387C43A-1848-4497-8264-2D18A96A144F}" srcId="{DE848DDF-A9A6-465B-8548-7406A1C8F002}" destId="{28780F31-71C2-4581-92A5-312870DB92C3}" srcOrd="1" destOrd="0" parTransId="{0BC81E6F-24A3-4AD5-82EB-FDEB66DF05A7}" sibTransId="{6C1AEBBA-2819-4C2F-9B72-9E1D6C6F4705}"/>
    <dgm:cxn modelId="{D38A9364-38C4-416C-B17D-1509872B83A1}" srcId="{DE848DDF-A9A6-465B-8548-7406A1C8F002}" destId="{903BC3D4-B8DA-4B96-81AC-08D8F2870024}" srcOrd="0" destOrd="0" parTransId="{DCFECDAE-2370-425C-B48A-88EA8E822097}" sibTransId="{0AA68078-8999-438A-982B-EA67E0A34A69}"/>
    <dgm:cxn modelId="{0A85B54B-F42E-46F5-AA51-13448E5D5CCE}" srcId="{332FB7D2-5A59-4256-B4B2-C5CB3A5EEB5D}" destId="{B76DC4AF-664C-4FC5-A1DF-7CB2B8B50977}" srcOrd="0" destOrd="0" parTransId="{4A7FA386-F34F-4E43-B0A8-B1EEDAF3BAD7}" sibTransId="{91D26DF2-640B-42F8-8F24-25A89752B6C3}"/>
    <dgm:cxn modelId="{AF1AC070-81B1-4CE9-AD35-CD1C47D188BC}" type="presOf" srcId="{DE848DDF-A9A6-465B-8548-7406A1C8F002}" destId="{B611E05E-10B4-4240-B918-27530CE699AA}" srcOrd="0" destOrd="0" presId="urn:microsoft.com/office/officeart/2005/8/layout/vList2"/>
    <dgm:cxn modelId="{3E37A576-74A5-4455-917E-7BAA219BAFC3}" type="presOf" srcId="{28780F31-71C2-4581-92A5-312870DB92C3}" destId="{7038BCA1-A862-402E-BAE4-55789F56AE4C}" srcOrd="0" destOrd="1" presId="urn:microsoft.com/office/officeart/2005/8/layout/vList2"/>
    <dgm:cxn modelId="{48DD18BA-6982-457B-833B-2E029F03F5A9}" srcId="{332FB7D2-5A59-4256-B4B2-C5CB3A5EEB5D}" destId="{DE848DDF-A9A6-465B-8548-7406A1C8F002}" srcOrd="1" destOrd="0" parTransId="{8D7BB255-89CC-4DD7-B478-7BFE617F7306}" sibTransId="{538F2EDA-CBF8-473D-9DA5-A249B75CFB5A}"/>
    <dgm:cxn modelId="{B4276CF6-E4B9-4109-8F3D-6EB4F6C0E586}" type="presOf" srcId="{332FB7D2-5A59-4256-B4B2-C5CB3A5EEB5D}" destId="{157C0D0F-4D91-45AF-8785-D61540D07546}" srcOrd="0" destOrd="0" presId="urn:microsoft.com/office/officeart/2005/8/layout/vList2"/>
    <dgm:cxn modelId="{76F91A33-A76F-467C-A016-9C8CAF35452A}" type="presParOf" srcId="{157C0D0F-4D91-45AF-8785-D61540D07546}" destId="{D35F1D75-A806-4F4E-A37A-FE2225343FCA}" srcOrd="0" destOrd="0" presId="urn:microsoft.com/office/officeart/2005/8/layout/vList2"/>
    <dgm:cxn modelId="{0FBA9318-109D-458C-AA17-DD9C6794B2E8}" type="presParOf" srcId="{157C0D0F-4D91-45AF-8785-D61540D07546}" destId="{C2031821-E765-46C3-B04A-BF7A2DB0D46F}" srcOrd="1" destOrd="0" presId="urn:microsoft.com/office/officeart/2005/8/layout/vList2"/>
    <dgm:cxn modelId="{184817B8-83F2-407A-8F9C-9267498EECBA}" type="presParOf" srcId="{157C0D0F-4D91-45AF-8785-D61540D07546}" destId="{B611E05E-10B4-4240-B918-27530CE699AA}" srcOrd="2" destOrd="0" presId="urn:microsoft.com/office/officeart/2005/8/layout/vList2"/>
    <dgm:cxn modelId="{C3369484-3BC9-4039-9B13-722D29F08CAA}" type="presParOf" srcId="{157C0D0F-4D91-45AF-8785-D61540D07546}" destId="{7038BCA1-A862-402E-BAE4-55789F56AE4C}"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98E4F45-D45C-4140-A09B-C696865FC153}"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5548FCD3-E431-414D-8B31-375A39814BAB}">
      <dgm:prSet/>
      <dgm:spPr/>
      <dgm:t>
        <a:bodyPr/>
        <a:lstStyle/>
        <a:p>
          <a:r>
            <a:rPr lang="en-US" b="1" baseline="0"/>
            <a:t>Identifying the P wave morphology.</a:t>
          </a:r>
          <a:endParaRPr lang="en-US"/>
        </a:p>
      </dgm:t>
    </dgm:pt>
    <dgm:pt modelId="{35301B6C-F1F3-4E5D-BC00-256FECD5932D}" type="parTrans" cxnId="{9535008F-9494-40A9-A22F-17D964113DCE}">
      <dgm:prSet/>
      <dgm:spPr/>
      <dgm:t>
        <a:bodyPr/>
        <a:lstStyle/>
        <a:p>
          <a:endParaRPr lang="en-US"/>
        </a:p>
      </dgm:t>
    </dgm:pt>
    <dgm:pt modelId="{58F6D23B-CB07-42A4-8D21-5327D14EB7B8}" type="sibTrans" cxnId="{9535008F-9494-40A9-A22F-17D964113DCE}">
      <dgm:prSet/>
      <dgm:spPr/>
      <dgm:t>
        <a:bodyPr/>
        <a:lstStyle/>
        <a:p>
          <a:endParaRPr lang="en-US"/>
        </a:p>
      </dgm:t>
    </dgm:pt>
    <dgm:pt modelId="{A2EA4758-E7F3-45BC-A112-9A43915E1499}">
      <dgm:prSet/>
      <dgm:spPr/>
      <dgm:t>
        <a:bodyPr/>
        <a:lstStyle/>
        <a:p>
          <a:r>
            <a:rPr lang="en-US" baseline="0"/>
            <a:t>Are shapes and waveforms all the same?</a:t>
          </a:r>
          <a:endParaRPr lang="en-US"/>
        </a:p>
      </dgm:t>
    </dgm:pt>
    <dgm:pt modelId="{5A0739E8-F431-4A72-A604-824E6BCD41AB}" type="parTrans" cxnId="{25361E62-C718-406D-B462-0FFF91F53D8F}">
      <dgm:prSet/>
      <dgm:spPr/>
      <dgm:t>
        <a:bodyPr/>
        <a:lstStyle/>
        <a:p>
          <a:endParaRPr lang="en-US"/>
        </a:p>
      </dgm:t>
    </dgm:pt>
    <dgm:pt modelId="{13B40F04-2CB7-441A-8A3B-76DF364BCC92}" type="sibTrans" cxnId="{25361E62-C718-406D-B462-0FFF91F53D8F}">
      <dgm:prSet/>
      <dgm:spPr/>
      <dgm:t>
        <a:bodyPr/>
        <a:lstStyle/>
        <a:p>
          <a:endParaRPr lang="en-US"/>
        </a:p>
      </dgm:t>
    </dgm:pt>
    <dgm:pt modelId="{7CE02B9D-88B2-49BD-A410-8EEA9297DFB9}">
      <dgm:prSet/>
      <dgm:spPr/>
      <dgm:t>
        <a:bodyPr/>
        <a:lstStyle/>
        <a:p>
          <a:r>
            <a:rPr lang="en-US" baseline="0"/>
            <a:t>Does each P wave have a Q R S complex following it?</a:t>
          </a:r>
          <a:endParaRPr lang="en-US"/>
        </a:p>
      </dgm:t>
    </dgm:pt>
    <dgm:pt modelId="{DDEEE7B6-9D25-4ED5-A69D-62709ADD94BB}" type="parTrans" cxnId="{36070F50-8488-44CE-8A73-3396A1917936}">
      <dgm:prSet/>
      <dgm:spPr/>
      <dgm:t>
        <a:bodyPr/>
        <a:lstStyle/>
        <a:p>
          <a:endParaRPr lang="en-US"/>
        </a:p>
      </dgm:t>
    </dgm:pt>
    <dgm:pt modelId="{C9E38D82-F841-403E-B778-065E840D7E78}" type="sibTrans" cxnId="{36070F50-8488-44CE-8A73-3396A1917936}">
      <dgm:prSet/>
      <dgm:spPr/>
      <dgm:t>
        <a:bodyPr/>
        <a:lstStyle/>
        <a:p>
          <a:endParaRPr lang="en-US"/>
        </a:p>
      </dgm:t>
    </dgm:pt>
    <dgm:pt modelId="{B3964111-1F2D-4811-AEE0-1E5F97E05212}" type="pres">
      <dgm:prSet presAssocID="{998E4F45-D45C-4140-A09B-C696865FC153}" presName="Name0" presStyleCnt="0">
        <dgm:presLayoutVars>
          <dgm:dir/>
          <dgm:animLvl val="lvl"/>
          <dgm:resizeHandles val="exact"/>
        </dgm:presLayoutVars>
      </dgm:prSet>
      <dgm:spPr/>
    </dgm:pt>
    <dgm:pt modelId="{B161E4F3-93ED-4A62-8F3E-6CBF773E17E0}" type="pres">
      <dgm:prSet presAssocID="{5548FCD3-E431-414D-8B31-375A39814BAB}" presName="boxAndChildren" presStyleCnt="0"/>
      <dgm:spPr/>
    </dgm:pt>
    <dgm:pt modelId="{62B400C1-D3AB-4FE0-8343-990EA81D1FCC}" type="pres">
      <dgm:prSet presAssocID="{5548FCD3-E431-414D-8B31-375A39814BAB}" presName="parentTextBox" presStyleLbl="node1" presStyleIdx="0" presStyleCnt="1"/>
      <dgm:spPr/>
    </dgm:pt>
    <dgm:pt modelId="{77E431DF-C96C-4C5B-8B89-AA04EE77E4A5}" type="pres">
      <dgm:prSet presAssocID="{5548FCD3-E431-414D-8B31-375A39814BAB}" presName="entireBox" presStyleLbl="node1" presStyleIdx="0" presStyleCnt="1"/>
      <dgm:spPr/>
    </dgm:pt>
    <dgm:pt modelId="{C9AD0F9B-AB10-4E55-9EFD-29459530924A}" type="pres">
      <dgm:prSet presAssocID="{5548FCD3-E431-414D-8B31-375A39814BAB}" presName="descendantBox" presStyleCnt="0"/>
      <dgm:spPr/>
    </dgm:pt>
    <dgm:pt modelId="{D4148908-3F66-4892-9EAB-67D1A992B712}" type="pres">
      <dgm:prSet presAssocID="{A2EA4758-E7F3-45BC-A112-9A43915E1499}" presName="childTextBox" presStyleLbl="fgAccFollowNode1" presStyleIdx="0" presStyleCnt="2">
        <dgm:presLayoutVars>
          <dgm:bulletEnabled val="1"/>
        </dgm:presLayoutVars>
      </dgm:prSet>
      <dgm:spPr/>
    </dgm:pt>
    <dgm:pt modelId="{B3B77F49-F435-41FE-B7A7-01582CCCE549}" type="pres">
      <dgm:prSet presAssocID="{7CE02B9D-88B2-49BD-A410-8EEA9297DFB9}" presName="childTextBox" presStyleLbl="fgAccFollowNode1" presStyleIdx="1" presStyleCnt="2">
        <dgm:presLayoutVars>
          <dgm:bulletEnabled val="1"/>
        </dgm:presLayoutVars>
      </dgm:prSet>
      <dgm:spPr/>
    </dgm:pt>
  </dgm:ptLst>
  <dgm:cxnLst>
    <dgm:cxn modelId="{BCCD6D05-599C-45AA-B1BA-1C70CF6B3A7E}" type="presOf" srcId="{A2EA4758-E7F3-45BC-A112-9A43915E1499}" destId="{D4148908-3F66-4892-9EAB-67D1A992B712}" srcOrd="0" destOrd="0" presId="urn:microsoft.com/office/officeart/2005/8/layout/process4"/>
    <dgm:cxn modelId="{074A9C2F-C33D-4C6D-978B-04C5CAD0856E}" type="presOf" srcId="{998E4F45-D45C-4140-A09B-C696865FC153}" destId="{B3964111-1F2D-4811-AEE0-1E5F97E05212}" srcOrd="0" destOrd="0" presId="urn:microsoft.com/office/officeart/2005/8/layout/process4"/>
    <dgm:cxn modelId="{F4D8533C-E6D4-456E-98FE-862FBB4C954E}" type="presOf" srcId="{5548FCD3-E431-414D-8B31-375A39814BAB}" destId="{77E431DF-C96C-4C5B-8B89-AA04EE77E4A5}" srcOrd="1" destOrd="0" presId="urn:microsoft.com/office/officeart/2005/8/layout/process4"/>
    <dgm:cxn modelId="{25361E62-C718-406D-B462-0FFF91F53D8F}" srcId="{5548FCD3-E431-414D-8B31-375A39814BAB}" destId="{A2EA4758-E7F3-45BC-A112-9A43915E1499}" srcOrd="0" destOrd="0" parTransId="{5A0739E8-F431-4A72-A604-824E6BCD41AB}" sibTransId="{13B40F04-2CB7-441A-8A3B-76DF364BCC92}"/>
    <dgm:cxn modelId="{36070F50-8488-44CE-8A73-3396A1917936}" srcId="{5548FCD3-E431-414D-8B31-375A39814BAB}" destId="{7CE02B9D-88B2-49BD-A410-8EEA9297DFB9}" srcOrd="1" destOrd="0" parTransId="{DDEEE7B6-9D25-4ED5-A69D-62709ADD94BB}" sibTransId="{C9E38D82-F841-403E-B778-065E840D7E78}"/>
    <dgm:cxn modelId="{9535008F-9494-40A9-A22F-17D964113DCE}" srcId="{998E4F45-D45C-4140-A09B-C696865FC153}" destId="{5548FCD3-E431-414D-8B31-375A39814BAB}" srcOrd="0" destOrd="0" parTransId="{35301B6C-F1F3-4E5D-BC00-256FECD5932D}" sibTransId="{58F6D23B-CB07-42A4-8D21-5327D14EB7B8}"/>
    <dgm:cxn modelId="{6D6E0C9A-CF25-46BF-AB5E-99859A4340FD}" type="presOf" srcId="{5548FCD3-E431-414D-8B31-375A39814BAB}" destId="{62B400C1-D3AB-4FE0-8343-990EA81D1FCC}" srcOrd="0" destOrd="0" presId="urn:microsoft.com/office/officeart/2005/8/layout/process4"/>
    <dgm:cxn modelId="{3D0580D1-30AB-4887-B4CA-3D0045A66ECF}" type="presOf" srcId="{7CE02B9D-88B2-49BD-A410-8EEA9297DFB9}" destId="{B3B77F49-F435-41FE-B7A7-01582CCCE549}" srcOrd="0" destOrd="0" presId="urn:microsoft.com/office/officeart/2005/8/layout/process4"/>
    <dgm:cxn modelId="{25BE2F82-449E-4158-A383-421C792B145F}" type="presParOf" srcId="{B3964111-1F2D-4811-AEE0-1E5F97E05212}" destId="{B161E4F3-93ED-4A62-8F3E-6CBF773E17E0}" srcOrd="0" destOrd="0" presId="urn:microsoft.com/office/officeart/2005/8/layout/process4"/>
    <dgm:cxn modelId="{CEF9C264-D4B1-466B-9005-823C147C8F5F}" type="presParOf" srcId="{B161E4F3-93ED-4A62-8F3E-6CBF773E17E0}" destId="{62B400C1-D3AB-4FE0-8343-990EA81D1FCC}" srcOrd="0" destOrd="0" presId="urn:microsoft.com/office/officeart/2005/8/layout/process4"/>
    <dgm:cxn modelId="{FD6857DF-93C8-4A4F-936A-6BCE25CFB1BB}" type="presParOf" srcId="{B161E4F3-93ED-4A62-8F3E-6CBF773E17E0}" destId="{77E431DF-C96C-4C5B-8B89-AA04EE77E4A5}" srcOrd="1" destOrd="0" presId="urn:microsoft.com/office/officeart/2005/8/layout/process4"/>
    <dgm:cxn modelId="{731BBAC9-39BC-4246-801D-3F5E73F16383}" type="presParOf" srcId="{B161E4F3-93ED-4A62-8F3E-6CBF773E17E0}" destId="{C9AD0F9B-AB10-4E55-9EFD-29459530924A}" srcOrd="2" destOrd="0" presId="urn:microsoft.com/office/officeart/2005/8/layout/process4"/>
    <dgm:cxn modelId="{1DFDE732-1C90-4D41-BD8D-18FD77B3741D}" type="presParOf" srcId="{C9AD0F9B-AB10-4E55-9EFD-29459530924A}" destId="{D4148908-3F66-4892-9EAB-67D1A992B712}" srcOrd="0" destOrd="0" presId="urn:microsoft.com/office/officeart/2005/8/layout/process4"/>
    <dgm:cxn modelId="{F6625966-8816-408A-B675-CB8EAE5157DF}" type="presParOf" srcId="{C9AD0F9B-AB10-4E55-9EFD-29459530924A}" destId="{B3B77F49-F435-41FE-B7A7-01582CCCE54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65BB4E-5890-4602-AC5B-8116E266DE7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499784B-1A6C-4F12-9B0F-5A568D0AF540}">
      <dgm:prSet/>
      <dgm:spPr/>
      <dgm:t>
        <a:bodyPr/>
        <a:lstStyle/>
        <a:p>
          <a:r>
            <a:rPr lang="en-US" b="1" baseline="0"/>
            <a:t>Measuring the P R interval.</a:t>
          </a:r>
          <a:endParaRPr lang="en-US"/>
        </a:p>
      </dgm:t>
    </dgm:pt>
    <dgm:pt modelId="{DFFC312C-F1FE-4260-B529-1C139495E6FC}" type="parTrans" cxnId="{65931BA9-86E4-4A2D-8EBD-A0EA80B89F86}">
      <dgm:prSet/>
      <dgm:spPr/>
      <dgm:t>
        <a:bodyPr/>
        <a:lstStyle/>
        <a:p>
          <a:endParaRPr lang="en-US"/>
        </a:p>
      </dgm:t>
    </dgm:pt>
    <dgm:pt modelId="{49BA43ED-71D6-47CF-9492-4B7094231E91}" type="sibTrans" cxnId="{65931BA9-86E4-4A2D-8EBD-A0EA80B89F86}">
      <dgm:prSet/>
      <dgm:spPr/>
      <dgm:t>
        <a:bodyPr/>
        <a:lstStyle/>
        <a:p>
          <a:endParaRPr lang="en-US"/>
        </a:p>
      </dgm:t>
    </dgm:pt>
    <dgm:pt modelId="{7C0B0C7B-7825-4D91-814A-6D52DCFDBFDE}">
      <dgm:prSet/>
      <dgm:spPr/>
      <dgm:t>
        <a:bodyPr/>
        <a:lstStyle/>
        <a:p>
          <a:r>
            <a:rPr lang="en-US" baseline="0"/>
            <a:t>Measure the distance from the start of the P wave to the start of the Q R S complex.</a:t>
          </a:r>
          <a:endParaRPr lang="en-US"/>
        </a:p>
      </dgm:t>
    </dgm:pt>
    <dgm:pt modelId="{CC301879-728C-48B2-A493-2518809B8A23}" type="parTrans" cxnId="{DAE33E79-696F-4829-9A71-D7E2926174D7}">
      <dgm:prSet/>
      <dgm:spPr/>
      <dgm:t>
        <a:bodyPr/>
        <a:lstStyle/>
        <a:p>
          <a:endParaRPr lang="en-US"/>
        </a:p>
      </dgm:t>
    </dgm:pt>
    <dgm:pt modelId="{BE2CFA3F-6548-4431-8F51-84A290818CE2}" type="sibTrans" cxnId="{DAE33E79-696F-4829-9A71-D7E2926174D7}">
      <dgm:prSet/>
      <dgm:spPr/>
      <dgm:t>
        <a:bodyPr/>
        <a:lstStyle/>
        <a:p>
          <a:endParaRPr lang="en-US"/>
        </a:p>
      </dgm:t>
    </dgm:pt>
    <dgm:pt modelId="{5B90E60E-13C0-4487-BE36-8A61A7727F0B}">
      <dgm:prSet/>
      <dgm:spPr/>
      <dgm:t>
        <a:bodyPr/>
        <a:lstStyle/>
        <a:p>
          <a:r>
            <a:rPr lang="en-US" baseline="0"/>
            <a:t>Normal range is 0.12 to 0.20 second.</a:t>
          </a:r>
          <a:endParaRPr lang="en-US"/>
        </a:p>
      </dgm:t>
    </dgm:pt>
    <dgm:pt modelId="{3C96923A-1C6A-473E-AFD1-97D61A213EFE}" type="parTrans" cxnId="{628489DC-28A2-4AE2-A6C3-82B2C53F0189}">
      <dgm:prSet/>
      <dgm:spPr/>
      <dgm:t>
        <a:bodyPr/>
        <a:lstStyle/>
        <a:p>
          <a:endParaRPr lang="en-US"/>
        </a:p>
      </dgm:t>
    </dgm:pt>
    <dgm:pt modelId="{5211A789-21DD-4768-8175-F5844283F871}" type="sibTrans" cxnId="{628489DC-28A2-4AE2-A6C3-82B2C53F0189}">
      <dgm:prSet/>
      <dgm:spPr/>
      <dgm:t>
        <a:bodyPr/>
        <a:lstStyle/>
        <a:p>
          <a:endParaRPr lang="en-US"/>
        </a:p>
      </dgm:t>
    </dgm:pt>
    <dgm:pt modelId="{F5D58221-054C-4EF7-B393-AE45B29377F3}">
      <dgm:prSet/>
      <dgm:spPr/>
      <dgm:t>
        <a:bodyPr/>
        <a:lstStyle/>
        <a:p>
          <a:r>
            <a:rPr lang="en-US" baseline="0"/>
            <a:t>Calculate in multiples of 0.02 because the human eye cannot determine 0.01 second.</a:t>
          </a:r>
          <a:endParaRPr lang="en-US"/>
        </a:p>
      </dgm:t>
    </dgm:pt>
    <dgm:pt modelId="{94D7B35A-5590-43DC-ACC0-F700EB4C3BEE}" type="parTrans" cxnId="{12A1506E-850F-45C5-8C84-FFBE969DC1AB}">
      <dgm:prSet/>
      <dgm:spPr/>
      <dgm:t>
        <a:bodyPr/>
        <a:lstStyle/>
        <a:p>
          <a:endParaRPr lang="en-US"/>
        </a:p>
      </dgm:t>
    </dgm:pt>
    <dgm:pt modelId="{C5D03931-4B76-4DC7-AC49-9FD518AEDB9C}" type="sibTrans" cxnId="{12A1506E-850F-45C5-8C84-FFBE969DC1AB}">
      <dgm:prSet/>
      <dgm:spPr/>
      <dgm:t>
        <a:bodyPr/>
        <a:lstStyle/>
        <a:p>
          <a:endParaRPr lang="en-US"/>
        </a:p>
      </dgm:t>
    </dgm:pt>
    <dgm:pt modelId="{B359759F-B63F-42E9-BEEE-A11DB381E32B}" type="pres">
      <dgm:prSet presAssocID="{0F65BB4E-5890-4602-AC5B-8116E266DE7D}" presName="linear" presStyleCnt="0">
        <dgm:presLayoutVars>
          <dgm:animLvl val="lvl"/>
          <dgm:resizeHandles val="exact"/>
        </dgm:presLayoutVars>
      </dgm:prSet>
      <dgm:spPr/>
    </dgm:pt>
    <dgm:pt modelId="{2FFB88C1-F43B-4113-866B-B3D1F3C8A949}" type="pres">
      <dgm:prSet presAssocID="{9499784B-1A6C-4F12-9B0F-5A568D0AF540}" presName="parentText" presStyleLbl="node1" presStyleIdx="0" presStyleCnt="1">
        <dgm:presLayoutVars>
          <dgm:chMax val="0"/>
          <dgm:bulletEnabled val="1"/>
        </dgm:presLayoutVars>
      </dgm:prSet>
      <dgm:spPr/>
    </dgm:pt>
    <dgm:pt modelId="{75D76F42-4055-429C-908F-0CB005DCF946}" type="pres">
      <dgm:prSet presAssocID="{9499784B-1A6C-4F12-9B0F-5A568D0AF540}" presName="childText" presStyleLbl="revTx" presStyleIdx="0" presStyleCnt="1">
        <dgm:presLayoutVars>
          <dgm:bulletEnabled val="1"/>
        </dgm:presLayoutVars>
      </dgm:prSet>
      <dgm:spPr/>
    </dgm:pt>
  </dgm:ptLst>
  <dgm:cxnLst>
    <dgm:cxn modelId="{42E6201B-3A01-4DD9-BE0A-DC40F3EA02A3}" type="presOf" srcId="{7C0B0C7B-7825-4D91-814A-6D52DCFDBFDE}" destId="{75D76F42-4055-429C-908F-0CB005DCF946}" srcOrd="0" destOrd="0" presId="urn:microsoft.com/office/officeart/2005/8/layout/vList2"/>
    <dgm:cxn modelId="{3EDDDB2B-6503-4EA0-BEC7-141AE03C0CFB}" type="presOf" srcId="{5B90E60E-13C0-4487-BE36-8A61A7727F0B}" destId="{75D76F42-4055-429C-908F-0CB005DCF946}" srcOrd="0" destOrd="1" presId="urn:microsoft.com/office/officeart/2005/8/layout/vList2"/>
    <dgm:cxn modelId="{12A1506E-850F-45C5-8C84-FFBE969DC1AB}" srcId="{9499784B-1A6C-4F12-9B0F-5A568D0AF540}" destId="{F5D58221-054C-4EF7-B393-AE45B29377F3}" srcOrd="2" destOrd="0" parTransId="{94D7B35A-5590-43DC-ACC0-F700EB4C3BEE}" sibTransId="{C5D03931-4B76-4DC7-AC49-9FD518AEDB9C}"/>
    <dgm:cxn modelId="{DAE33E79-696F-4829-9A71-D7E2926174D7}" srcId="{9499784B-1A6C-4F12-9B0F-5A568D0AF540}" destId="{7C0B0C7B-7825-4D91-814A-6D52DCFDBFDE}" srcOrd="0" destOrd="0" parTransId="{CC301879-728C-48B2-A493-2518809B8A23}" sibTransId="{BE2CFA3F-6548-4431-8F51-84A290818CE2}"/>
    <dgm:cxn modelId="{65931BA9-86E4-4A2D-8EBD-A0EA80B89F86}" srcId="{0F65BB4E-5890-4602-AC5B-8116E266DE7D}" destId="{9499784B-1A6C-4F12-9B0F-5A568D0AF540}" srcOrd="0" destOrd="0" parTransId="{DFFC312C-F1FE-4260-B529-1C139495E6FC}" sibTransId="{49BA43ED-71D6-47CF-9492-4B7094231E91}"/>
    <dgm:cxn modelId="{55FF15CB-7F3A-4E76-ACCE-A2D0DAF38EA4}" type="presOf" srcId="{0F65BB4E-5890-4602-AC5B-8116E266DE7D}" destId="{B359759F-B63F-42E9-BEEE-A11DB381E32B}" srcOrd="0" destOrd="0" presId="urn:microsoft.com/office/officeart/2005/8/layout/vList2"/>
    <dgm:cxn modelId="{628489DC-28A2-4AE2-A6C3-82B2C53F0189}" srcId="{9499784B-1A6C-4F12-9B0F-5A568D0AF540}" destId="{5B90E60E-13C0-4487-BE36-8A61A7727F0B}" srcOrd="1" destOrd="0" parTransId="{3C96923A-1C6A-473E-AFD1-97D61A213EFE}" sibTransId="{5211A789-21DD-4768-8175-F5844283F871}"/>
    <dgm:cxn modelId="{081855F1-565F-4E01-BF7C-C3A7038D6ABE}" type="presOf" srcId="{9499784B-1A6C-4F12-9B0F-5A568D0AF540}" destId="{2FFB88C1-F43B-4113-866B-B3D1F3C8A949}" srcOrd="0" destOrd="0" presId="urn:microsoft.com/office/officeart/2005/8/layout/vList2"/>
    <dgm:cxn modelId="{1C74D0FD-911E-4E1A-8958-CAE15E78B1B7}" type="presOf" srcId="{F5D58221-054C-4EF7-B393-AE45B29377F3}" destId="{75D76F42-4055-429C-908F-0CB005DCF946}" srcOrd="0" destOrd="2" presId="urn:microsoft.com/office/officeart/2005/8/layout/vList2"/>
    <dgm:cxn modelId="{9F281689-D76B-4187-B83A-DE61691697C2}" type="presParOf" srcId="{B359759F-B63F-42E9-BEEE-A11DB381E32B}" destId="{2FFB88C1-F43B-4113-866B-B3D1F3C8A949}" srcOrd="0" destOrd="0" presId="urn:microsoft.com/office/officeart/2005/8/layout/vList2"/>
    <dgm:cxn modelId="{EF5254B9-E7CC-4CF1-BA8D-E07F375707E0}" type="presParOf" srcId="{B359759F-B63F-42E9-BEEE-A11DB381E32B}" destId="{75D76F42-4055-429C-908F-0CB005DCF94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8D51C26-9ACC-4589-B352-E112D1E954F2}"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05513B1C-4FDD-404D-8498-7BBBCCD59C6C}">
      <dgm:prSet/>
      <dgm:spPr/>
      <dgm:t>
        <a:bodyPr/>
        <a:lstStyle/>
        <a:p>
          <a:r>
            <a:rPr lang="en-US" b="1" baseline="0"/>
            <a:t>Measuring the Q R S duration and analyzing the morphology.</a:t>
          </a:r>
          <a:endParaRPr lang="en-US"/>
        </a:p>
      </dgm:t>
    </dgm:pt>
    <dgm:pt modelId="{1E258401-E8B2-4035-8683-BA9C22D63626}" type="parTrans" cxnId="{4E8BEDC5-6B7E-4927-B8F7-1CFEB6CF61AD}">
      <dgm:prSet/>
      <dgm:spPr/>
      <dgm:t>
        <a:bodyPr/>
        <a:lstStyle/>
        <a:p>
          <a:endParaRPr lang="en-US"/>
        </a:p>
      </dgm:t>
    </dgm:pt>
    <dgm:pt modelId="{51A8C91D-EB00-475B-A93D-F006CF6CAE96}" type="sibTrans" cxnId="{4E8BEDC5-6B7E-4927-B8F7-1CFEB6CF61AD}">
      <dgm:prSet/>
      <dgm:spPr/>
      <dgm:t>
        <a:bodyPr/>
        <a:lstStyle/>
        <a:p>
          <a:endParaRPr lang="en-US"/>
        </a:p>
      </dgm:t>
    </dgm:pt>
    <dgm:pt modelId="{7CFD4204-EADB-412D-A8FA-73BA83E0B078}">
      <dgm:prSet/>
      <dgm:spPr/>
      <dgm:t>
        <a:bodyPr/>
        <a:lstStyle/>
        <a:p>
          <a:r>
            <a:rPr lang="en-US" baseline="0"/>
            <a:t>Helps in discriminating between different dysrhythmias.</a:t>
          </a:r>
          <a:endParaRPr lang="en-US"/>
        </a:p>
      </dgm:t>
    </dgm:pt>
    <dgm:pt modelId="{9A381504-9D20-493C-8EB4-8A8C2D4CB221}" type="parTrans" cxnId="{B8B74D03-5F20-4E06-AA44-E3DBC3BA31DD}">
      <dgm:prSet/>
      <dgm:spPr/>
      <dgm:t>
        <a:bodyPr/>
        <a:lstStyle/>
        <a:p>
          <a:endParaRPr lang="en-US"/>
        </a:p>
      </dgm:t>
    </dgm:pt>
    <dgm:pt modelId="{BD8831DC-01F0-4A31-875A-1657E86B73FA}" type="sibTrans" cxnId="{B8B74D03-5F20-4E06-AA44-E3DBC3BA31DD}">
      <dgm:prSet/>
      <dgm:spPr/>
      <dgm:t>
        <a:bodyPr/>
        <a:lstStyle/>
        <a:p>
          <a:endParaRPr lang="en-US"/>
        </a:p>
      </dgm:t>
    </dgm:pt>
    <dgm:pt modelId="{3C91A98B-C3BA-43A1-B36E-BE51B6DAACFD}">
      <dgm:prSet/>
      <dgm:spPr/>
      <dgm:t>
        <a:bodyPr/>
        <a:lstStyle/>
        <a:p>
          <a:r>
            <a:rPr lang="en-US" baseline="0"/>
            <a:t>Normal limits 0.06 to 0.10 second.</a:t>
          </a:r>
          <a:endParaRPr lang="en-US"/>
        </a:p>
      </dgm:t>
    </dgm:pt>
    <dgm:pt modelId="{3BFEFCAF-EFFF-4FBE-BC8F-482845530611}" type="parTrans" cxnId="{56E24AB2-F3AA-4D39-AE8F-A19F2DF3864D}">
      <dgm:prSet/>
      <dgm:spPr/>
      <dgm:t>
        <a:bodyPr/>
        <a:lstStyle/>
        <a:p>
          <a:endParaRPr lang="en-US"/>
        </a:p>
      </dgm:t>
    </dgm:pt>
    <dgm:pt modelId="{A59C19D6-371A-49A7-8D19-FBFE4A1357FA}" type="sibTrans" cxnId="{56E24AB2-F3AA-4D39-AE8F-A19F2DF3864D}">
      <dgm:prSet/>
      <dgm:spPr/>
      <dgm:t>
        <a:bodyPr/>
        <a:lstStyle/>
        <a:p>
          <a:endParaRPr lang="en-US"/>
        </a:p>
      </dgm:t>
    </dgm:pt>
    <dgm:pt modelId="{3446A4FE-244E-46ED-BE80-D848C7A1BE11}">
      <dgm:prSet/>
      <dgm:spPr/>
      <dgm:t>
        <a:bodyPr/>
        <a:lstStyle/>
        <a:p>
          <a:r>
            <a:rPr lang="en-US" baseline="0"/>
            <a:t>Measure from beginning of Q R S complex to J point.</a:t>
          </a:r>
          <a:endParaRPr lang="en-US"/>
        </a:p>
      </dgm:t>
    </dgm:pt>
    <dgm:pt modelId="{BDED240C-EDBA-4667-BC81-590C562D4900}" type="parTrans" cxnId="{EC5AB531-0F28-4290-B195-88E6A24F8217}">
      <dgm:prSet/>
      <dgm:spPr/>
      <dgm:t>
        <a:bodyPr/>
        <a:lstStyle/>
        <a:p>
          <a:endParaRPr lang="en-US"/>
        </a:p>
      </dgm:t>
    </dgm:pt>
    <dgm:pt modelId="{089947DB-0259-42E1-8E82-CB92400800D5}" type="sibTrans" cxnId="{EC5AB531-0F28-4290-B195-88E6A24F8217}">
      <dgm:prSet/>
      <dgm:spPr/>
      <dgm:t>
        <a:bodyPr/>
        <a:lstStyle/>
        <a:p>
          <a:endParaRPr lang="en-US"/>
        </a:p>
      </dgm:t>
    </dgm:pt>
    <dgm:pt modelId="{25302175-727E-431C-A856-468C973F47CF}" type="pres">
      <dgm:prSet presAssocID="{B8D51C26-9ACC-4589-B352-E112D1E954F2}" presName="Name0" presStyleCnt="0">
        <dgm:presLayoutVars>
          <dgm:dir/>
          <dgm:animLvl val="lvl"/>
          <dgm:resizeHandles val="exact"/>
        </dgm:presLayoutVars>
      </dgm:prSet>
      <dgm:spPr/>
    </dgm:pt>
    <dgm:pt modelId="{373A2458-B81C-4FCF-9F0D-8D8E78D8945B}" type="pres">
      <dgm:prSet presAssocID="{05513B1C-4FDD-404D-8498-7BBBCCD59C6C}" presName="boxAndChildren" presStyleCnt="0"/>
      <dgm:spPr/>
    </dgm:pt>
    <dgm:pt modelId="{A5C8014F-2DE0-4527-8654-B5F66D66B950}" type="pres">
      <dgm:prSet presAssocID="{05513B1C-4FDD-404D-8498-7BBBCCD59C6C}" presName="parentTextBox" presStyleLbl="node1" presStyleIdx="0" presStyleCnt="1"/>
      <dgm:spPr/>
    </dgm:pt>
    <dgm:pt modelId="{457B5A32-DF9D-4870-814F-821C3CB0195F}" type="pres">
      <dgm:prSet presAssocID="{05513B1C-4FDD-404D-8498-7BBBCCD59C6C}" presName="entireBox" presStyleLbl="node1" presStyleIdx="0" presStyleCnt="1"/>
      <dgm:spPr/>
    </dgm:pt>
    <dgm:pt modelId="{3737FBF4-1804-45CD-97E5-11F711F8A906}" type="pres">
      <dgm:prSet presAssocID="{05513B1C-4FDD-404D-8498-7BBBCCD59C6C}" presName="descendantBox" presStyleCnt="0"/>
      <dgm:spPr/>
    </dgm:pt>
    <dgm:pt modelId="{920A770C-10DF-4ADE-BFD3-C1D83742F8DD}" type="pres">
      <dgm:prSet presAssocID="{7CFD4204-EADB-412D-A8FA-73BA83E0B078}" presName="childTextBox" presStyleLbl="fgAccFollowNode1" presStyleIdx="0" presStyleCnt="3">
        <dgm:presLayoutVars>
          <dgm:bulletEnabled val="1"/>
        </dgm:presLayoutVars>
      </dgm:prSet>
      <dgm:spPr/>
    </dgm:pt>
    <dgm:pt modelId="{83D590FD-9CE5-4FCA-8111-BC483C708091}" type="pres">
      <dgm:prSet presAssocID="{3C91A98B-C3BA-43A1-B36E-BE51B6DAACFD}" presName="childTextBox" presStyleLbl="fgAccFollowNode1" presStyleIdx="1" presStyleCnt="3">
        <dgm:presLayoutVars>
          <dgm:bulletEnabled val="1"/>
        </dgm:presLayoutVars>
      </dgm:prSet>
      <dgm:spPr/>
    </dgm:pt>
    <dgm:pt modelId="{4056C7A0-4597-4619-B610-9521E411F628}" type="pres">
      <dgm:prSet presAssocID="{3446A4FE-244E-46ED-BE80-D848C7A1BE11}" presName="childTextBox" presStyleLbl="fgAccFollowNode1" presStyleIdx="2" presStyleCnt="3">
        <dgm:presLayoutVars>
          <dgm:bulletEnabled val="1"/>
        </dgm:presLayoutVars>
      </dgm:prSet>
      <dgm:spPr/>
    </dgm:pt>
  </dgm:ptLst>
  <dgm:cxnLst>
    <dgm:cxn modelId="{B8B74D03-5F20-4E06-AA44-E3DBC3BA31DD}" srcId="{05513B1C-4FDD-404D-8498-7BBBCCD59C6C}" destId="{7CFD4204-EADB-412D-A8FA-73BA83E0B078}" srcOrd="0" destOrd="0" parTransId="{9A381504-9D20-493C-8EB4-8A8C2D4CB221}" sibTransId="{BD8831DC-01F0-4A31-875A-1657E86B73FA}"/>
    <dgm:cxn modelId="{562E5C0D-9436-43E6-8786-998DD1A88E9D}" type="presOf" srcId="{05513B1C-4FDD-404D-8498-7BBBCCD59C6C}" destId="{A5C8014F-2DE0-4527-8654-B5F66D66B950}" srcOrd="0" destOrd="0" presId="urn:microsoft.com/office/officeart/2005/8/layout/process4"/>
    <dgm:cxn modelId="{CEAAA22A-A7E7-4FAE-8380-F702DFD3E880}" type="presOf" srcId="{3C91A98B-C3BA-43A1-B36E-BE51B6DAACFD}" destId="{83D590FD-9CE5-4FCA-8111-BC483C708091}" srcOrd="0" destOrd="0" presId="urn:microsoft.com/office/officeart/2005/8/layout/process4"/>
    <dgm:cxn modelId="{EC5AB531-0F28-4290-B195-88E6A24F8217}" srcId="{05513B1C-4FDD-404D-8498-7BBBCCD59C6C}" destId="{3446A4FE-244E-46ED-BE80-D848C7A1BE11}" srcOrd="2" destOrd="0" parTransId="{BDED240C-EDBA-4667-BC81-590C562D4900}" sibTransId="{089947DB-0259-42E1-8E82-CB92400800D5}"/>
    <dgm:cxn modelId="{68295E34-182B-4487-BD35-19021A18D7F6}" type="presOf" srcId="{B8D51C26-9ACC-4589-B352-E112D1E954F2}" destId="{25302175-727E-431C-A856-468C973F47CF}" srcOrd="0" destOrd="0" presId="urn:microsoft.com/office/officeart/2005/8/layout/process4"/>
    <dgm:cxn modelId="{89817190-7458-47C7-8F96-A38E2DF70922}" type="presOf" srcId="{3446A4FE-244E-46ED-BE80-D848C7A1BE11}" destId="{4056C7A0-4597-4619-B610-9521E411F628}" srcOrd="0" destOrd="0" presId="urn:microsoft.com/office/officeart/2005/8/layout/process4"/>
    <dgm:cxn modelId="{9017CB9C-A456-4588-9374-97BA4178E05A}" type="presOf" srcId="{05513B1C-4FDD-404D-8498-7BBBCCD59C6C}" destId="{457B5A32-DF9D-4870-814F-821C3CB0195F}" srcOrd="1" destOrd="0" presId="urn:microsoft.com/office/officeart/2005/8/layout/process4"/>
    <dgm:cxn modelId="{70DA95AF-6BC1-4562-92C7-14AB911E123B}" type="presOf" srcId="{7CFD4204-EADB-412D-A8FA-73BA83E0B078}" destId="{920A770C-10DF-4ADE-BFD3-C1D83742F8DD}" srcOrd="0" destOrd="0" presId="urn:microsoft.com/office/officeart/2005/8/layout/process4"/>
    <dgm:cxn modelId="{56E24AB2-F3AA-4D39-AE8F-A19F2DF3864D}" srcId="{05513B1C-4FDD-404D-8498-7BBBCCD59C6C}" destId="{3C91A98B-C3BA-43A1-B36E-BE51B6DAACFD}" srcOrd="1" destOrd="0" parTransId="{3BFEFCAF-EFFF-4FBE-BC8F-482845530611}" sibTransId="{A59C19D6-371A-49A7-8D19-FBFE4A1357FA}"/>
    <dgm:cxn modelId="{4E8BEDC5-6B7E-4927-B8F7-1CFEB6CF61AD}" srcId="{B8D51C26-9ACC-4589-B352-E112D1E954F2}" destId="{05513B1C-4FDD-404D-8498-7BBBCCD59C6C}" srcOrd="0" destOrd="0" parTransId="{1E258401-E8B2-4035-8683-BA9C22D63626}" sibTransId="{51A8C91D-EB00-475B-A93D-F006CF6CAE96}"/>
    <dgm:cxn modelId="{FC6373EC-2866-4645-8BF4-35A1C4FB97FF}" type="presParOf" srcId="{25302175-727E-431C-A856-468C973F47CF}" destId="{373A2458-B81C-4FCF-9F0D-8D8E78D8945B}" srcOrd="0" destOrd="0" presId="urn:microsoft.com/office/officeart/2005/8/layout/process4"/>
    <dgm:cxn modelId="{3D48385F-0AE6-4D92-9BA8-435DAFB683CF}" type="presParOf" srcId="{373A2458-B81C-4FCF-9F0D-8D8E78D8945B}" destId="{A5C8014F-2DE0-4527-8654-B5F66D66B950}" srcOrd="0" destOrd="0" presId="urn:microsoft.com/office/officeart/2005/8/layout/process4"/>
    <dgm:cxn modelId="{1F05575C-4A79-4572-B68C-B3DB6F7D0BF1}" type="presParOf" srcId="{373A2458-B81C-4FCF-9F0D-8D8E78D8945B}" destId="{457B5A32-DF9D-4870-814F-821C3CB0195F}" srcOrd="1" destOrd="0" presId="urn:microsoft.com/office/officeart/2005/8/layout/process4"/>
    <dgm:cxn modelId="{679DAAF4-663D-42AF-87E6-B8BFF3A9AA5F}" type="presParOf" srcId="{373A2458-B81C-4FCF-9F0D-8D8E78D8945B}" destId="{3737FBF4-1804-45CD-97E5-11F711F8A906}" srcOrd="2" destOrd="0" presId="urn:microsoft.com/office/officeart/2005/8/layout/process4"/>
    <dgm:cxn modelId="{9156BEA2-83CF-4754-B8DE-AF0BF74BF0FF}" type="presParOf" srcId="{3737FBF4-1804-45CD-97E5-11F711F8A906}" destId="{920A770C-10DF-4ADE-BFD3-C1D83742F8DD}" srcOrd="0" destOrd="0" presId="urn:microsoft.com/office/officeart/2005/8/layout/process4"/>
    <dgm:cxn modelId="{92017498-A7C7-4C98-B1AC-BA1E345C052B}" type="presParOf" srcId="{3737FBF4-1804-45CD-97E5-11F711F8A906}" destId="{83D590FD-9CE5-4FCA-8111-BC483C708091}" srcOrd="1" destOrd="0" presId="urn:microsoft.com/office/officeart/2005/8/layout/process4"/>
    <dgm:cxn modelId="{E129DE37-2DFF-4D8E-B53D-DBF193CCDA92}" type="presParOf" srcId="{3737FBF4-1804-45CD-97E5-11F711F8A906}" destId="{4056C7A0-4597-4619-B610-9521E411F628}" srcOrd="2"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3AB9D31-0E2D-470C-9921-C364B8DC49AB}"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81EF3A0-BBFE-4879-B55F-FA5897A5DB1B}">
      <dgm:prSet/>
      <dgm:spPr/>
      <dgm:t>
        <a:bodyPr/>
        <a:lstStyle/>
        <a:p>
          <a:r>
            <a:rPr lang="en-US" baseline="0"/>
            <a:t>Important Q R S questions.</a:t>
          </a:r>
          <a:endParaRPr lang="en-US"/>
        </a:p>
      </dgm:t>
    </dgm:pt>
    <dgm:pt modelId="{7FF04A85-090B-4604-80AE-2595BB8E7652}" type="parTrans" cxnId="{6A80CB37-7B12-4FE5-BA7D-E4F59A893E4B}">
      <dgm:prSet/>
      <dgm:spPr/>
      <dgm:t>
        <a:bodyPr/>
        <a:lstStyle/>
        <a:p>
          <a:endParaRPr lang="en-US"/>
        </a:p>
      </dgm:t>
    </dgm:pt>
    <dgm:pt modelId="{AE5FE5C6-F9BE-4177-90EE-55AA257C2989}" type="sibTrans" cxnId="{6A80CB37-7B12-4FE5-BA7D-E4F59A893E4B}">
      <dgm:prSet/>
      <dgm:spPr/>
      <dgm:t>
        <a:bodyPr/>
        <a:lstStyle/>
        <a:p>
          <a:endParaRPr lang="en-US"/>
        </a:p>
      </dgm:t>
    </dgm:pt>
    <dgm:pt modelId="{92BE4086-1B80-4997-8771-E6E553137BA3}">
      <dgm:prSet/>
      <dgm:spPr/>
      <dgm:t>
        <a:bodyPr/>
        <a:lstStyle/>
        <a:p>
          <a:r>
            <a:rPr lang="en-US" baseline="0"/>
            <a:t>Are all Q R S complexes of equal length?</a:t>
          </a:r>
          <a:endParaRPr lang="en-US"/>
        </a:p>
      </dgm:t>
    </dgm:pt>
    <dgm:pt modelId="{805137B5-6D3C-4451-B0AA-799C16EDA3CF}" type="parTrans" cxnId="{3F91958E-B645-4008-9A9E-D5D9D650C125}">
      <dgm:prSet/>
      <dgm:spPr/>
      <dgm:t>
        <a:bodyPr/>
        <a:lstStyle/>
        <a:p>
          <a:endParaRPr lang="en-US"/>
        </a:p>
      </dgm:t>
    </dgm:pt>
    <dgm:pt modelId="{5CF71EDC-7A30-4D33-9536-C78A862692A0}" type="sibTrans" cxnId="{3F91958E-B645-4008-9A9E-D5D9D650C125}">
      <dgm:prSet/>
      <dgm:spPr/>
      <dgm:t>
        <a:bodyPr/>
        <a:lstStyle/>
        <a:p>
          <a:endParaRPr lang="en-US"/>
        </a:p>
      </dgm:t>
    </dgm:pt>
    <dgm:pt modelId="{FB0C66C9-210E-4050-BCA5-5F0FB064F815}">
      <dgm:prSet/>
      <dgm:spPr/>
      <dgm:t>
        <a:bodyPr/>
        <a:lstStyle/>
        <a:p>
          <a:r>
            <a:rPr lang="en-US" baseline="0"/>
            <a:t>What is the actual measurement, and is it within normal limits?</a:t>
          </a:r>
          <a:endParaRPr lang="en-US"/>
        </a:p>
      </dgm:t>
    </dgm:pt>
    <dgm:pt modelId="{7203BD2E-F6B3-45F7-8376-3F3127029C15}" type="parTrans" cxnId="{1B3133BE-576D-41E2-A17B-CC1436C8CABA}">
      <dgm:prSet/>
      <dgm:spPr/>
      <dgm:t>
        <a:bodyPr/>
        <a:lstStyle/>
        <a:p>
          <a:endParaRPr lang="en-US"/>
        </a:p>
      </dgm:t>
    </dgm:pt>
    <dgm:pt modelId="{D179817B-2856-431A-9385-C3D7BD43D80C}" type="sibTrans" cxnId="{1B3133BE-576D-41E2-A17B-CC1436C8CABA}">
      <dgm:prSet/>
      <dgm:spPr/>
      <dgm:t>
        <a:bodyPr/>
        <a:lstStyle/>
        <a:p>
          <a:endParaRPr lang="en-US"/>
        </a:p>
      </dgm:t>
    </dgm:pt>
    <dgm:pt modelId="{20B15DD5-1304-4DD4-8D8C-D21F15B3EE35}">
      <dgm:prSet/>
      <dgm:spPr/>
      <dgm:t>
        <a:bodyPr/>
        <a:lstStyle/>
        <a:p>
          <a:r>
            <a:rPr lang="en-US" baseline="0"/>
            <a:t>Do all Q R S complexes look alike?</a:t>
          </a:r>
          <a:endParaRPr lang="en-US"/>
        </a:p>
      </dgm:t>
    </dgm:pt>
    <dgm:pt modelId="{CA03987E-7E78-4070-A05E-FE6F46530EA0}" type="parTrans" cxnId="{55442A62-A208-46DB-8FCF-67740E038D9E}">
      <dgm:prSet/>
      <dgm:spPr/>
      <dgm:t>
        <a:bodyPr/>
        <a:lstStyle/>
        <a:p>
          <a:endParaRPr lang="en-US"/>
        </a:p>
      </dgm:t>
    </dgm:pt>
    <dgm:pt modelId="{2C1D3E8B-BA87-49B4-B54A-3FD38951264E}" type="sibTrans" cxnId="{55442A62-A208-46DB-8FCF-67740E038D9E}">
      <dgm:prSet/>
      <dgm:spPr/>
      <dgm:t>
        <a:bodyPr/>
        <a:lstStyle/>
        <a:p>
          <a:endParaRPr lang="en-US"/>
        </a:p>
      </dgm:t>
    </dgm:pt>
    <dgm:pt modelId="{313A3760-07BC-4A1B-B104-45803124D9D4}">
      <dgm:prSet/>
      <dgm:spPr/>
      <dgm:t>
        <a:bodyPr/>
        <a:lstStyle/>
        <a:p>
          <a:r>
            <a:rPr lang="en-US" baseline="0"/>
            <a:t>If not, are unusual Q R S complexes associated with ectopic beat?</a:t>
          </a:r>
          <a:endParaRPr lang="en-US"/>
        </a:p>
      </dgm:t>
    </dgm:pt>
    <dgm:pt modelId="{9BD60E28-C11A-465A-ADFE-76138320EE4D}" type="parTrans" cxnId="{D0876837-F8FC-483A-AEE3-CD4A80275401}">
      <dgm:prSet/>
      <dgm:spPr/>
      <dgm:t>
        <a:bodyPr/>
        <a:lstStyle/>
        <a:p>
          <a:endParaRPr lang="en-US"/>
        </a:p>
      </dgm:t>
    </dgm:pt>
    <dgm:pt modelId="{A4E7C5F6-70B6-4959-9A43-6FA7636867DF}" type="sibTrans" cxnId="{D0876837-F8FC-483A-AEE3-CD4A80275401}">
      <dgm:prSet/>
      <dgm:spPr/>
      <dgm:t>
        <a:bodyPr/>
        <a:lstStyle/>
        <a:p>
          <a:endParaRPr lang="en-US"/>
        </a:p>
      </dgm:t>
    </dgm:pt>
    <dgm:pt modelId="{5D8B004B-ED2C-4FFF-8FA5-BB3B00D7FFDE}" type="pres">
      <dgm:prSet presAssocID="{03AB9D31-0E2D-470C-9921-C364B8DC49AB}" presName="Name0" presStyleCnt="0">
        <dgm:presLayoutVars>
          <dgm:dir/>
          <dgm:animLvl val="lvl"/>
          <dgm:resizeHandles val="exact"/>
        </dgm:presLayoutVars>
      </dgm:prSet>
      <dgm:spPr/>
    </dgm:pt>
    <dgm:pt modelId="{B81E9E37-A0A0-4F44-996B-EA2678D06C91}" type="pres">
      <dgm:prSet presAssocID="{C81EF3A0-BBFE-4879-B55F-FA5897A5DB1B}" presName="boxAndChildren" presStyleCnt="0"/>
      <dgm:spPr/>
    </dgm:pt>
    <dgm:pt modelId="{1AF21765-DF76-414D-A8CF-F6EE183D0511}" type="pres">
      <dgm:prSet presAssocID="{C81EF3A0-BBFE-4879-B55F-FA5897A5DB1B}" presName="parentTextBox" presStyleLbl="node1" presStyleIdx="0" presStyleCnt="1"/>
      <dgm:spPr/>
    </dgm:pt>
    <dgm:pt modelId="{C2E86533-80C4-4EF3-8140-2818191A6910}" type="pres">
      <dgm:prSet presAssocID="{C81EF3A0-BBFE-4879-B55F-FA5897A5DB1B}" presName="entireBox" presStyleLbl="node1" presStyleIdx="0" presStyleCnt="1"/>
      <dgm:spPr/>
    </dgm:pt>
    <dgm:pt modelId="{7513FC59-16E2-42C9-A963-29FD9322AAD0}" type="pres">
      <dgm:prSet presAssocID="{C81EF3A0-BBFE-4879-B55F-FA5897A5DB1B}" presName="descendantBox" presStyleCnt="0"/>
      <dgm:spPr/>
    </dgm:pt>
    <dgm:pt modelId="{2E5A64E5-CD11-4593-9A2E-FAB3C8150597}" type="pres">
      <dgm:prSet presAssocID="{92BE4086-1B80-4997-8771-E6E553137BA3}" presName="childTextBox" presStyleLbl="fgAccFollowNode1" presStyleIdx="0" presStyleCnt="4">
        <dgm:presLayoutVars>
          <dgm:bulletEnabled val="1"/>
        </dgm:presLayoutVars>
      </dgm:prSet>
      <dgm:spPr/>
    </dgm:pt>
    <dgm:pt modelId="{483ABF7B-6E89-4378-9307-9004C77B7A8E}" type="pres">
      <dgm:prSet presAssocID="{FB0C66C9-210E-4050-BCA5-5F0FB064F815}" presName="childTextBox" presStyleLbl="fgAccFollowNode1" presStyleIdx="1" presStyleCnt="4">
        <dgm:presLayoutVars>
          <dgm:bulletEnabled val="1"/>
        </dgm:presLayoutVars>
      </dgm:prSet>
      <dgm:spPr/>
    </dgm:pt>
    <dgm:pt modelId="{9ED0799D-1285-4C6C-89C1-3DE8128443B3}" type="pres">
      <dgm:prSet presAssocID="{20B15DD5-1304-4DD4-8D8C-D21F15B3EE35}" presName="childTextBox" presStyleLbl="fgAccFollowNode1" presStyleIdx="2" presStyleCnt="4">
        <dgm:presLayoutVars>
          <dgm:bulletEnabled val="1"/>
        </dgm:presLayoutVars>
      </dgm:prSet>
      <dgm:spPr/>
    </dgm:pt>
    <dgm:pt modelId="{BB767A4E-549A-456F-899B-348E6DB4780A}" type="pres">
      <dgm:prSet presAssocID="{313A3760-07BC-4A1B-B104-45803124D9D4}" presName="childTextBox" presStyleLbl="fgAccFollowNode1" presStyleIdx="3" presStyleCnt="4">
        <dgm:presLayoutVars>
          <dgm:bulletEnabled val="1"/>
        </dgm:presLayoutVars>
      </dgm:prSet>
      <dgm:spPr/>
    </dgm:pt>
  </dgm:ptLst>
  <dgm:cxnLst>
    <dgm:cxn modelId="{A3D67B13-E117-41FD-A18C-AB09E931DE97}" type="presOf" srcId="{20B15DD5-1304-4DD4-8D8C-D21F15B3EE35}" destId="{9ED0799D-1285-4C6C-89C1-3DE8128443B3}" srcOrd="0" destOrd="0" presId="urn:microsoft.com/office/officeart/2005/8/layout/process4"/>
    <dgm:cxn modelId="{5014FF22-09C1-4BB0-9C46-2F1E1156118E}" type="presOf" srcId="{C81EF3A0-BBFE-4879-B55F-FA5897A5DB1B}" destId="{1AF21765-DF76-414D-A8CF-F6EE183D0511}" srcOrd="0" destOrd="0" presId="urn:microsoft.com/office/officeart/2005/8/layout/process4"/>
    <dgm:cxn modelId="{D0876837-F8FC-483A-AEE3-CD4A80275401}" srcId="{C81EF3A0-BBFE-4879-B55F-FA5897A5DB1B}" destId="{313A3760-07BC-4A1B-B104-45803124D9D4}" srcOrd="3" destOrd="0" parTransId="{9BD60E28-C11A-465A-ADFE-76138320EE4D}" sibTransId="{A4E7C5F6-70B6-4959-9A43-6FA7636867DF}"/>
    <dgm:cxn modelId="{6A80CB37-7B12-4FE5-BA7D-E4F59A893E4B}" srcId="{03AB9D31-0E2D-470C-9921-C364B8DC49AB}" destId="{C81EF3A0-BBFE-4879-B55F-FA5897A5DB1B}" srcOrd="0" destOrd="0" parTransId="{7FF04A85-090B-4604-80AE-2595BB8E7652}" sibTransId="{AE5FE5C6-F9BE-4177-90EE-55AA257C2989}"/>
    <dgm:cxn modelId="{55442A62-A208-46DB-8FCF-67740E038D9E}" srcId="{C81EF3A0-BBFE-4879-B55F-FA5897A5DB1B}" destId="{20B15DD5-1304-4DD4-8D8C-D21F15B3EE35}" srcOrd="2" destOrd="0" parTransId="{CA03987E-7E78-4070-A05E-FE6F46530EA0}" sibTransId="{2C1D3E8B-BA87-49B4-B54A-3FD38951264E}"/>
    <dgm:cxn modelId="{BCFD0A49-93F6-4DC8-84A2-14B0C5DFB32E}" type="presOf" srcId="{03AB9D31-0E2D-470C-9921-C364B8DC49AB}" destId="{5D8B004B-ED2C-4FFF-8FA5-BB3B00D7FFDE}" srcOrd="0" destOrd="0" presId="urn:microsoft.com/office/officeart/2005/8/layout/process4"/>
    <dgm:cxn modelId="{247C696E-0E82-41E7-AA5C-8F36F6BD01A4}" type="presOf" srcId="{313A3760-07BC-4A1B-B104-45803124D9D4}" destId="{BB767A4E-549A-456F-899B-348E6DB4780A}" srcOrd="0" destOrd="0" presId="urn:microsoft.com/office/officeart/2005/8/layout/process4"/>
    <dgm:cxn modelId="{54B37E79-2D21-4E4F-93F8-F4E417005B46}" type="presOf" srcId="{92BE4086-1B80-4997-8771-E6E553137BA3}" destId="{2E5A64E5-CD11-4593-9A2E-FAB3C8150597}" srcOrd="0" destOrd="0" presId="urn:microsoft.com/office/officeart/2005/8/layout/process4"/>
    <dgm:cxn modelId="{3F91958E-B645-4008-9A9E-D5D9D650C125}" srcId="{C81EF3A0-BBFE-4879-B55F-FA5897A5DB1B}" destId="{92BE4086-1B80-4997-8771-E6E553137BA3}" srcOrd="0" destOrd="0" parTransId="{805137B5-6D3C-4451-B0AA-799C16EDA3CF}" sibTransId="{5CF71EDC-7A30-4D33-9536-C78A862692A0}"/>
    <dgm:cxn modelId="{71B91DAC-3CB6-424B-BD4C-55E2B3EA67F8}" type="presOf" srcId="{C81EF3A0-BBFE-4879-B55F-FA5897A5DB1B}" destId="{C2E86533-80C4-4EF3-8140-2818191A6910}" srcOrd="1" destOrd="0" presId="urn:microsoft.com/office/officeart/2005/8/layout/process4"/>
    <dgm:cxn modelId="{1B3133BE-576D-41E2-A17B-CC1436C8CABA}" srcId="{C81EF3A0-BBFE-4879-B55F-FA5897A5DB1B}" destId="{FB0C66C9-210E-4050-BCA5-5F0FB064F815}" srcOrd="1" destOrd="0" parTransId="{7203BD2E-F6B3-45F7-8376-3F3127029C15}" sibTransId="{D179817B-2856-431A-9385-C3D7BD43D80C}"/>
    <dgm:cxn modelId="{DAD9F2EB-0B20-40C9-89EF-C02136056504}" type="presOf" srcId="{FB0C66C9-210E-4050-BCA5-5F0FB064F815}" destId="{483ABF7B-6E89-4378-9307-9004C77B7A8E}" srcOrd="0" destOrd="0" presId="urn:microsoft.com/office/officeart/2005/8/layout/process4"/>
    <dgm:cxn modelId="{902F80D1-25AF-4D60-BBFB-EECB3D31BA54}" type="presParOf" srcId="{5D8B004B-ED2C-4FFF-8FA5-BB3B00D7FFDE}" destId="{B81E9E37-A0A0-4F44-996B-EA2678D06C91}" srcOrd="0" destOrd="0" presId="urn:microsoft.com/office/officeart/2005/8/layout/process4"/>
    <dgm:cxn modelId="{6EAF5964-46AE-4642-ABF1-BD558B85D305}" type="presParOf" srcId="{B81E9E37-A0A0-4F44-996B-EA2678D06C91}" destId="{1AF21765-DF76-414D-A8CF-F6EE183D0511}" srcOrd="0" destOrd="0" presId="urn:microsoft.com/office/officeart/2005/8/layout/process4"/>
    <dgm:cxn modelId="{7A6E2D8A-5CBF-409A-B79E-3B45B8035C23}" type="presParOf" srcId="{B81E9E37-A0A0-4F44-996B-EA2678D06C91}" destId="{C2E86533-80C4-4EF3-8140-2818191A6910}" srcOrd="1" destOrd="0" presId="urn:microsoft.com/office/officeart/2005/8/layout/process4"/>
    <dgm:cxn modelId="{13DF9399-6E4C-4373-8954-7F834A975BF6}" type="presParOf" srcId="{B81E9E37-A0A0-4F44-996B-EA2678D06C91}" destId="{7513FC59-16E2-42C9-A963-29FD9322AAD0}" srcOrd="2" destOrd="0" presId="urn:microsoft.com/office/officeart/2005/8/layout/process4"/>
    <dgm:cxn modelId="{92AA79D9-E6DE-4277-B0AD-4E88624FA657}" type="presParOf" srcId="{7513FC59-16E2-42C9-A963-29FD9322AAD0}" destId="{2E5A64E5-CD11-4593-9A2E-FAB3C8150597}" srcOrd="0" destOrd="0" presId="urn:microsoft.com/office/officeart/2005/8/layout/process4"/>
    <dgm:cxn modelId="{BD648881-8FAE-465E-B5C5-971440333095}" type="presParOf" srcId="{7513FC59-16E2-42C9-A963-29FD9322AAD0}" destId="{483ABF7B-6E89-4378-9307-9004C77B7A8E}" srcOrd="1" destOrd="0" presId="urn:microsoft.com/office/officeart/2005/8/layout/process4"/>
    <dgm:cxn modelId="{A7FE2A68-E5DD-4C86-8319-9968C6D8D2A0}" type="presParOf" srcId="{7513FC59-16E2-42C9-A963-29FD9322AAD0}" destId="{9ED0799D-1285-4C6C-89C1-3DE8128443B3}" srcOrd="2" destOrd="0" presId="urn:microsoft.com/office/officeart/2005/8/layout/process4"/>
    <dgm:cxn modelId="{7837B225-10CE-4606-9980-BEB0412935DB}" type="presParOf" srcId="{7513FC59-16E2-42C9-A963-29FD9322AAD0}" destId="{BB767A4E-549A-456F-899B-348E6DB4780A}" srcOrd="3"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1198769-F6C1-4BE2-BDEA-0DD8A4A6F63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F1BADA4-A824-4EB8-97A1-A7F9EE87C8B5}">
      <dgm:prSet/>
      <dgm:spPr/>
      <dgm:t>
        <a:bodyPr/>
        <a:lstStyle/>
        <a:p>
          <a:r>
            <a:rPr lang="en-US" baseline="0"/>
            <a:t>The parts of the E C G waveform are created by the electrical activity of the heart, including atrial and ventricular depolarization and repolarization.</a:t>
          </a:r>
          <a:endParaRPr lang="en-US"/>
        </a:p>
      </dgm:t>
    </dgm:pt>
    <dgm:pt modelId="{D05F2A69-CDE9-4568-B473-130AE8F6B7BB}" type="parTrans" cxnId="{D386C40C-125D-4FDE-833A-D9866961C167}">
      <dgm:prSet/>
      <dgm:spPr/>
      <dgm:t>
        <a:bodyPr/>
        <a:lstStyle/>
        <a:p>
          <a:endParaRPr lang="en-US"/>
        </a:p>
      </dgm:t>
    </dgm:pt>
    <dgm:pt modelId="{0AD97A0F-8366-4FA3-8DBE-B9E5B9499369}" type="sibTrans" cxnId="{D386C40C-125D-4FDE-833A-D9866961C167}">
      <dgm:prSet/>
      <dgm:spPr/>
      <dgm:t>
        <a:bodyPr/>
        <a:lstStyle/>
        <a:p>
          <a:endParaRPr lang="en-US"/>
        </a:p>
      </dgm:t>
    </dgm:pt>
    <dgm:pt modelId="{C48C61C0-B138-4BB9-ADAA-7DFBE5D51AB3}">
      <dgm:prSet/>
      <dgm:spPr/>
      <dgm:t>
        <a:bodyPr/>
        <a:lstStyle/>
        <a:p>
          <a:r>
            <a:rPr lang="en-US" baseline="0"/>
            <a:t>The E C G waveform includes the P wave, Q R S complex, T wave, U wave (not always seen), P R interval, Q T interval, and S T segment. Evaluating an E C G requires basic knowledge of these components of the rhythm.</a:t>
          </a:r>
          <a:endParaRPr lang="en-US"/>
        </a:p>
      </dgm:t>
    </dgm:pt>
    <dgm:pt modelId="{90808F7A-3A98-4293-AD93-51768D323294}" type="parTrans" cxnId="{4D52142B-0684-45B9-8616-9462E154FBE0}">
      <dgm:prSet/>
      <dgm:spPr/>
      <dgm:t>
        <a:bodyPr/>
        <a:lstStyle/>
        <a:p>
          <a:endParaRPr lang="en-US"/>
        </a:p>
      </dgm:t>
    </dgm:pt>
    <dgm:pt modelId="{6596B1F4-68A8-4BB1-AD01-5B68E70862E7}" type="sibTrans" cxnId="{4D52142B-0684-45B9-8616-9462E154FBE0}">
      <dgm:prSet/>
      <dgm:spPr/>
      <dgm:t>
        <a:bodyPr/>
        <a:lstStyle/>
        <a:p>
          <a:endParaRPr lang="en-US"/>
        </a:p>
      </dgm:t>
    </dgm:pt>
    <dgm:pt modelId="{1745A5E9-D38C-4DB2-BF9D-1D9F78A127EB}">
      <dgm:prSet/>
      <dgm:spPr/>
      <dgm:t>
        <a:bodyPr/>
        <a:lstStyle/>
        <a:p>
          <a:r>
            <a:rPr lang="en-US" baseline="0"/>
            <a:t>The process of evaluating an E C G tracing includes determining the rhythm, rate, P wave morphology, P R interval, and Q R S duration and morphology.</a:t>
          </a:r>
          <a:endParaRPr lang="en-US"/>
        </a:p>
      </dgm:t>
    </dgm:pt>
    <dgm:pt modelId="{A32522D3-0B52-4C41-B922-F39B4E4AB13A}" type="parTrans" cxnId="{B0B8FC31-48E1-4E8F-94D6-FF5D474DD18A}">
      <dgm:prSet/>
      <dgm:spPr/>
      <dgm:t>
        <a:bodyPr/>
        <a:lstStyle/>
        <a:p>
          <a:endParaRPr lang="en-US"/>
        </a:p>
      </dgm:t>
    </dgm:pt>
    <dgm:pt modelId="{4CC1F1B2-8FFC-4FDB-B088-B7FF542FBE91}" type="sibTrans" cxnId="{B0B8FC31-48E1-4E8F-94D6-FF5D474DD18A}">
      <dgm:prSet/>
      <dgm:spPr/>
      <dgm:t>
        <a:bodyPr/>
        <a:lstStyle/>
        <a:p>
          <a:endParaRPr lang="en-US"/>
        </a:p>
      </dgm:t>
    </dgm:pt>
    <dgm:pt modelId="{80738F1C-00D6-4ABB-B8A9-6ADBBA4E9BFB}" type="pres">
      <dgm:prSet presAssocID="{C1198769-F6C1-4BE2-BDEA-0DD8A4A6F630}" presName="linear" presStyleCnt="0">
        <dgm:presLayoutVars>
          <dgm:animLvl val="lvl"/>
          <dgm:resizeHandles val="exact"/>
        </dgm:presLayoutVars>
      </dgm:prSet>
      <dgm:spPr/>
    </dgm:pt>
    <dgm:pt modelId="{1903F6E3-0C89-4863-970F-3FF6922E760E}" type="pres">
      <dgm:prSet presAssocID="{FF1BADA4-A824-4EB8-97A1-A7F9EE87C8B5}" presName="parentText" presStyleLbl="node1" presStyleIdx="0" presStyleCnt="3">
        <dgm:presLayoutVars>
          <dgm:chMax val="0"/>
          <dgm:bulletEnabled val="1"/>
        </dgm:presLayoutVars>
      </dgm:prSet>
      <dgm:spPr/>
    </dgm:pt>
    <dgm:pt modelId="{4C6DC413-020D-4A11-A6EC-D0EC77D403EE}" type="pres">
      <dgm:prSet presAssocID="{0AD97A0F-8366-4FA3-8DBE-B9E5B9499369}" presName="spacer" presStyleCnt="0"/>
      <dgm:spPr/>
    </dgm:pt>
    <dgm:pt modelId="{F82FA9D2-E26C-408A-A821-7EF3146A3388}" type="pres">
      <dgm:prSet presAssocID="{C48C61C0-B138-4BB9-ADAA-7DFBE5D51AB3}" presName="parentText" presStyleLbl="node1" presStyleIdx="1" presStyleCnt="3">
        <dgm:presLayoutVars>
          <dgm:chMax val="0"/>
          <dgm:bulletEnabled val="1"/>
        </dgm:presLayoutVars>
      </dgm:prSet>
      <dgm:spPr/>
    </dgm:pt>
    <dgm:pt modelId="{AF780FDE-DFFE-4243-A90F-47ACE89B7629}" type="pres">
      <dgm:prSet presAssocID="{6596B1F4-68A8-4BB1-AD01-5B68E70862E7}" presName="spacer" presStyleCnt="0"/>
      <dgm:spPr/>
    </dgm:pt>
    <dgm:pt modelId="{DCB14C17-9AEA-44C6-9821-8CE9D6B88398}" type="pres">
      <dgm:prSet presAssocID="{1745A5E9-D38C-4DB2-BF9D-1D9F78A127EB}" presName="parentText" presStyleLbl="node1" presStyleIdx="2" presStyleCnt="3">
        <dgm:presLayoutVars>
          <dgm:chMax val="0"/>
          <dgm:bulletEnabled val="1"/>
        </dgm:presLayoutVars>
      </dgm:prSet>
      <dgm:spPr/>
    </dgm:pt>
  </dgm:ptLst>
  <dgm:cxnLst>
    <dgm:cxn modelId="{F5AAEA0A-1BA2-4E5F-969E-A3CACFA4D9C3}" type="presOf" srcId="{C48C61C0-B138-4BB9-ADAA-7DFBE5D51AB3}" destId="{F82FA9D2-E26C-408A-A821-7EF3146A3388}" srcOrd="0" destOrd="0" presId="urn:microsoft.com/office/officeart/2005/8/layout/vList2"/>
    <dgm:cxn modelId="{D386C40C-125D-4FDE-833A-D9866961C167}" srcId="{C1198769-F6C1-4BE2-BDEA-0DD8A4A6F630}" destId="{FF1BADA4-A824-4EB8-97A1-A7F9EE87C8B5}" srcOrd="0" destOrd="0" parTransId="{D05F2A69-CDE9-4568-B473-130AE8F6B7BB}" sibTransId="{0AD97A0F-8366-4FA3-8DBE-B9E5B9499369}"/>
    <dgm:cxn modelId="{CD074921-EB2E-4F0B-9BF8-28F25DDF8B62}" type="presOf" srcId="{C1198769-F6C1-4BE2-BDEA-0DD8A4A6F630}" destId="{80738F1C-00D6-4ABB-B8A9-6ADBBA4E9BFB}" srcOrd="0" destOrd="0" presId="urn:microsoft.com/office/officeart/2005/8/layout/vList2"/>
    <dgm:cxn modelId="{4D52142B-0684-45B9-8616-9462E154FBE0}" srcId="{C1198769-F6C1-4BE2-BDEA-0DD8A4A6F630}" destId="{C48C61C0-B138-4BB9-ADAA-7DFBE5D51AB3}" srcOrd="1" destOrd="0" parTransId="{90808F7A-3A98-4293-AD93-51768D323294}" sibTransId="{6596B1F4-68A8-4BB1-AD01-5B68E70862E7}"/>
    <dgm:cxn modelId="{B0B8FC31-48E1-4E8F-94D6-FF5D474DD18A}" srcId="{C1198769-F6C1-4BE2-BDEA-0DD8A4A6F630}" destId="{1745A5E9-D38C-4DB2-BF9D-1D9F78A127EB}" srcOrd="2" destOrd="0" parTransId="{A32522D3-0B52-4C41-B922-F39B4E4AB13A}" sibTransId="{4CC1F1B2-8FFC-4FDB-B088-B7FF542FBE91}"/>
    <dgm:cxn modelId="{B91DD25F-1597-49F6-BAF9-95BB34A7F511}" type="presOf" srcId="{1745A5E9-D38C-4DB2-BF9D-1D9F78A127EB}" destId="{DCB14C17-9AEA-44C6-9821-8CE9D6B88398}" srcOrd="0" destOrd="0" presId="urn:microsoft.com/office/officeart/2005/8/layout/vList2"/>
    <dgm:cxn modelId="{3A59636D-B2ED-4026-BA8F-37C80B853CD5}" type="presOf" srcId="{FF1BADA4-A824-4EB8-97A1-A7F9EE87C8B5}" destId="{1903F6E3-0C89-4863-970F-3FF6922E760E}" srcOrd="0" destOrd="0" presId="urn:microsoft.com/office/officeart/2005/8/layout/vList2"/>
    <dgm:cxn modelId="{A7007DDE-7F73-4C25-84BD-5B2816522D37}" type="presParOf" srcId="{80738F1C-00D6-4ABB-B8A9-6ADBBA4E9BFB}" destId="{1903F6E3-0C89-4863-970F-3FF6922E760E}" srcOrd="0" destOrd="0" presId="urn:microsoft.com/office/officeart/2005/8/layout/vList2"/>
    <dgm:cxn modelId="{3B9726FB-27BA-4CBC-B083-BDE7F1B7B574}" type="presParOf" srcId="{80738F1C-00D6-4ABB-B8A9-6ADBBA4E9BFB}" destId="{4C6DC413-020D-4A11-A6EC-D0EC77D403EE}" srcOrd="1" destOrd="0" presId="urn:microsoft.com/office/officeart/2005/8/layout/vList2"/>
    <dgm:cxn modelId="{B74A602B-8711-49E7-8E70-0DDDABC049D4}" type="presParOf" srcId="{80738F1C-00D6-4ABB-B8A9-6ADBBA4E9BFB}" destId="{F82FA9D2-E26C-408A-A821-7EF3146A3388}" srcOrd="2" destOrd="0" presId="urn:microsoft.com/office/officeart/2005/8/layout/vList2"/>
    <dgm:cxn modelId="{32EC0018-BF8C-4B70-B540-E547CC411F49}" type="presParOf" srcId="{80738F1C-00D6-4ABB-B8A9-6ADBBA4E9BFB}" destId="{AF780FDE-DFFE-4243-A90F-47ACE89B7629}" srcOrd="3" destOrd="0" presId="urn:microsoft.com/office/officeart/2005/8/layout/vList2"/>
    <dgm:cxn modelId="{DC94885F-1EED-4EAD-96A8-AA2F5DA3A137}" type="presParOf" srcId="{80738F1C-00D6-4ABB-B8A9-6ADBBA4E9BFB}" destId="{DCB14C17-9AEA-44C6-9821-8CE9D6B88398}"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D369A-DD7B-4877-B21D-6DE4F463146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ACF1E6F-449E-48A4-B7F9-8271C6BB8D30}">
      <dgm:prSet/>
      <dgm:spPr/>
      <dgm:t>
        <a:bodyPr/>
        <a:lstStyle/>
        <a:p>
          <a:r>
            <a:rPr lang="en-US" baseline="0"/>
            <a:t>Repolarization.</a:t>
          </a:r>
          <a:endParaRPr lang="en-US"/>
        </a:p>
      </dgm:t>
    </dgm:pt>
    <dgm:pt modelId="{6FF5D200-14E7-43F6-87E1-24232701B829}" type="parTrans" cxnId="{E025D191-59CD-4D98-B06C-6B5C5F7D17DF}">
      <dgm:prSet/>
      <dgm:spPr/>
      <dgm:t>
        <a:bodyPr/>
        <a:lstStyle/>
        <a:p>
          <a:endParaRPr lang="en-US"/>
        </a:p>
      </dgm:t>
    </dgm:pt>
    <dgm:pt modelId="{F84544FC-4908-4F1B-A9DD-0CB78E0B3D9A}" type="sibTrans" cxnId="{E025D191-59CD-4D98-B06C-6B5C5F7D17DF}">
      <dgm:prSet/>
      <dgm:spPr/>
      <dgm:t>
        <a:bodyPr/>
        <a:lstStyle/>
        <a:p>
          <a:endParaRPr lang="en-US"/>
        </a:p>
      </dgm:t>
    </dgm:pt>
    <dgm:pt modelId="{D1195D0F-91A2-47CA-B381-EAA0BF1EF641}">
      <dgm:prSet/>
      <dgm:spPr/>
      <dgm:t>
        <a:bodyPr/>
        <a:lstStyle/>
        <a:p>
          <a:r>
            <a:rPr lang="en-US" baseline="0"/>
            <a:t>State of cellular recovery following contraction.</a:t>
          </a:r>
          <a:endParaRPr lang="en-US"/>
        </a:p>
      </dgm:t>
    </dgm:pt>
    <dgm:pt modelId="{9F8E80E1-1270-453D-97C9-A7E39195580C}" type="parTrans" cxnId="{3F126361-19F6-496D-A9E8-AA0E3485316B}">
      <dgm:prSet/>
      <dgm:spPr/>
      <dgm:t>
        <a:bodyPr/>
        <a:lstStyle/>
        <a:p>
          <a:endParaRPr lang="en-US"/>
        </a:p>
      </dgm:t>
    </dgm:pt>
    <dgm:pt modelId="{FC74602B-2389-48FB-8AEC-817FD2515EA9}" type="sibTrans" cxnId="{3F126361-19F6-496D-A9E8-AA0E3485316B}">
      <dgm:prSet/>
      <dgm:spPr/>
      <dgm:t>
        <a:bodyPr/>
        <a:lstStyle/>
        <a:p>
          <a:endParaRPr lang="en-US"/>
        </a:p>
      </dgm:t>
    </dgm:pt>
    <dgm:pt modelId="{582816C9-E0C8-4362-88F9-94844D95122E}">
      <dgm:prSet/>
      <dgm:spPr/>
      <dgm:t>
        <a:bodyPr/>
        <a:lstStyle/>
        <a:p>
          <a:r>
            <a:rPr lang="en-US" baseline="0"/>
            <a:t>Cell returns to a resting state.</a:t>
          </a:r>
          <a:endParaRPr lang="en-US"/>
        </a:p>
      </dgm:t>
    </dgm:pt>
    <dgm:pt modelId="{B742A601-1ADC-4CBB-868B-42D5FE1636B0}" type="parTrans" cxnId="{FDA4F00C-A0B2-4F04-8FFA-BD42CA3ABE46}">
      <dgm:prSet/>
      <dgm:spPr/>
      <dgm:t>
        <a:bodyPr/>
        <a:lstStyle/>
        <a:p>
          <a:endParaRPr lang="en-US"/>
        </a:p>
      </dgm:t>
    </dgm:pt>
    <dgm:pt modelId="{201E409E-CE90-4C04-909C-56C1786A4740}" type="sibTrans" cxnId="{FDA4F00C-A0B2-4F04-8FFA-BD42CA3ABE46}">
      <dgm:prSet/>
      <dgm:spPr/>
      <dgm:t>
        <a:bodyPr/>
        <a:lstStyle/>
        <a:p>
          <a:endParaRPr lang="en-US"/>
        </a:p>
      </dgm:t>
    </dgm:pt>
    <dgm:pt modelId="{30FFE187-7B2B-484E-A1B9-EA678740866A}">
      <dgm:prSet/>
      <dgm:spPr/>
      <dgm:t>
        <a:bodyPr/>
        <a:lstStyle/>
        <a:p>
          <a:r>
            <a:rPr lang="en-US" baseline="0"/>
            <a:t>Heart relaxes, allowing for refilling of the chambers.</a:t>
          </a:r>
          <a:endParaRPr lang="en-US"/>
        </a:p>
      </dgm:t>
    </dgm:pt>
    <dgm:pt modelId="{9A0FB4F0-42CF-4C72-82DD-02E6B964BB5A}" type="parTrans" cxnId="{6A42E616-A7DE-4710-9E99-5DFDB7811D3E}">
      <dgm:prSet/>
      <dgm:spPr/>
      <dgm:t>
        <a:bodyPr/>
        <a:lstStyle/>
        <a:p>
          <a:endParaRPr lang="en-US"/>
        </a:p>
      </dgm:t>
    </dgm:pt>
    <dgm:pt modelId="{015354A2-7991-46DB-8DBC-0B34F5AB7D92}" type="sibTrans" cxnId="{6A42E616-A7DE-4710-9E99-5DFDB7811D3E}">
      <dgm:prSet/>
      <dgm:spPr/>
      <dgm:t>
        <a:bodyPr/>
        <a:lstStyle/>
        <a:p>
          <a:endParaRPr lang="en-US"/>
        </a:p>
      </dgm:t>
    </dgm:pt>
    <dgm:pt modelId="{CBA6363E-CAA4-47BD-8EE3-1A01D38CA4DC}" type="pres">
      <dgm:prSet presAssocID="{971D369A-DD7B-4877-B21D-6DE4F463146C}" presName="linear" presStyleCnt="0">
        <dgm:presLayoutVars>
          <dgm:animLvl val="lvl"/>
          <dgm:resizeHandles val="exact"/>
        </dgm:presLayoutVars>
      </dgm:prSet>
      <dgm:spPr/>
    </dgm:pt>
    <dgm:pt modelId="{3ACB1022-5EF5-49AD-B32B-3215C45FF70B}" type="pres">
      <dgm:prSet presAssocID="{AACF1E6F-449E-48A4-B7F9-8271C6BB8D30}" presName="parentText" presStyleLbl="node1" presStyleIdx="0" presStyleCnt="1">
        <dgm:presLayoutVars>
          <dgm:chMax val="0"/>
          <dgm:bulletEnabled val="1"/>
        </dgm:presLayoutVars>
      </dgm:prSet>
      <dgm:spPr/>
    </dgm:pt>
    <dgm:pt modelId="{1659AA07-20E1-444B-B155-541DA226B01F}" type="pres">
      <dgm:prSet presAssocID="{AACF1E6F-449E-48A4-B7F9-8271C6BB8D30}" presName="childText" presStyleLbl="revTx" presStyleIdx="0" presStyleCnt="1">
        <dgm:presLayoutVars>
          <dgm:bulletEnabled val="1"/>
        </dgm:presLayoutVars>
      </dgm:prSet>
      <dgm:spPr/>
    </dgm:pt>
  </dgm:ptLst>
  <dgm:cxnLst>
    <dgm:cxn modelId="{2CC4D301-F33A-41F5-9223-4C0E08822B2E}" type="presOf" srcId="{D1195D0F-91A2-47CA-B381-EAA0BF1EF641}" destId="{1659AA07-20E1-444B-B155-541DA226B01F}" srcOrd="0" destOrd="0" presId="urn:microsoft.com/office/officeart/2005/8/layout/vList2"/>
    <dgm:cxn modelId="{FDA4F00C-A0B2-4F04-8FFA-BD42CA3ABE46}" srcId="{AACF1E6F-449E-48A4-B7F9-8271C6BB8D30}" destId="{582816C9-E0C8-4362-88F9-94844D95122E}" srcOrd="1" destOrd="0" parTransId="{B742A601-1ADC-4CBB-868B-42D5FE1636B0}" sibTransId="{201E409E-CE90-4C04-909C-56C1786A4740}"/>
    <dgm:cxn modelId="{6A42E616-A7DE-4710-9E99-5DFDB7811D3E}" srcId="{AACF1E6F-449E-48A4-B7F9-8271C6BB8D30}" destId="{30FFE187-7B2B-484E-A1B9-EA678740866A}" srcOrd="2" destOrd="0" parTransId="{9A0FB4F0-42CF-4C72-82DD-02E6B964BB5A}" sibTransId="{015354A2-7991-46DB-8DBC-0B34F5AB7D92}"/>
    <dgm:cxn modelId="{803F812C-9A8D-4F02-9EDC-1DBBF4BEBF03}" type="presOf" srcId="{971D369A-DD7B-4877-B21D-6DE4F463146C}" destId="{CBA6363E-CAA4-47BD-8EE3-1A01D38CA4DC}" srcOrd="0" destOrd="0" presId="urn:microsoft.com/office/officeart/2005/8/layout/vList2"/>
    <dgm:cxn modelId="{3F126361-19F6-496D-A9E8-AA0E3485316B}" srcId="{AACF1E6F-449E-48A4-B7F9-8271C6BB8D30}" destId="{D1195D0F-91A2-47CA-B381-EAA0BF1EF641}" srcOrd="0" destOrd="0" parTransId="{9F8E80E1-1270-453D-97C9-A7E39195580C}" sibTransId="{FC74602B-2389-48FB-8AEC-817FD2515EA9}"/>
    <dgm:cxn modelId="{E025D191-59CD-4D98-B06C-6B5C5F7D17DF}" srcId="{971D369A-DD7B-4877-B21D-6DE4F463146C}" destId="{AACF1E6F-449E-48A4-B7F9-8271C6BB8D30}" srcOrd="0" destOrd="0" parTransId="{6FF5D200-14E7-43F6-87E1-24232701B829}" sibTransId="{F84544FC-4908-4F1B-A9DD-0CB78E0B3D9A}"/>
    <dgm:cxn modelId="{C58EB99A-43E8-41E1-94F3-ABBE986B9EEB}" type="presOf" srcId="{30FFE187-7B2B-484E-A1B9-EA678740866A}" destId="{1659AA07-20E1-444B-B155-541DA226B01F}" srcOrd="0" destOrd="2" presId="urn:microsoft.com/office/officeart/2005/8/layout/vList2"/>
    <dgm:cxn modelId="{305BBBAE-2B33-4948-BDF9-7FDFB277D524}" type="presOf" srcId="{AACF1E6F-449E-48A4-B7F9-8271C6BB8D30}" destId="{3ACB1022-5EF5-49AD-B32B-3215C45FF70B}" srcOrd="0" destOrd="0" presId="urn:microsoft.com/office/officeart/2005/8/layout/vList2"/>
    <dgm:cxn modelId="{73DF9FC4-446E-4F30-ABB9-CDE0251DA149}" type="presOf" srcId="{582816C9-E0C8-4362-88F9-94844D95122E}" destId="{1659AA07-20E1-444B-B155-541DA226B01F}" srcOrd="0" destOrd="1" presId="urn:microsoft.com/office/officeart/2005/8/layout/vList2"/>
    <dgm:cxn modelId="{145D8628-1192-4020-BE98-B552A8E04C95}" type="presParOf" srcId="{CBA6363E-CAA4-47BD-8EE3-1A01D38CA4DC}" destId="{3ACB1022-5EF5-49AD-B32B-3215C45FF70B}" srcOrd="0" destOrd="0" presId="urn:microsoft.com/office/officeart/2005/8/layout/vList2"/>
    <dgm:cxn modelId="{D29D87D3-5731-4820-89F9-B35FFC19159E}" type="presParOf" srcId="{CBA6363E-CAA4-47BD-8EE3-1A01D38CA4DC}" destId="{1659AA07-20E1-444B-B155-541DA226B01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184F62-2399-43AA-AC84-D74C6F1271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80170C1-F552-48D0-8160-02ACD9A1573A}">
      <dgm:prSet/>
      <dgm:spPr/>
      <dgm:t>
        <a:bodyPr/>
        <a:lstStyle/>
        <a:p>
          <a:r>
            <a:rPr lang="en-US" baseline="0"/>
            <a:t>Recorded activity of depolarization and repolarization.</a:t>
          </a:r>
          <a:endParaRPr lang="en-US"/>
        </a:p>
      </dgm:t>
    </dgm:pt>
    <dgm:pt modelId="{D386A83D-8B15-47F7-9AE2-4E7849014409}" type="parTrans" cxnId="{73AC9C1E-0323-4E67-A487-E40D37017739}">
      <dgm:prSet/>
      <dgm:spPr/>
      <dgm:t>
        <a:bodyPr/>
        <a:lstStyle/>
        <a:p>
          <a:endParaRPr lang="en-US"/>
        </a:p>
      </dgm:t>
    </dgm:pt>
    <dgm:pt modelId="{066A5289-1220-4927-9B71-AF430F717D1D}" type="sibTrans" cxnId="{73AC9C1E-0323-4E67-A487-E40D37017739}">
      <dgm:prSet/>
      <dgm:spPr/>
      <dgm:t>
        <a:bodyPr/>
        <a:lstStyle/>
        <a:p>
          <a:endParaRPr lang="en-US"/>
        </a:p>
      </dgm:t>
    </dgm:pt>
    <dgm:pt modelId="{517FE1AF-3D4E-4E1F-9FF6-BF93F9777BB5}">
      <dgm:prSet/>
      <dgm:spPr/>
      <dgm:t>
        <a:bodyPr/>
        <a:lstStyle/>
        <a:p>
          <a:r>
            <a:rPr lang="en-US" baseline="0"/>
            <a:t>Isoelectric line or baseline.</a:t>
          </a:r>
          <a:endParaRPr lang="en-US"/>
        </a:p>
      </dgm:t>
    </dgm:pt>
    <dgm:pt modelId="{38A38A30-BD88-4329-89B5-C2FC2B08B5F1}" type="parTrans" cxnId="{5E64C594-BD93-49D5-A4C4-B96DCD0EAFD8}">
      <dgm:prSet/>
      <dgm:spPr/>
      <dgm:t>
        <a:bodyPr/>
        <a:lstStyle/>
        <a:p>
          <a:endParaRPr lang="en-US"/>
        </a:p>
      </dgm:t>
    </dgm:pt>
    <dgm:pt modelId="{DC9F6053-AC71-4A97-B54B-9305150A83E1}" type="sibTrans" cxnId="{5E64C594-BD93-49D5-A4C4-B96DCD0EAFD8}">
      <dgm:prSet/>
      <dgm:spPr/>
      <dgm:t>
        <a:bodyPr/>
        <a:lstStyle/>
        <a:p>
          <a:endParaRPr lang="en-US"/>
        </a:p>
      </dgm:t>
    </dgm:pt>
    <dgm:pt modelId="{9A7358FC-0926-4B1D-9446-582F37FB57AD}">
      <dgm:prSet/>
      <dgm:spPr/>
      <dgm:t>
        <a:bodyPr/>
        <a:lstStyle/>
        <a:p>
          <a:r>
            <a:rPr lang="en-US" baseline="0"/>
            <a:t>Labeled P, Q, R, S, T, U.</a:t>
          </a:r>
          <a:endParaRPr lang="en-US"/>
        </a:p>
      </dgm:t>
    </dgm:pt>
    <dgm:pt modelId="{CDE005A0-15FB-467F-992E-B03978D7FB2B}" type="parTrans" cxnId="{28BBAFB9-193C-4E8F-8CE4-7F1924EB9CA4}">
      <dgm:prSet/>
      <dgm:spPr/>
      <dgm:t>
        <a:bodyPr/>
        <a:lstStyle/>
        <a:p>
          <a:endParaRPr lang="en-US"/>
        </a:p>
      </dgm:t>
    </dgm:pt>
    <dgm:pt modelId="{C425E0B1-E0FD-4DD6-BCDE-4EF5A008DA70}" type="sibTrans" cxnId="{28BBAFB9-193C-4E8F-8CE4-7F1924EB9CA4}">
      <dgm:prSet/>
      <dgm:spPr/>
      <dgm:t>
        <a:bodyPr/>
        <a:lstStyle/>
        <a:p>
          <a:endParaRPr lang="en-US"/>
        </a:p>
      </dgm:t>
    </dgm:pt>
    <dgm:pt modelId="{2C8EC86A-898E-4BCE-8D96-AC44E19564D7}" type="pres">
      <dgm:prSet presAssocID="{2B184F62-2399-43AA-AC84-D74C6F127117}" presName="linear" presStyleCnt="0">
        <dgm:presLayoutVars>
          <dgm:animLvl val="lvl"/>
          <dgm:resizeHandles val="exact"/>
        </dgm:presLayoutVars>
      </dgm:prSet>
      <dgm:spPr/>
    </dgm:pt>
    <dgm:pt modelId="{4EC025C7-E5DD-4C67-8E08-6128CA4BF992}" type="pres">
      <dgm:prSet presAssocID="{B80170C1-F552-48D0-8160-02ACD9A1573A}" presName="parentText" presStyleLbl="node1" presStyleIdx="0" presStyleCnt="3">
        <dgm:presLayoutVars>
          <dgm:chMax val="0"/>
          <dgm:bulletEnabled val="1"/>
        </dgm:presLayoutVars>
      </dgm:prSet>
      <dgm:spPr/>
    </dgm:pt>
    <dgm:pt modelId="{E64C8CB9-C139-47E2-9052-4AABE40E72BD}" type="pres">
      <dgm:prSet presAssocID="{066A5289-1220-4927-9B71-AF430F717D1D}" presName="spacer" presStyleCnt="0"/>
      <dgm:spPr/>
    </dgm:pt>
    <dgm:pt modelId="{7AE2388B-9726-48F9-B375-EF54BC53D490}" type="pres">
      <dgm:prSet presAssocID="{517FE1AF-3D4E-4E1F-9FF6-BF93F9777BB5}" presName="parentText" presStyleLbl="node1" presStyleIdx="1" presStyleCnt="3">
        <dgm:presLayoutVars>
          <dgm:chMax val="0"/>
          <dgm:bulletEnabled val="1"/>
        </dgm:presLayoutVars>
      </dgm:prSet>
      <dgm:spPr/>
    </dgm:pt>
    <dgm:pt modelId="{EE14043E-A4A9-4DD4-8672-16476F23277E}" type="pres">
      <dgm:prSet presAssocID="{DC9F6053-AC71-4A97-B54B-9305150A83E1}" presName="spacer" presStyleCnt="0"/>
      <dgm:spPr/>
    </dgm:pt>
    <dgm:pt modelId="{2C99D456-3DDE-4E3C-A634-F16455F478D7}" type="pres">
      <dgm:prSet presAssocID="{9A7358FC-0926-4B1D-9446-582F37FB57AD}" presName="parentText" presStyleLbl="node1" presStyleIdx="2" presStyleCnt="3">
        <dgm:presLayoutVars>
          <dgm:chMax val="0"/>
          <dgm:bulletEnabled val="1"/>
        </dgm:presLayoutVars>
      </dgm:prSet>
      <dgm:spPr/>
    </dgm:pt>
  </dgm:ptLst>
  <dgm:cxnLst>
    <dgm:cxn modelId="{EC472D0B-56FF-42E1-925A-972E948CE36E}" type="presOf" srcId="{B80170C1-F552-48D0-8160-02ACD9A1573A}" destId="{4EC025C7-E5DD-4C67-8E08-6128CA4BF992}" srcOrd="0" destOrd="0" presId="urn:microsoft.com/office/officeart/2005/8/layout/vList2"/>
    <dgm:cxn modelId="{73AC9C1E-0323-4E67-A487-E40D37017739}" srcId="{2B184F62-2399-43AA-AC84-D74C6F127117}" destId="{B80170C1-F552-48D0-8160-02ACD9A1573A}" srcOrd="0" destOrd="0" parTransId="{D386A83D-8B15-47F7-9AE2-4E7849014409}" sibTransId="{066A5289-1220-4927-9B71-AF430F717D1D}"/>
    <dgm:cxn modelId="{9E521269-ED76-4ADE-86F4-1ECC95083ADE}" type="presOf" srcId="{517FE1AF-3D4E-4E1F-9FF6-BF93F9777BB5}" destId="{7AE2388B-9726-48F9-B375-EF54BC53D490}" srcOrd="0" destOrd="0" presId="urn:microsoft.com/office/officeart/2005/8/layout/vList2"/>
    <dgm:cxn modelId="{9FDA594F-59A2-4FEA-836F-5056A2473E7E}" type="presOf" srcId="{9A7358FC-0926-4B1D-9446-582F37FB57AD}" destId="{2C99D456-3DDE-4E3C-A634-F16455F478D7}" srcOrd="0" destOrd="0" presId="urn:microsoft.com/office/officeart/2005/8/layout/vList2"/>
    <dgm:cxn modelId="{5E64C594-BD93-49D5-A4C4-B96DCD0EAFD8}" srcId="{2B184F62-2399-43AA-AC84-D74C6F127117}" destId="{517FE1AF-3D4E-4E1F-9FF6-BF93F9777BB5}" srcOrd="1" destOrd="0" parTransId="{38A38A30-BD88-4329-89B5-C2FC2B08B5F1}" sibTransId="{DC9F6053-AC71-4A97-B54B-9305150A83E1}"/>
    <dgm:cxn modelId="{2A1833A8-83CB-4B47-ACDC-7D0AC05768A5}" type="presOf" srcId="{2B184F62-2399-43AA-AC84-D74C6F127117}" destId="{2C8EC86A-898E-4BCE-8D96-AC44E19564D7}" srcOrd="0" destOrd="0" presId="urn:microsoft.com/office/officeart/2005/8/layout/vList2"/>
    <dgm:cxn modelId="{28BBAFB9-193C-4E8F-8CE4-7F1924EB9CA4}" srcId="{2B184F62-2399-43AA-AC84-D74C6F127117}" destId="{9A7358FC-0926-4B1D-9446-582F37FB57AD}" srcOrd="2" destOrd="0" parTransId="{CDE005A0-15FB-467F-992E-B03978D7FB2B}" sibTransId="{C425E0B1-E0FD-4DD6-BCDE-4EF5A008DA70}"/>
    <dgm:cxn modelId="{E2C497C9-27F9-4539-B24C-3219636156D9}" type="presParOf" srcId="{2C8EC86A-898E-4BCE-8D96-AC44E19564D7}" destId="{4EC025C7-E5DD-4C67-8E08-6128CA4BF992}" srcOrd="0" destOrd="0" presId="urn:microsoft.com/office/officeart/2005/8/layout/vList2"/>
    <dgm:cxn modelId="{85114358-9107-4FB7-9806-7263AA2E6544}" type="presParOf" srcId="{2C8EC86A-898E-4BCE-8D96-AC44E19564D7}" destId="{E64C8CB9-C139-47E2-9052-4AABE40E72BD}" srcOrd="1" destOrd="0" presId="urn:microsoft.com/office/officeart/2005/8/layout/vList2"/>
    <dgm:cxn modelId="{8A763B1C-19B0-4C58-A317-B748AED19351}" type="presParOf" srcId="{2C8EC86A-898E-4BCE-8D96-AC44E19564D7}" destId="{7AE2388B-9726-48F9-B375-EF54BC53D490}" srcOrd="2" destOrd="0" presId="urn:microsoft.com/office/officeart/2005/8/layout/vList2"/>
    <dgm:cxn modelId="{B927A5AE-CB76-4424-9C42-6D2D8A72D31E}" type="presParOf" srcId="{2C8EC86A-898E-4BCE-8D96-AC44E19564D7}" destId="{EE14043E-A4A9-4DD4-8672-16476F23277E}" srcOrd="3" destOrd="0" presId="urn:microsoft.com/office/officeart/2005/8/layout/vList2"/>
    <dgm:cxn modelId="{59286757-51F1-4123-BB52-56F9E524AC3E}" type="presParOf" srcId="{2C8EC86A-898E-4BCE-8D96-AC44E19564D7}" destId="{2C99D456-3DDE-4E3C-A634-F16455F478D7}" srcOrd="4"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80DC3A-AF0E-4ADA-A9FD-23893AF0957E}"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9987FA6-7716-4163-B4E6-0C2EAF64921A}">
      <dgm:prSet/>
      <dgm:spPr/>
      <dgm:t>
        <a:bodyPr/>
        <a:lstStyle/>
        <a:p>
          <a:r>
            <a:rPr lang="en-US" baseline="0"/>
            <a:t>First positive deflection.</a:t>
          </a:r>
          <a:endParaRPr lang="en-US"/>
        </a:p>
      </dgm:t>
    </dgm:pt>
    <dgm:pt modelId="{989B9C7C-388D-4BAF-A974-DA825F518691}" type="parTrans" cxnId="{B3DA6D7D-3632-4EA9-AFC0-A2C32B3783F7}">
      <dgm:prSet/>
      <dgm:spPr/>
      <dgm:t>
        <a:bodyPr/>
        <a:lstStyle/>
        <a:p>
          <a:endParaRPr lang="en-US"/>
        </a:p>
      </dgm:t>
    </dgm:pt>
    <dgm:pt modelId="{EA3FB94C-7D99-4EFA-83B3-A268D01770BA}" type="sibTrans" cxnId="{B3DA6D7D-3632-4EA9-AFC0-A2C32B3783F7}">
      <dgm:prSet/>
      <dgm:spPr/>
      <dgm:t>
        <a:bodyPr/>
        <a:lstStyle/>
        <a:p>
          <a:endParaRPr lang="en-US"/>
        </a:p>
      </dgm:t>
    </dgm:pt>
    <dgm:pt modelId="{D0D9C669-9DB9-4338-AF7D-441A4107E5E8}">
      <dgm:prSet/>
      <dgm:spPr/>
      <dgm:t>
        <a:bodyPr/>
        <a:lstStyle/>
        <a:p>
          <a:r>
            <a:rPr lang="en-US" baseline="0"/>
            <a:t>Represents atrial depolarization and atrial contraction.</a:t>
          </a:r>
          <a:endParaRPr lang="en-US"/>
        </a:p>
      </dgm:t>
    </dgm:pt>
    <dgm:pt modelId="{62996A29-6296-4287-BA30-774B7CFD5C0B}" type="parTrans" cxnId="{A833BFFC-652B-4129-8C07-377180656435}">
      <dgm:prSet/>
      <dgm:spPr/>
      <dgm:t>
        <a:bodyPr/>
        <a:lstStyle/>
        <a:p>
          <a:endParaRPr lang="en-US"/>
        </a:p>
      </dgm:t>
    </dgm:pt>
    <dgm:pt modelId="{7B39AE5B-80F9-4258-AA92-07091CA0C70F}" type="sibTrans" cxnId="{A833BFFC-652B-4129-8C07-377180656435}">
      <dgm:prSet/>
      <dgm:spPr/>
      <dgm:t>
        <a:bodyPr/>
        <a:lstStyle/>
        <a:p>
          <a:endParaRPr lang="en-US"/>
        </a:p>
      </dgm:t>
    </dgm:pt>
    <dgm:pt modelId="{4DD29ECD-CDEA-4051-9EC7-A7BC248AFD55}">
      <dgm:prSet/>
      <dgm:spPr/>
      <dgm:t>
        <a:bodyPr/>
        <a:lstStyle/>
        <a:p>
          <a:r>
            <a:rPr lang="en-US" baseline="0"/>
            <a:t>Small compared to other E C G waves.</a:t>
          </a:r>
          <a:endParaRPr lang="en-US"/>
        </a:p>
      </dgm:t>
    </dgm:pt>
    <dgm:pt modelId="{ACCB7057-5A20-4C46-BF4C-EAA89FA17386}" type="parTrans" cxnId="{75DC4766-87B0-4C14-B6A1-57908C75BEF1}">
      <dgm:prSet/>
      <dgm:spPr/>
      <dgm:t>
        <a:bodyPr/>
        <a:lstStyle/>
        <a:p>
          <a:endParaRPr lang="en-US"/>
        </a:p>
      </dgm:t>
    </dgm:pt>
    <dgm:pt modelId="{9CBD5A64-4611-4C27-BBB1-508237F148CD}" type="sibTrans" cxnId="{75DC4766-87B0-4C14-B6A1-57908C75BEF1}">
      <dgm:prSet/>
      <dgm:spPr/>
      <dgm:t>
        <a:bodyPr/>
        <a:lstStyle/>
        <a:p>
          <a:endParaRPr lang="en-US"/>
        </a:p>
      </dgm:t>
    </dgm:pt>
    <dgm:pt modelId="{FDE396A8-8015-4624-9E7E-867BE0904BCA}" type="pres">
      <dgm:prSet presAssocID="{2C80DC3A-AF0E-4ADA-A9FD-23893AF0957E}" presName="root" presStyleCnt="0">
        <dgm:presLayoutVars>
          <dgm:dir/>
          <dgm:resizeHandles val="exact"/>
        </dgm:presLayoutVars>
      </dgm:prSet>
      <dgm:spPr/>
    </dgm:pt>
    <dgm:pt modelId="{157EBEF6-EFD1-4B4A-A501-0B93EBACDA0E}" type="pres">
      <dgm:prSet presAssocID="{C9987FA6-7716-4163-B4E6-0C2EAF64921A}" presName="compNode" presStyleCnt="0"/>
      <dgm:spPr/>
    </dgm:pt>
    <dgm:pt modelId="{82541D93-3B26-472F-88E1-66A5BB27DD9D}" type="pres">
      <dgm:prSet presAssocID="{C9987FA6-7716-4163-B4E6-0C2EAF6492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544DEDF-7D75-40E8-BCCF-8B6A40EBE414}" type="pres">
      <dgm:prSet presAssocID="{C9987FA6-7716-4163-B4E6-0C2EAF64921A}" presName="spaceRect" presStyleCnt="0"/>
      <dgm:spPr/>
    </dgm:pt>
    <dgm:pt modelId="{E017D556-8E05-4E37-ADC8-EAEED77412CB}" type="pres">
      <dgm:prSet presAssocID="{C9987FA6-7716-4163-B4E6-0C2EAF64921A}" presName="textRect" presStyleLbl="revTx" presStyleIdx="0" presStyleCnt="3">
        <dgm:presLayoutVars>
          <dgm:chMax val="1"/>
          <dgm:chPref val="1"/>
        </dgm:presLayoutVars>
      </dgm:prSet>
      <dgm:spPr/>
    </dgm:pt>
    <dgm:pt modelId="{E6859C01-8A6C-4A74-B70A-12D89FBD11E2}" type="pres">
      <dgm:prSet presAssocID="{EA3FB94C-7D99-4EFA-83B3-A268D01770BA}" presName="sibTrans" presStyleCnt="0"/>
      <dgm:spPr/>
    </dgm:pt>
    <dgm:pt modelId="{39247B55-9380-41C7-BCB6-6D79B46CB888}" type="pres">
      <dgm:prSet presAssocID="{D0D9C669-9DB9-4338-AF7D-441A4107E5E8}" presName="compNode" presStyleCnt="0"/>
      <dgm:spPr/>
    </dgm:pt>
    <dgm:pt modelId="{DD95DA3E-6291-420F-951E-3C6F759F80BF}" type="pres">
      <dgm:prSet presAssocID="{D0D9C669-9DB9-4338-AF7D-441A4107E5E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BDCD41FD-8E04-46AF-B849-553E053367E4}" type="pres">
      <dgm:prSet presAssocID="{D0D9C669-9DB9-4338-AF7D-441A4107E5E8}" presName="spaceRect" presStyleCnt="0"/>
      <dgm:spPr/>
    </dgm:pt>
    <dgm:pt modelId="{C0860090-F377-4DFB-A297-3D218379F676}" type="pres">
      <dgm:prSet presAssocID="{D0D9C669-9DB9-4338-AF7D-441A4107E5E8}" presName="textRect" presStyleLbl="revTx" presStyleIdx="1" presStyleCnt="3">
        <dgm:presLayoutVars>
          <dgm:chMax val="1"/>
          <dgm:chPref val="1"/>
        </dgm:presLayoutVars>
      </dgm:prSet>
      <dgm:spPr/>
    </dgm:pt>
    <dgm:pt modelId="{5DCC5DB6-F02A-46E2-AC7C-4CA5CD724823}" type="pres">
      <dgm:prSet presAssocID="{7B39AE5B-80F9-4258-AA92-07091CA0C70F}" presName="sibTrans" presStyleCnt="0"/>
      <dgm:spPr/>
    </dgm:pt>
    <dgm:pt modelId="{554E9971-0D76-417B-B6B1-A4DD366D71E9}" type="pres">
      <dgm:prSet presAssocID="{4DD29ECD-CDEA-4051-9EC7-A7BC248AFD55}" presName="compNode" presStyleCnt="0"/>
      <dgm:spPr/>
    </dgm:pt>
    <dgm:pt modelId="{A11633B4-D92C-49CE-9487-3F9935A13A9F}" type="pres">
      <dgm:prSet presAssocID="{4DD29ECD-CDEA-4051-9EC7-A7BC248AFD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ve"/>
        </a:ext>
      </dgm:extLst>
    </dgm:pt>
    <dgm:pt modelId="{E996603C-B142-4D13-99AF-459CE7EA5E36}" type="pres">
      <dgm:prSet presAssocID="{4DD29ECD-CDEA-4051-9EC7-A7BC248AFD55}" presName="spaceRect" presStyleCnt="0"/>
      <dgm:spPr/>
    </dgm:pt>
    <dgm:pt modelId="{3F4C668D-2502-423E-8ED0-7EB24F9EC2FD}" type="pres">
      <dgm:prSet presAssocID="{4DD29ECD-CDEA-4051-9EC7-A7BC248AFD55}" presName="textRect" presStyleLbl="revTx" presStyleIdx="2" presStyleCnt="3">
        <dgm:presLayoutVars>
          <dgm:chMax val="1"/>
          <dgm:chPref val="1"/>
        </dgm:presLayoutVars>
      </dgm:prSet>
      <dgm:spPr/>
    </dgm:pt>
  </dgm:ptLst>
  <dgm:cxnLst>
    <dgm:cxn modelId="{DCF2EB15-824F-4531-A965-DBB6ACC24B95}" type="presOf" srcId="{2C80DC3A-AF0E-4ADA-A9FD-23893AF0957E}" destId="{FDE396A8-8015-4624-9E7E-867BE0904BCA}" srcOrd="0" destOrd="0" presId="urn:microsoft.com/office/officeart/2018/2/layout/IconLabelList"/>
    <dgm:cxn modelId="{75DC4766-87B0-4C14-B6A1-57908C75BEF1}" srcId="{2C80DC3A-AF0E-4ADA-A9FD-23893AF0957E}" destId="{4DD29ECD-CDEA-4051-9EC7-A7BC248AFD55}" srcOrd="2" destOrd="0" parTransId="{ACCB7057-5A20-4C46-BF4C-EAA89FA17386}" sibTransId="{9CBD5A64-4611-4C27-BBB1-508237F148CD}"/>
    <dgm:cxn modelId="{B3DA6D7D-3632-4EA9-AFC0-A2C32B3783F7}" srcId="{2C80DC3A-AF0E-4ADA-A9FD-23893AF0957E}" destId="{C9987FA6-7716-4163-B4E6-0C2EAF64921A}" srcOrd="0" destOrd="0" parTransId="{989B9C7C-388D-4BAF-A974-DA825F518691}" sibTransId="{EA3FB94C-7D99-4EFA-83B3-A268D01770BA}"/>
    <dgm:cxn modelId="{D5B1B5C1-DB13-4149-AB8D-E748E6D58775}" type="presOf" srcId="{D0D9C669-9DB9-4338-AF7D-441A4107E5E8}" destId="{C0860090-F377-4DFB-A297-3D218379F676}" srcOrd="0" destOrd="0" presId="urn:microsoft.com/office/officeart/2018/2/layout/IconLabelList"/>
    <dgm:cxn modelId="{F81CA0C4-54D6-417E-B04F-222BF30F1FF0}" type="presOf" srcId="{C9987FA6-7716-4163-B4E6-0C2EAF64921A}" destId="{E017D556-8E05-4E37-ADC8-EAEED77412CB}" srcOrd="0" destOrd="0" presId="urn:microsoft.com/office/officeart/2018/2/layout/IconLabelList"/>
    <dgm:cxn modelId="{89C459E0-55E9-45F5-AC44-323584C5B9D5}" type="presOf" srcId="{4DD29ECD-CDEA-4051-9EC7-A7BC248AFD55}" destId="{3F4C668D-2502-423E-8ED0-7EB24F9EC2FD}" srcOrd="0" destOrd="0" presId="urn:microsoft.com/office/officeart/2018/2/layout/IconLabelList"/>
    <dgm:cxn modelId="{A833BFFC-652B-4129-8C07-377180656435}" srcId="{2C80DC3A-AF0E-4ADA-A9FD-23893AF0957E}" destId="{D0D9C669-9DB9-4338-AF7D-441A4107E5E8}" srcOrd="1" destOrd="0" parTransId="{62996A29-6296-4287-BA30-774B7CFD5C0B}" sibTransId="{7B39AE5B-80F9-4258-AA92-07091CA0C70F}"/>
    <dgm:cxn modelId="{14EE987D-C713-4850-9D9F-D4766D5E5EED}" type="presParOf" srcId="{FDE396A8-8015-4624-9E7E-867BE0904BCA}" destId="{157EBEF6-EFD1-4B4A-A501-0B93EBACDA0E}" srcOrd="0" destOrd="0" presId="urn:microsoft.com/office/officeart/2018/2/layout/IconLabelList"/>
    <dgm:cxn modelId="{12295A13-1878-4B7F-9CDA-DEE317C0FAD8}" type="presParOf" srcId="{157EBEF6-EFD1-4B4A-A501-0B93EBACDA0E}" destId="{82541D93-3B26-472F-88E1-66A5BB27DD9D}" srcOrd="0" destOrd="0" presId="urn:microsoft.com/office/officeart/2018/2/layout/IconLabelList"/>
    <dgm:cxn modelId="{EBB2D970-A913-4C65-8D0C-AD9B55F2182B}" type="presParOf" srcId="{157EBEF6-EFD1-4B4A-A501-0B93EBACDA0E}" destId="{7544DEDF-7D75-40E8-BCCF-8B6A40EBE414}" srcOrd="1" destOrd="0" presId="urn:microsoft.com/office/officeart/2018/2/layout/IconLabelList"/>
    <dgm:cxn modelId="{7B6D8CFC-8E0F-4642-84DB-4EE52380C1B6}" type="presParOf" srcId="{157EBEF6-EFD1-4B4A-A501-0B93EBACDA0E}" destId="{E017D556-8E05-4E37-ADC8-EAEED77412CB}" srcOrd="2" destOrd="0" presId="urn:microsoft.com/office/officeart/2018/2/layout/IconLabelList"/>
    <dgm:cxn modelId="{1AC4FC3D-5080-4E15-915A-4CAB97D2F062}" type="presParOf" srcId="{FDE396A8-8015-4624-9E7E-867BE0904BCA}" destId="{E6859C01-8A6C-4A74-B70A-12D89FBD11E2}" srcOrd="1" destOrd="0" presId="urn:microsoft.com/office/officeart/2018/2/layout/IconLabelList"/>
    <dgm:cxn modelId="{AF216871-F361-46A6-AFDD-85991072FCAB}" type="presParOf" srcId="{FDE396A8-8015-4624-9E7E-867BE0904BCA}" destId="{39247B55-9380-41C7-BCB6-6D79B46CB888}" srcOrd="2" destOrd="0" presId="urn:microsoft.com/office/officeart/2018/2/layout/IconLabelList"/>
    <dgm:cxn modelId="{0672C220-8EDC-4444-948B-C22CAE4610CC}" type="presParOf" srcId="{39247B55-9380-41C7-BCB6-6D79B46CB888}" destId="{DD95DA3E-6291-420F-951E-3C6F759F80BF}" srcOrd="0" destOrd="0" presId="urn:microsoft.com/office/officeart/2018/2/layout/IconLabelList"/>
    <dgm:cxn modelId="{7C18A3DA-87CF-411E-8724-5982277C0200}" type="presParOf" srcId="{39247B55-9380-41C7-BCB6-6D79B46CB888}" destId="{BDCD41FD-8E04-46AF-B849-553E053367E4}" srcOrd="1" destOrd="0" presId="urn:microsoft.com/office/officeart/2018/2/layout/IconLabelList"/>
    <dgm:cxn modelId="{FED35FDA-81F3-4981-A5FD-5A50B7A982D2}" type="presParOf" srcId="{39247B55-9380-41C7-BCB6-6D79B46CB888}" destId="{C0860090-F377-4DFB-A297-3D218379F676}" srcOrd="2" destOrd="0" presId="urn:microsoft.com/office/officeart/2018/2/layout/IconLabelList"/>
    <dgm:cxn modelId="{730C0B65-B1BA-4B26-88E0-F75F47A1E250}" type="presParOf" srcId="{FDE396A8-8015-4624-9E7E-867BE0904BCA}" destId="{5DCC5DB6-F02A-46E2-AC7C-4CA5CD724823}" srcOrd="3" destOrd="0" presId="urn:microsoft.com/office/officeart/2018/2/layout/IconLabelList"/>
    <dgm:cxn modelId="{2014933B-BD41-491C-950F-4B6BEC69E221}" type="presParOf" srcId="{FDE396A8-8015-4624-9E7E-867BE0904BCA}" destId="{554E9971-0D76-417B-B6B1-A4DD366D71E9}" srcOrd="4" destOrd="0" presId="urn:microsoft.com/office/officeart/2018/2/layout/IconLabelList"/>
    <dgm:cxn modelId="{90613A82-127D-4B62-8CDC-216C1C1F86C2}" type="presParOf" srcId="{554E9971-0D76-417B-B6B1-A4DD366D71E9}" destId="{A11633B4-D92C-49CE-9487-3F9935A13A9F}" srcOrd="0" destOrd="0" presId="urn:microsoft.com/office/officeart/2018/2/layout/IconLabelList"/>
    <dgm:cxn modelId="{1F7486F9-E693-48E4-8E6D-FA3729771874}" type="presParOf" srcId="{554E9971-0D76-417B-B6B1-A4DD366D71E9}" destId="{E996603C-B142-4D13-99AF-459CE7EA5E36}" srcOrd="1" destOrd="0" presId="urn:microsoft.com/office/officeart/2018/2/layout/IconLabelList"/>
    <dgm:cxn modelId="{29540E83-CCF9-4A2B-89DC-7DC4435BEFB5}" type="presParOf" srcId="{554E9971-0D76-417B-B6B1-A4DD366D71E9}" destId="{3F4C668D-2502-423E-8ED0-7EB24F9EC2F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F64999-750C-44D5-99E9-070EB6988F8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5DC520E-A684-4228-88A6-1B7FD00FC971}">
      <dgm:prSet/>
      <dgm:spPr/>
      <dgm:t>
        <a:bodyPr/>
        <a:lstStyle/>
        <a:p>
          <a:r>
            <a:rPr lang="en-US" baseline="0"/>
            <a:t>Consists of the Q, R, and S waves.</a:t>
          </a:r>
          <a:endParaRPr lang="en-US"/>
        </a:p>
      </dgm:t>
    </dgm:pt>
    <dgm:pt modelId="{DE133545-28BE-4B50-A160-E5A73E8A6A93}" type="parTrans" cxnId="{13B85766-150F-4E54-99C6-30BCF7297341}">
      <dgm:prSet/>
      <dgm:spPr/>
      <dgm:t>
        <a:bodyPr/>
        <a:lstStyle/>
        <a:p>
          <a:endParaRPr lang="en-US"/>
        </a:p>
      </dgm:t>
    </dgm:pt>
    <dgm:pt modelId="{6B50DDD0-AD4B-402B-9E79-D396EAF5A0B7}" type="sibTrans" cxnId="{13B85766-150F-4E54-99C6-30BCF7297341}">
      <dgm:prSet/>
      <dgm:spPr/>
      <dgm:t>
        <a:bodyPr/>
        <a:lstStyle/>
        <a:p>
          <a:endParaRPr lang="en-US"/>
        </a:p>
      </dgm:t>
    </dgm:pt>
    <dgm:pt modelId="{55C98DBE-D895-41A0-93DC-2E7A95B827FE}">
      <dgm:prSet/>
      <dgm:spPr/>
      <dgm:t>
        <a:bodyPr/>
        <a:lstStyle/>
        <a:p>
          <a:r>
            <a:rPr lang="en-US" baseline="0"/>
            <a:t>Q wave.</a:t>
          </a:r>
          <a:endParaRPr lang="en-US"/>
        </a:p>
      </dgm:t>
    </dgm:pt>
    <dgm:pt modelId="{D2FD29AA-333F-414C-9221-1EB83CB1E998}" type="parTrans" cxnId="{851DB6FC-3730-4A60-858A-428F34DECA1B}">
      <dgm:prSet/>
      <dgm:spPr/>
      <dgm:t>
        <a:bodyPr/>
        <a:lstStyle/>
        <a:p>
          <a:endParaRPr lang="en-US"/>
        </a:p>
      </dgm:t>
    </dgm:pt>
    <dgm:pt modelId="{95ABDFB7-D25F-44EA-9EB2-1BC257EA44A2}" type="sibTrans" cxnId="{851DB6FC-3730-4A60-858A-428F34DECA1B}">
      <dgm:prSet/>
      <dgm:spPr/>
      <dgm:t>
        <a:bodyPr/>
        <a:lstStyle/>
        <a:p>
          <a:endParaRPr lang="en-US"/>
        </a:p>
      </dgm:t>
    </dgm:pt>
    <dgm:pt modelId="{9CEC9404-F726-4F24-B9D1-685BBF24516D}">
      <dgm:prSet/>
      <dgm:spPr/>
      <dgm:t>
        <a:bodyPr/>
        <a:lstStyle/>
        <a:p>
          <a:r>
            <a:rPr lang="en-US" baseline="0"/>
            <a:t>Represents conduction of impulse down the interventricular septum.</a:t>
          </a:r>
          <a:endParaRPr lang="en-US"/>
        </a:p>
      </dgm:t>
    </dgm:pt>
    <dgm:pt modelId="{11762B3F-1184-456F-8DA8-C93C12B1FEB8}" type="parTrans" cxnId="{7E1EAF0E-59A7-4D67-9F59-DEBC0E03B61A}">
      <dgm:prSet/>
      <dgm:spPr/>
      <dgm:t>
        <a:bodyPr/>
        <a:lstStyle/>
        <a:p>
          <a:endParaRPr lang="en-US"/>
        </a:p>
      </dgm:t>
    </dgm:pt>
    <dgm:pt modelId="{0CDEA2B9-BF93-4CF7-B343-68264EFD7B28}" type="sibTrans" cxnId="{7E1EAF0E-59A7-4D67-9F59-DEBC0E03B61A}">
      <dgm:prSet/>
      <dgm:spPr/>
      <dgm:t>
        <a:bodyPr/>
        <a:lstStyle/>
        <a:p>
          <a:endParaRPr lang="en-US"/>
        </a:p>
      </dgm:t>
    </dgm:pt>
    <dgm:pt modelId="{C64EB84A-43D9-4419-83E8-903DD45B4CF6}">
      <dgm:prSet/>
      <dgm:spPr/>
      <dgm:t>
        <a:bodyPr/>
        <a:lstStyle/>
        <a:p>
          <a:r>
            <a:rPr lang="en-US" baseline="0"/>
            <a:t>First negative deflection, occurs before the R wave.</a:t>
          </a:r>
          <a:endParaRPr lang="en-US"/>
        </a:p>
      </dgm:t>
    </dgm:pt>
    <dgm:pt modelId="{CAD9F7AB-73BC-4891-A027-A6BD13052531}" type="parTrans" cxnId="{DD8DAD58-B7E0-472F-A60C-C7689A7E5DFA}">
      <dgm:prSet/>
      <dgm:spPr/>
      <dgm:t>
        <a:bodyPr/>
        <a:lstStyle/>
        <a:p>
          <a:endParaRPr lang="en-US"/>
        </a:p>
      </dgm:t>
    </dgm:pt>
    <dgm:pt modelId="{AD210CD4-481C-4099-970C-A9CD26B050D3}" type="sibTrans" cxnId="{DD8DAD58-B7E0-472F-A60C-C7689A7E5DFA}">
      <dgm:prSet/>
      <dgm:spPr/>
      <dgm:t>
        <a:bodyPr/>
        <a:lstStyle/>
        <a:p>
          <a:endParaRPr lang="en-US"/>
        </a:p>
      </dgm:t>
    </dgm:pt>
    <dgm:pt modelId="{F2A8F11A-5D3B-4902-9FBB-76C5724A87D7}">
      <dgm:prSet/>
      <dgm:spPr/>
      <dgm:t>
        <a:bodyPr/>
        <a:lstStyle/>
        <a:p>
          <a:r>
            <a:rPr lang="en-US" baseline="0"/>
            <a:t>Not always visualized on the E C G.</a:t>
          </a:r>
          <a:endParaRPr lang="en-US"/>
        </a:p>
      </dgm:t>
    </dgm:pt>
    <dgm:pt modelId="{C30A3B45-A257-4B74-BEB7-8368482BEF16}" type="parTrans" cxnId="{8C3BDB3F-6557-41FD-BF56-8F825A28369C}">
      <dgm:prSet/>
      <dgm:spPr/>
      <dgm:t>
        <a:bodyPr/>
        <a:lstStyle/>
        <a:p>
          <a:endParaRPr lang="en-US"/>
        </a:p>
      </dgm:t>
    </dgm:pt>
    <dgm:pt modelId="{4C88D329-763E-48D5-8A56-3C653ED82371}" type="sibTrans" cxnId="{8C3BDB3F-6557-41FD-BF56-8F825A28369C}">
      <dgm:prSet/>
      <dgm:spPr/>
      <dgm:t>
        <a:bodyPr/>
        <a:lstStyle/>
        <a:p>
          <a:endParaRPr lang="en-US"/>
        </a:p>
      </dgm:t>
    </dgm:pt>
    <dgm:pt modelId="{DDF0519E-D606-4293-B0F0-54D8CF4A1C49}">
      <dgm:prSet/>
      <dgm:spPr/>
      <dgm:t>
        <a:bodyPr/>
        <a:lstStyle/>
        <a:p>
          <a:r>
            <a:rPr lang="en-US" baseline="0"/>
            <a:t>Less than 1/4 the height of the R wave.</a:t>
          </a:r>
          <a:endParaRPr lang="en-US"/>
        </a:p>
      </dgm:t>
    </dgm:pt>
    <dgm:pt modelId="{6C310AF9-6993-4BE8-ABE6-B63325310F3C}" type="parTrans" cxnId="{51129751-17D1-433D-B60A-16CEB1AC7D2B}">
      <dgm:prSet/>
      <dgm:spPr/>
      <dgm:t>
        <a:bodyPr/>
        <a:lstStyle/>
        <a:p>
          <a:endParaRPr lang="en-US"/>
        </a:p>
      </dgm:t>
    </dgm:pt>
    <dgm:pt modelId="{3B8D594D-5374-4683-995F-A416EF291A52}" type="sibTrans" cxnId="{51129751-17D1-433D-B60A-16CEB1AC7D2B}">
      <dgm:prSet/>
      <dgm:spPr/>
      <dgm:t>
        <a:bodyPr/>
        <a:lstStyle/>
        <a:p>
          <a:endParaRPr lang="en-US"/>
        </a:p>
      </dgm:t>
    </dgm:pt>
    <dgm:pt modelId="{D2F6BF2B-1EEE-4FF1-ADE8-E7C397E52B9B}" type="pres">
      <dgm:prSet presAssocID="{86F64999-750C-44D5-99E9-070EB6988F80}" presName="linear" presStyleCnt="0">
        <dgm:presLayoutVars>
          <dgm:animLvl val="lvl"/>
          <dgm:resizeHandles val="exact"/>
        </dgm:presLayoutVars>
      </dgm:prSet>
      <dgm:spPr/>
    </dgm:pt>
    <dgm:pt modelId="{05B8EE8E-145D-4E02-959C-665D9C392FF1}" type="pres">
      <dgm:prSet presAssocID="{95DC520E-A684-4228-88A6-1B7FD00FC971}" presName="parentText" presStyleLbl="node1" presStyleIdx="0" presStyleCnt="2">
        <dgm:presLayoutVars>
          <dgm:chMax val="0"/>
          <dgm:bulletEnabled val="1"/>
        </dgm:presLayoutVars>
      </dgm:prSet>
      <dgm:spPr/>
    </dgm:pt>
    <dgm:pt modelId="{D187D324-37B9-412C-84F2-1A2642579457}" type="pres">
      <dgm:prSet presAssocID="{6B50DDD0-AD4B-402B-9E79-D396EAF5A0B7}" presName="spacer" presStyleCnt="0"/>
      <dgm:spPr/>
    </dgm:pt>
    <dgm:pt modelId="{7CEA392B-2528-4E39-8DAF-F1B3D395003A}" type="pres">
      <dgm:prSet presAssocID="{55C98DBE-D895-41A0-93DC-2E7A95B827FE}" presName="parentText" presStyleLbl="node1" presStyleIdx="1" presStyleCnt="2">
        <dgm:presLayoutVars>
          <dgm:chMax val="0"/>
          <dgm:bulletEnabled val="1"/>
        </dgm:presLayoutVars>
      </dgm:prSet>
      <dgm:spPr/>
    </dgm:pt>
    <dgm:pt modelId="{A5C9E705-5B99-4323-820F-EEEBF4C49781}" type="pres">
      <dgm:prSet presAssocID="{55C98DBE-D895-41A0-93DC-2E7A95B827FE}" presName="childText" presStyleLbl="revTx" presStyleIdx="0" presStyleCnt="1">
        <dgm:presLayoutVars>
          <dgm:bulletEnabled val="1"/>
        </dgm:presLayoutVars>
      </dgm:prSet>
      <dgm:spPr/>
    </dgm:pt>
  </dgm:ptLst>
  <dgm:cxnLst>
    <dgm:cxn modelId="{7E1EAF0E-59A7-4D67-9F59-DEBC0E03B61A}" srcId="{55C98DBE-D895-41A0-93DC-2E7A95B827FE}" destId="{9CEC9404-F726-4F24-B9D1-685BBF24516D}" srcOrd="0" destOrd="0" parTransId="{11762B3F-1184-456F-8DA8-C93C12B1FEB8}" sibTransId="{0CDEA2B9-BF93-4CF7-B343-68264EFD7B28}"/>
    <dgm:cxn modelId="{B315641A-2B48-436B-9742-4E781187AF16}" type="presOf" srcId="{55C98DBE-D895-41A0-93DC-2E7A95B827FE}" destId="{7CEA392B-2528-4E39-8DAF-F1B3D395003A}" srcOrd="0" destOrd="0" presId="urn:microsoft.com/office/officeart/2005/8/layout/vList2"/>
    <dgm:cxn modelId="{94EF7732-95A6-4445-9758-B98F4FD1BEAB}" type="presOf" srcId="{86F64999-750C-44D5-99E9-070EB6988F80}" destId="{D2F6BF2B-1EEE-4FF1-ADE8-E7C397E52B9B}" srcOrd="0" destOrd="0" presId="urn:microsoft.com/office/officeart/2005/8/layout/vList2"/>
    <dgm:cxn modelId="{08AFEF34-731F-413E-BBDA-D4FBBF900DD1}" type="presOf" srcId="{DDF0519E-D606-4293-B0F0-54D8CF4A1C49}" destId="{A5C9E705-5B99-4323-820F-EEEBF4C49781}" srcOrd="0" destOrd="3" presId="urn:microsoft.com/office/officeart/2005/8/layout/vList2"/>
    <dgm:cxn modelId="{8C3BDB3F-6557-41FD-BF56-8F825A28369C}" srcId="{55C98DBE-D895-41A0-93DC-2E7A95B827FE}" destId="{F2A8F11A-5D3B-4902-9FBB-76C5724A87D7}" srcOrd="2" destOrd="0" parTransId="{C30A3B45-A257-4B74-BEB7-8368482BEF16}" sibTransId="{4C88D329-763E-48D5-8A56-3C653ED82371}"/>
    <dgm:cxn modelId="{13B85766-150F-4E54-99C6-30BCF7297341}" srcId="{86F64999-750C-44D5-99E9-070EB6988F80}" destId="{95DC520E-A684-4228-88A6-1B7FD00FC971}" srcOrd="0" destOrd="0" parTransId="{DE133545-28BE-4B50-A160-E5A73E8A6A93}" sibTransId="{6B50DDD0-AD4B-402B-9E79-D396EAF5A0B7}"/>
    <dgm:cxn modelId="{E7E92871-5615-4ED2-94CB-81E1A3486955}" type="presOf" srcId="{95DC520E-A684-4228-88A6-1B7FD00FC971}" destId="{05B8EE8E-145D-4E02-959C-665D9C392FF1}" srcOrd="0" destOrd="0" presId="urn:microsoft.com/office/officeart/2005/8/layout/vList2"/>
    <dgm:cxn modelId="{51129751-17D1-433D-B60A-16CEB1AC7D2B}" srcId="{55C98DBE-D895-41A0-93DC-2E7A95B827FE}" destId="{DDF0519E-D606-4293-B0F0-54D8CF4A1C49}" srcOrd="3" destOrd="0" parTransId="{6C310AF9-6993-4BE8-ABE6-B63325310F3C}" sibTransId="{3B8D594D-5374-4683-995F-A416EF291A52}"/>
    <dgm:cxn modelId="{DD8DAD58-B7E0-472F-A60C-C7689A7E5DFA}" srcId="{55C98DBE-D895-41A0-93DC-2E7A95B827FE}" destId="{C64EB84A-43D9-4419-83E8-903DD45B4CF6}" srcOrd="1" destOrd="0" parTransId="{CAD9F7AB-73BC-4891-A027-A6BD13052531}" sibTransId="{AD210CD4-481C-4099-970C-A9CD26B050D3}"/>
    <dgm:cxn modelId="{30FF71B9-CE08-4F4F-8369-893A265A400B}" type="presOf" srcId="{C64EB84A-43D9-4419-83E8-903DD45B4CF6}" destId="{A5C9E705-5B99-4323-820F-EEEBF4C49781}" srcOrd="0" destOrd="1" presId="urn:microsoft.com/office/officeart/2005/8/layout/vList2"/>
    <dgm:cxn modelId="{329E68DA-493B-4746-AF6F-B6DEEFE85E8C}" type="presOf" srcId="{9CEC9404-F726-4F24-B9D1-685BBF24516D}" destId="{A5C9E705-5B99-4323-820F-EEEBF4C49781}" srcOrd="0" destOrd="0" presId="urn:microsoft.com/office/officeart/2005/8/layout/vList2"/>
    <dgm:cxn modelId="{10F10FF8-B543-487C-AC76-CE82B21D4546}" type="presOf" srcId="{F2A8F11A-5D3B-4902-9FBB-76C5724A87D7}" destId="{A5C9E705-5B99-4323-820F-EEEBF4C49781}" srcOrd="0" destOrd="2" presId="urn:microsoft.com/office/officeart/2005/8/layout/vList2"/>
    <dgm:cxn modelId="{851DB6FC-3730-4A60-858A-428F34DECA1B}" srcId="{86F64999-750C-44D5-99E9-070EB6988F80}" destId="{55C98DBE-D895-41A0-93DC-2E7A95B827FE}" srcOrd="1" destOrd="0" parTransId="{D2FD29AA-333F-414C-9221-1EB83CB1E998}" sibTransId="{95ABDFB7-D25F-44EA-9EB2-1BC257EA44A2}"/>
    <dgm:cxn modelId="{1DEC57A2-62F8-4DEB-9D23-5B00CACBF134}" type="presParOf" srcId="{D2F6BF2B-1EEE-4FF1-ADE8-E7C397E52B9B}" destId="{05B8EE8E-145D-4E02-959C-665D9C392FF1}" srcOrd="0" destOrd="0" presId="urn:microsoft.com/office/officeart/2005/8/layout/vList2"/>
    <dgm:cxn modelId="{57A8765A-F8E4-453A-91C4-F7352644A83C}" type="presParOf" srcId="{D2F6BF2B-1EEE-4FF1-ADE8-E7C397E52B9B}" destId="{D187D324-37B9-412C-84F2-1A2642579457}" srcOrd="1" destOrd="0" presId="urn:microsoft.com/office/officeart/2005/8/layout/vList2"/>
    <dgm:cxn modelId="{67E210FF-1A09-4413-A7EC-656CEBCC8ADB}" type="presParOf" srcId="{D2F6BF2B-1EEE-4FF1-ADE8-E7C397E52B9B}" destId="{7CEA392B-2528-4E39-8DAF-F1B3D395003A}" srcOrd="2" destOrd="0" presId="urn:microsoft.com/office/officeart/2005/8/layout/vList2"/>
    <dgm:cxn modelId="{E239AB8B-A17F-4E2B-B505-F70C657F7127}" type="presParOf" srcId="{D2F6BF2B-1EEE-4FF1-ADE8-E7C397E52B9B}" destId="{A5C9E705-5B99-4323-820F-EEEBF4C4978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82DB05-B0E3-4AAA-82E0-7CAA21E8E6D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83884C6-3B7A-4F21-9A61-61B2242EB71E}">
      <dgm:prSet/>
      <dgm:spPr/>
      <dgm:t>
        <a:bodyPr/>
        <a:lstStyle/>
        <a:p>
          <a:r>
            <a:rPr lang="en-US" baseline="0"/>
            <a:t>R wave.</a:t>
          </a:r>
          <a:endParaRPr lang="en-US"/>
        </a:p>
      </dgm:t>
    </dgm:pt>
    <dgm:pt modelId="{0624B7C1-E959-452C-A895-A29919F1B7DA}" type="parTrans" cxnId="{2805D31A-C1DF-4D98-9A12-9FF3A19BDCF5}">
      <dgm:prSet/>
      <dgm:spPr/>
      <dgm:t>
        <a:bodyPr/>
        <a:lstStyle/>
        <a:p>
          <a:endParaRPr lang="en-US"/>
        </a:p>
      </dgm:t>
    </dgm:pt>
    <dgm:pt modelId="{14BC7C86-BA6D-497D-BBEF-F0775744A3FB}" type="sibTrans" cxnId="{2805D31A-C1DF-4D98-9A12-9FF3A19BDCF5}">
      <dgm:prSet/>
      <dgm:spPr/>
      <dgm:t>
        <a:bodyPr/>
        <a:lstStyle/>
        <a:p>
          <a:endParaRPr lang="en-US"/>
        </a:p>
      </dgm:t>
    </dgm:pt>
    <dgm:pt modelId="{93EF3DAD-D8D1-400C-9724-16802D5E8393}">
      <dgm:prSet/>
      <dgm:spPr/>
      <dgm:t>
        <a:bodyPr/>
        <a:lstStyle/>
        <a:p>
          <a:r>
            <a:rPr lang="en-US" baseline="0"/>
            <a:t>First positive wave of the Q R S complex.</a:t>
          </a:r>
          <a:endParaRPr lang="en-US"/>
        </a:p>
      </dgm:t>
    </dgm:pt>
    <dgm:pt modelId="{DB8CD5B2-E1B3-43D0-BDE2-36C18E8AD79E}" type="parTrans" cxnId="{7B9CCD8C-B24B-477F-81F3-4534C20F7BF0}">
      <dgm:prSet/>
      <dgm:spPr/>
      <dgm:t>
        <a:bodyPr/>
        <a:lstStyle/>
        <a:p>
          <a:endParaRPr lang="en-US"/>
        </a:p>
      </dgm:t>
    </dgm:pt>
    <dgm:pt modelId="{372A8C4D-EF6D-4A12-B4D2-8E0288CC8360}" type="sibTrans" cxnId="{7B9CCD8C-B24B-477F-81F3-4534C20F7BF0}">
      <dgm:prSet/>
      <dgm:spPr/>
      <dgm:t>
        <a:bodyPr/>
        <a:lstStyle/>
        <a:p>
          <a:endParaRPr lang="en-US"/>
        </a:p>
      </dgm:t>
    </dgm:pt>
    <dgm:pt modelId="{8DB9D0E3-8DB5-46B6-ADC5-974EA3068860}">
      <dgm:prSet/>
      <dgm:spPr/>
      <dgm:t>
        <a:bodyPr/>
        <a:lstStyle/>
        <a:p>
          <a:r>
            <a:rPr lang="en-US" baseline="0"/>
            <a:t>Represents conduction of electrical impulse to the left ventricle.</a:t>
          </a:r>
          <a:endParaRPr lang="en-US"/>
        </a:p>
      </dgm:t>
    </dgm:pt>
    <dgm:pt modelId="{1CBAA14A-2E94-4B7E-BC0F-6FFFBB223BA9}" type="parTrans" cxnId="{2A06952F-1039-4598-9025-5208D17E8466}">
      <dgm:prSet/>
      <dgm:spPr/>
      <dgm:t>
        <a:bodyPr/>
        <a:lstStyle/>
        <a:p>
          <a:endParaRPr lang="en-US"/>
        </a:p>
      </dgm:t>
    </dgm:pt>
    <dgm:pt modelId="{ED72021D-AD58-43BD-BCD9-113CA40C4B2E}" type="sibTrans" cxnId="{2A06952F-1039-4598-9025-5208D17E8466}">
      <dgm:prSet/>
      <dgm:spPr/>
      <dgm:t>
        <a:bodyPr/>
        <a:lstStyle/>
        <a:p>
          <a:endParaRPr lang="en-US"/>
        </a:p>
      </dgm:t>
    </dgm:pt>
    <dgm:pt modelId="{CB8F20C8-601A-4B41-81F1-3EACA8950A98}" type="pres">
      <dgm:prSet presAssocID="{D282DB05-B0E3-4AAA-82E0-7CAA21E8E6DA}" presName="linear" presStyleCnt="0">
        <dgm:presLayoutVars>
          <dgm:animLvl val="lvl"/>
          <dgm:resizeHandles val="exact"/>
        </dgm:presLayoutVars>
      </dgm:prSet>
      <dgm:spPr/>
    </dgm:pt>
    <dgm:pt modelId="{411B535A-CF09-42F1-958A-C861C93AB4CA}" type="pres">
      <dgm:prSet presAssocID="{D83884C6-3B7A-4F21-9A61-61B2242EB71E}" presName="parentText" presStyleLbl="node1" presStyleIdx="0" presStyleCnt="1">
        <dgm:presLayoutVars>
          <dgm:chMax val="0"/>
          <dgm:bulletEnabled val="1"/>
        </dgm:presLayoutVars>
      </dgm:prSet>
      <dgm:spPr/>
    </dgm:pt>
    <dgm:pt modelId="{4370BD35-14E2-4DF4-A864-EEE8FE0B5739}" type="pres">
      <dgm:prSet presAssocID="{D83884C6-3B7A-4F21-9A61-61B2242EB71E}" presName="childText" presStyleLbl="revTx" presStyleIdx="0" presStyleCnt="1">
        <dgm:presLayoutVars>
          <dgm:bulletEnabled val="1"/>
        </dgm:presLayoutVars>
      </dgm:prSet>
      <dgm:spPr/>
    </dgm:pt>
  </dgm:ptLst>
  <dgm:cxnLst>
    <dgm:cxn modelId="{2805D31A-C1DF-4D98-9A12-9FF3A19BDCF5}" srcId="{D282DB05-B0E3-4AAA-82E0-7CAA21E8E6DA}" destId="{D83884C6-3B7A-4F21-9A61-61B2242EB71E}" srcOrd="0" destOrd="0" parTransId="{0624B7C1-E959-452C-A895-A29919F1B7DA}" sibTransId="{14BC7C86-BA6D-497D-BBEF-F0775744A3FB}"/>
    <dgm:cxn modelId="{615B7C2F-4937-44F7-AA8C-7CE7A86D5D33}" type="presOf" srcId="{8DB9D0E3-8DB5-46B6-ADC5-974EA3068860}" destId="{4370BD35-14E2-4DF4-A864-EEE8FE0B5739}" srcOrd="0" destOrd="1" presId="urn:microsoft.com/office/officeart/2005/8/layout/vList2"/>
    <dgm:cxn modelId="{2A06952F-1039-4598-9025-5208D17E8466}" srcId="{D83884C6-3B7A-4F21-9A61-61B2242EB71E}" destId="{8DB9D0E3-8DB5-46B6-ADC5-974EA3068860}" srcOrd="1" destOrd="0" parTransId="{1CBAA14A-2E94-4B7E-BC0F-6FFFBB223BA9}" sibTransId="{ED72021D-AD58-43BD-BCD9-113CA40C4B2E}"/>
    <dgm:cxn modelId="{179B8E3B-DC94-4907-AE9E-AD98C01494B0}" type="presOf" srcId="{D282DB05-B0E3-4AAA-82E0-7CAA21E8E6DA}" destId="{CB8F20C8-601A-4B41-81F1-3EACA8950A98}" srcOrd="0" destOrd="0" presId="urn:microsoft.com/office/officeart/2005/8/layout/vList2"/>
    <dgm:cxn modelId="{17808845-530A-4476-A840-3DA95B82BFFD}" type="presOf" srcId="{D83884C6-3B7A-4F21-9A61-61B2242EB71E}" destId="{411B535A-CF09-42F1-958A-C861C93AB4CA}" srcOrd="0" destOrd="0" presId="urn:microsoft.com/office/officeart/2005/8/layout/vList2"/>
    <dgm:cxn modelId="{7B9CCD8C-B24B-477F-81F3-4534C20F7BF0}" srcId="{D83884C6-3B7A-4F21-9A61-61B2242EB71E}" destId="{93EF3DAD-D8D1-400C-9724-16802D5E8393}" srcOrd="0" destOrd="0" parTransId="{DB8CD5B2-E1B3-43D0-BDE2-36C18E8AD79E}" sibTransId="{372A8C4D-EF6D-4A12-B4D2-8E0288CC8360}"/>
    <dgm:cxn modelId="{2F651CDA-8618-42BB-A7DA-6874EE37E202}" type="presOf" srcId="{93EF3DAD-D8D1-400C-9724-16802D5E8393}" destId="{4370BD35-14E2-4DF4-A864-EEE8FE0B5739}" srcOrd="0" destOrd="0" presId="urn:microsoft.com/office/officeart/2005/8/layout/vList2"/>
    <dgm:cxn modelId="{AB63E6BD-2968-40DE-86E5-5D86A9F96E32}" type="presParOf" srcId="{CB8F20C8-601A-4B41-81F1-3EACA8950A98}" destId="{411B535A-CF09-42F1-958A-C861C93AB4CA}" srcOrd="0" destOrd="0" presId="urn:microsoft.com/office/officeart/2005/8/layout/vList2"/>
    <dgm:cxn modelId="{A3A2161E-3E93-4478-9C32-6D554D709168}" type="presParOf" srcId="{CB8F20C8-601A-4B41-81F1-3EACA8950A98}" destId="{4370BD35-14E2-4DF4-A864-EEE8FE0B5739}"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17E18B-706D-4AA0-B8ED-58553D48E8F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C4784F9-FC21-41D1-BD40-9F89E983F18A}">
      <dgm:prSet/>
      <dgm:spPr/>
      <dgm:t>
        <a:bodyPr/>
        <a:lstStyle/>
        <a:p>
          <a:pPr>
            <a:defRPr cap="all"/>
          </a:pPr>
          <a:r>
            <a:rPr lang="en-US" baseline="0"/>
            <a:t>Represents ventricular repolarization.</a:t>
          </a:r>
          <a:endParaRPr lang="en-US"/>
        </a:p>
      </dgm:t>
    </dgm:pt>
    <dgm:pt modelId="{1C1B7C82-5885-4C63-B3A8-AB1650904822}" type="parTrans" cxnId="{71AA7FDC-AC7B-4736-9495-B47C1F5EE96E}">
      <dgm:prSet/>
      <dgm:spPr/>
      <dgm:t>
        <a:bodyPr/>
        <a:lstStyle/>
        <a:p>
          <a:endParaRPr lang="en-US"/>
        </a:p>
      </dgm:t>
    </dgm:pt>
    <dgm:pt modelId="{01B6D7DF-396E-4A1C-887A-3B6D948C60F6}" type="sibTrans" cxnId="{71AA7FDC-AC7B-4736-9495-B47C1F5EE96E}">
      <dgm:prSet/>
      <dgm:spPr/>
      <dgm:t>
        <a:bodyPr/>
        <a:lstStyle/>
        <a:p>
          <a:endParaRPr lang="en-US"/>
        </a:p>
      </dgm:t>
    </dgm:pt>
    <dgm:pt modelId="{4711A3BA-10DD-476F-BF8C-8C7A6E8FF6AE}">
      <dgm:prSet/>
      <dgm:spPr/>
      <dgm:t>
        <a:bodyPr/>
        <a:lstStyle/>
        <a:p>
          <a:pPr>
            <a:defRPr cap="all"/>
          </a:pPr>
          <a:r>
            <a:rPr lang="en-US" baseline="0"/>
            <a:t>Normal T wave is in same direction as R wave and P wave.</a:t>
          </a:r>
          <a:endParaRPr lang="en-US"/>
        </a:p>
      </dgm:t>
    </dgm:pt>
    <dgm:pt modelId="{6EC73EB4-637F-4F8F-B7A6-5DE90EF203BC}" type="parTrans" cxnId="{3313A459-A5C8-433D-AFDC-1E022D58E75A}">
      <dgm:prSet/>
      <dgm:spPr/>
      <dgm:t>
        <a:bodyPr/>
        <a:lstStyle/>
        <a:p>
          <a:endParaRPr lang="en-US"/>
        </a:p>
      </dgm:t>
    </dgm:pt>
    <dgm:pt modelId="{BBAA7F44-E280-4167-B99A-0C5DF50A684C}" type="sibTrans" cxnId="{3313A459-A5C8-433D-AFDC-1E022D58E75A}">
      <dgm:prSet/>
      <dgm:spPr/>
      <dgm:t>
        <a:bodyPr/>
        <a:lstStyle/>
        <a:p>
          <a:endParaRPr lang="en-US"/>
        </a:p>
      </dgm:t>
    </dgm:pt>
    <dgm:pt modelId="{40539D89-68EA-436F-B8F3-ACBA16370F18}" type="pres">
      <dgm:prSet presAssocID="{8017E18B-706D-4AA0-B8ED-58553D48E8F6}" presName="root" presStyleCnt="0">
        <dgm:presLayoutVars>
          <dgm:dir/>
          <dgm:resizeHandles val="exact"/>
        </dgm:presLayoutVars>
      </dgm:prSet>
      <dgm:spPr/>
    </dgm:pt>
    <dgm:pt modelId="{0DCCDA6E-C6D9-452D-B5C1-FDEF11CB5105}" type="pres">
      <dgm:prSet presAssocID="{EC4784F9-FC21-41D1-BD40-9F89E983F18A}" presName="compNode" presStyleCnt="0"/>
      <dgm:spPr/>
    </dgm:pt>
    <dgm:pt modelId="{3372047D-C750-4164-BDED-2BD6BADDE3A3}" type="pres">
      <dgm:prSet presAssocID="{EC4784F9-FC21-41D1-BD40-9F89E983F18A}" presName="iconBgRect" presStyleLbl="bgShp" presStyleIdx="0" presStyleCnt="2"/>
      <dgm:spPr/>
    </dgm:pt>
    <dgm:pt modelId="{505F1444-4CE3-4A11-A026-B1DEE9B42260}" type="pres">
      <dgm:prSet presAssocID="{EC4784F9-FC21-41D1-BD40-9F89E983F18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5B0A9C6B-5CBA-482A-BC14-1DA5683B7B59}" type="pres">
      <dgm:prSet presAssocID="{EC4784F9-FC21-41D1-BD40-9F89E983F18A}" presName="spaceRect" presStyleCnt="0"/>
      <dgm:spPr/>
    </dgm:pt>
    <dgm:pt modelId="{D696C004-07B7-4C16-B306-8A3A0D1E8F99}" type="pres">
      <dgm:prSet presAssocID="{EC4784F9-FC21-41D1-BD40-9F89E983F18A}" presName="textRect" presStyleLbl="revTx" presStyleIdx="0" presStyleCnt="2">
        <dgm:presLayoutVars>
          <dgm:chMax val="1"/>
          <dgm:chPref val="1"/>
        </dgm:presLayoutVars>
      </dgm:prSet>
      <dgm:spPr/>
    </dgm:pt>
    <dgm:pt modelId="{3AB27E4B-D7A4-4B36-BDB1-F2D5F2C0DCED}" type="pres">
      <dgm:prSet presAssocID="{01B6D7DF-396E-4A1C-887A-3B6D948C60F6}" presName="sibTrans" presStyleCnt="0"/>
      <dgm:spPr/>
    </dgm:pt>
    <dgm:pt modelId="{E7E5B5A8-3E41-4A00-A3B5-B610D5D09F90}" type="pres">
      <dgm:prSet presAssocID="{4711A3BA-10DD-476F-BF8C-8C7A6E8FF6AE}" presName="compNode" presStyleCnt="0"/>
      <dgm:spPr/>
    </dgm:pt>
    <dgm:pt modelId="{2CF9A0EC-FA58-4284-B805-4B8B45DBFFE1}" type="pres">
      <dgm:prSet presAssocID="{4711A3BA-10DD-476F-BF8C-8C7A6E8FF6AE}" presName="iconBgRect" presStyleLbl="bgShp" presStyleIdx="1" presStyleCnt="2"/>
      <dgm:spPr/>
    </dgm:pt>
    <dgm:pt modelId="{13E65ABC-BE04-41D9-9B5B-4A64484EB17C}" type="pres">
      <dgm:prSet presAssocID="{4711A3BA-10DD-476F-BF8C-8C7A6E8FF6A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ve"/>
        </a:ext>
      </dgm:extLst>
    </dgm:pt>
    <dgm:pt modelId="{7D4ACE4C-99AE-48BA-A093-30F4D63DE7BD}" type="pres">
      <dgm:prSet presAssocID="{4711A3BA-10DD-476F-BF8C-8C7A6E8FF6AE}" presName="spaceRect" presStyleCnt="0"/>
      <dgm:spPr/>
    </dgm:pt>
    <dgm:pt modelId="{DE9D03AB-D771-4856-B924-2B02EFB05E6E}" type="pres">
      <dgm:prSet presAssocID="{4711A3BA-10DD-476F-BF8C-8C7A6E8FF6AE}" presName="textRect" presStyleLbl="revTx" presStyleIdx="1" presStyleCnt="2">
        <dgm:presLayoutVars>
          <dgm:chMax val="1"/>
          <dgm:chPref val="1"/>
        </dgm:presLayoutVars>
      </dgm:prSet>
      <dgm:spPr/>
    </dgm:pt>
  </dgm:ptLst>
  <dgm:cxnLst>
    <dgm:cxn modelId="{DD630C37-F908-4274-8324-9AE72E266F81}" type="presOf" srcId="{4711A3BA-10DD-476F-BF8C-8C7A6E8FF6AE}" destId="{DE9D03AB-D771-4856-B924-2B02EFB05E6E}" srcOrd="0" destOrd="0" presId="urn:microsoft.com/office/officeart/2018/5/layout/IconCircleLabelList"/>
    <dgm:cxn modelId="{C1335248-2818-48B4-9051-992DAEDD8261}" type="presOf" srcId="{8017E18B-706D-4AA0-B8ED-58553D48E8F6}" destId="{40539D89-68EA-436F-B8F3-ACBA16370F18}" srcOrd="0" destOrd="0" presId="urn:microsoft.com/office/officeart/2018/5/layout/IconCircleLabelList"/>
    <dgm:cxn modelId="{3313A459-A5C8-433D-AFDC-1E022D58E75A}" srcId="{8017E18B-706D-4AA0-B8ED-58553D48E8F6}" destId="{4711A3BA-10DD-476F-BF8C-8C7A6E8FF6AE}" srcOrd="1" destOrd="0" parTransId="{6EC73EB4-637F-4F8F-B7A6-5DE90EF203BC}" sibTransId="{BBAA7F44-E280-4167-B99A-0C5DF50A684C}"/>
    <dgm:cxn modelId="{FB916AB2-FD14-42B7-909B-0568D4F961CF}" type="presOf" srcId="{EC4784F9-FC21-41D1-BD40-9F89E983F18A}" destId="{D696C004-07B7-4C16-B306-8A3A0D1E8F99}" srcOrd="0" destOrd="0" presId="urn:microsoft.com/office/officeart/2018/5/layout/IconCircleLabelList"/>
    <dgm:cxn modelId="{71AA7FDC-AC7B-4736-9495-B47C1F5EE96E}" srcId="{8017E18B-706D-4AA0-B8ED-58553D48E8F6}" destId="{EC4784F9-FC21-41D1-BD40-9F89E983F18A}" srcOrd="0" destOrd="0" parTransId="{1C1B7C82-5885-4C63-B3A8-AB1650904822}" sibTransId="{01B6D7DF-396E-4A1C-887A-3B6D948C60F6}"/>
    <dgm:cxn modelId="{EA7925FD-42A1-4687-942A-5E0181C2764D}" type="presParOf" srcId="{40539D89-68EA-436F-B8F3-ACBA16370F18}" destId="{0DCCDA6E-C6D9-452D-B5C1-FDEF11CB5105}" srcOrd="0" destOrd="0" presId="urn:microsoft.com/office/officeart/2018/5/layout/IconCircleLabelList"/>
    <dgm:cxn modelId="{41A8DDC0-2467-4B5B-B267-F8714C0D127D}" type="presParOf" srcId="{0DCCDA6E-C6D9-452D-B5C1-FDEF11CB5105}" destId="{3372047D-C750-4164-BDED-2BD6BADDE3A3}" srcOrd="0" destOrd="0" presId="urn:microsoft.com/office/officeart/2018/5/layout/IconCircleLabelList"/>
    <dgm:cxn modelId="{639AF4CA-7B81-4A4E-BA3D-9320209419B9}" type="presParOf" srcId="{0DCCDA6E-C6D9-452D-B5C1-FDEF11CB5105}" destId="{505F1444-4CE3-4A11-A026-B1DEE9B42260}" srcOrd="1" destOrd="0" presId="urn:microsoft.com/office/officeart/2018/5/layout/IconCircleLabelList"/>
    <dgm:cxn modelId="{B39054AF-C8E8-4BF0-AF63-548EDEA1CBF2}" type="presParOf" srcId="{0DCCDA6E-C6D9-452D-B5C1-FDEF11CB5105}" destId="{5B0A9C6B-5CBA-482A-BC14-1DA5683B7B59}" srcOrd="2" destOrd="0" presId="urn:microsoft.com/office/officeart/2018/5/layout/IconCircleLabelList"/>
    <dgm:cxn modelId="{9C950ECE-793C-4E75-8887-8A3E6186EC13}" type="presParOf" srcId="{0DCCDA6E-C6D9-452D-B5C1-FDEF11CB5105}" destId="{D696C004-07B7-4C16-B306-8A3A0D1E8F99}" srcOrd="3" destOrd="0" presId="urn:microsoft.com/office/officeart/2018/5/layout/IconCircleLabelList"/>
    <dgm:cxn modelId="{D9FDF0FF-A2F5-4BD4-BFAD-DFF2859DFE14}" type="presParOf" srcId="{40539D89-68EA-436F-B8F3-ACBA16370F18}" destId="{3AB27E4B-D7A4-4B36-BDB1-F2D5F2C0DCED}" srcOrd="1" destOrd="0" presId="urn:microsoft.com/office/officeart/2018/5/layout/IconCircleLabelList"/>
    <dgm:cxn modelId="{956FE244-5838-4F85-8188-FF182D2D8120}" type="presParOf" srcId="{40539D89-68EA-436F-B8F3-ACBA16370F18}" destId="{E7E5B5A8-3E41-4A00-A3B5-B610D5D09F90}" srcOrd="2" destOrd="0" presId="urn:microsoft.com/office/officeart/2018/5/layout/IconCircleLabelList"/>
    <dgm:cxn modelId="{5E486C2D-DF10-497E-B45B-981674905378}" type="presParOf" srcId="{E7E5B5A8-3E41-4A00-A3B5-B610D5D09F90}" destId="{2CF9A0EC-FA58-4284-B805-4B8B45DBFFE1}" srcOrd="0" destOrd="0" presId="urn:microsoft.com/office/officeart/2018/5/layout/IconCircleLabelList"/>
    <dgm:cxn modelId="{A2E527D0-57AB-41DE-BA80-1E0569BBD5B1}" type="presParOf" srcId="{E7E5B5A8-3E41-4A00-A3B5-B610D5D09F90}" destId="{13E65ABC-BE04-41D9-9B5B-4A64484EB17C}" srcOrd="1" destOrd="0" presId="urn:microsoft.com/office/officeart/2018/5/layout/IconCircleLabelList"/>
    <dgm:cxn modelId="{2B95209B-7187-4602-8C2B-DDE709AA08A5}" type="presParOf" srcId="{E7E5B5A8-3E41-4A00-A3B5-B610D5D09F90}" destId="{7D4ACE4C-99AE-48BA-A093-30F4D63DE7BD}" srcOrd="2" destOrd="0" presId="urn:microsoft.com/office/officeart/2018/5/layout/IconCircleLabelList"/>
    <dgm:cxn modelId="{4FF53164-5121-4A9B-A1B3-FB6DFB05A4A5}" type="presParOf" srcId="{E7E5B5A8-3E41-4A00-A3B5-B610D5D09F90}" destId="{DE9D03AB-D771-4856-B924-2B02EFB05E6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60390C-1074-4363-BD4E-EC7A1144CD98}"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D108FE85-0A4D-4315-A035-C41AB8FF3F52}">
      <dgm:prSet/>
      <dgm:spPr/>
      <dgm:t>
        <a:bodyPr/>
        <a:lstStyle/>
        <a:p>
          <a:r>
            <a:rPr lang="en-US" baseline="0"/>
            <a:t>Follows the T wave.</a:t>
          </a:r>
          <a:endParaRPr lang="en-US"/>
        </a:p>
      </dgm:t>
    </dgm:pt>
    <dgm:pt modelId="{49288099-743D-47C6-8F96-8383D1E8CF4B}" type="parTrans" cxnId="{E0EDA654-A929-4D5D-84DC-B0924D6861F1}">
      <dgm:prSet/>
      <dgm:spPr/>
      <dgm:t>
        <a:bodyPr/>
        <a:lstStyle/>
        <a:p>
          <a:endParaRPr lang="en-US"/>
        </a:p>
      </dgm:t>
    </dgm:pt>
    <dgm:pt modelId="{6F1A4834-0F5C-43D7-8B27-2B2092B04AC6}" type="sibTrans" cxnId="{E0EDA654-A929-4D5D-84DC-B0924D6861F1}">
      <dgm:prSet/>
      <dgm:spPr/>
      <dgm:t>
        <a:bodyPr/>
        <a:lstStyle/>
        <a:p>
          <a:endParaRPr lang="en-US"/>
        </a:p>
      </dgm:t>
    </dgm:pt>
    <dgm:pt modelId="{8C81BF81-8333-4BFF-AD2F-17E0866E3FB1}">
      <dgm:prSet/>
      <dgm:spPr/>
      <dgm:t>
        <a:bodyPr/>
        <a:lstStyle/>
        <a:p>
          <a:r>
            <a:rPr lang="en-US" baseline="0"/>
            <a:t>Represents repolarization of bundle of His and Purkinje fibers.</a:t>
          </a:r>
          <a:endParaRPr lang="en-US"/>
        </a:p>
      </dgm:t>
    </dgm:pt>
    <dgm:pt modelId="{555136A2-A51A-45B2-8F12-A5872650E083}" type="parTrans" cxnId="{A0601157-F97A-433E-9C43-DB28554BF89D}">
      <dgm:prSet/>
      <dgm:spPr/>
      <dgm:t>
        <a:bodyPr/>
        <a:lstStyle/>
        <a:p>
          <a:endParaRPr lang="en-US"/>
        </a:p>
      </dgm:t>
    </dgm:pt>
    <dgm:pt modelId="{E0E433BA-3234-479A-BE45-E3F6E5EE0434}" type="sibTrans" cxnId="{A0601157-F97A-433E-9C43-DB28554BF89D}">
      <dgm:prSet/>
      <dgm:spPr/>
      <dgm:t>
        <a:bodyPr/>
        <a:lstStyle/>
        <a:p>
          <a:endParaRPr lang="en-US"/>
        </a:p>
      </dgm:t>
    </dgm:pt>
    <dgm:pt modelId="{E48AE01F-748D-464A-92FC-BAB9232C5204}">
      <dgm:prSet/>
      <dgm:spPr/>
      <dgm:t>
        <a:bodyPr/>
        <a:lstStyle/>
        <a:p>
          <a:r>
            <a:rPr lang="en-US" baseline="0"/>
            <a:t>Not seen on all E C Gs.</a:t>
          </a:r>
          <a:endParaRPr lang="en-US"/>
        </a:p>
      </dgm:t>
    </dgm:pt>
    <dgm:pt modelId="{498CA83A-AC03-4D27-BC1C-D432C65D76DF}" type="parTrans" cxnId="{808CDD55-4D3D-403F-9C3B-86D3303A9179}">
      <dgm:prSet/>
      <dgm:spPr/>
      <dgm:t>
        <a:bodyPr/>
        <a:lstStyle/>
        <a:p>
          <a:endParaRPr lang="en-US"/>
        </a:p>
      </dgm:t>
    </dgm:pt>
    <dgm:pt modelId="{A3701687-1AD3-4C2F-AF5F-62A67C62DE63}" type="sibTrans" cxnId="{808CDD55-4D3D-403F-9C3B-86D3303A9179}">
      <dgm:prSet/>
      <dgm:spPr/>
      <dgm:t>
        <a:bodyPr/>
        <a:lstStyle/>
        <a:p>
          <a:endParaRPr lang="en-US"/>
        </a:p>
      </dgm:t>
    </dgm:pt>
    <dgm:pt modelId="{7DF838AA-A282-49E9-A420-9C1C1FCB672E}">
      <dgm:prSet/>
      <dgm:spPr/>
      <dgm:t>
        <a:bodyPr/>
        <a:lstStyle/>
        <a:p>
          <a:r>
            <a:rPr lang="en-US" baseline="0"/>
            <a:t>Presence may indicate an electrolyte imbalance.</a:t>
          </a:r>
          <a:endParaRPr lang="en-US"/>
        </a:p>
      </dgm:t>
    </dgm:pt>
    <dgm:pt modelId="{AFDF6B0C-52A0-407C-AE74-25132299755E}" type="parTrans" cxnId="{998BB836-10AC-4E64-9F2C-719AECB7096C}">
      <dgm:prSet/>
      <dgm:spPr/>
      <dgm:t>
        <a:bodyPr/>
        <a:lstStyle/>
        <a:p>
          <a:endParaRPr lang="en-US"/>
        </a:p>
      </dgm:t>
    </dgm:pt>
    <dgm:pt modelId="{441E5D7D-3CB1-424F-AE3B-9550A5EFDA43}" type="sibTrans" cxnId="{998BB836-10AC-4E64-9F2C-719AECB7096C}">
      <dgm:prSet/>
      <dgm:spPr/>
      <dgm:t>
        <a:bodyPr/>
        <a:lstStyle/>
        <a:p>
          <a:endParaRPr lang="en-US"/>
        </a:p>
      </dgm:t>
    </dgm:pt>
    <dgm:pt modelId="{6722F78E-E5A9-4C22-9BB6-23EDE6124B62}" type="pres">
      <dgm:prSet presAssocID="{E560390C-1074-4363-BD4E-EC7A1144CD98}" presName="Name0" presStyleCnt="0">
        <dgm:presLayoutVars>
          <dgm:dir/>
          <dgm:animLvl val="lvl"/>
          <dgm:resizeHandles val="exact"/>
        </dgm:presLayoutVars>
      </dgm:prSet>
      <dgm:spPr/>
    </dgm:pt>
    <dgm:pt modelId="{E0C81924-4EDF-495F-9677-EB2C25E503AD}" type="pres">
      <dgm:prSet presAssocID="{7DF838AA-A282-49E9-A420-9C1C1FCB672E}" presName="boxAndChildren" presStyleCnt="0"/>
      <dgm:spPr/>
    </dgm:pt>
    <dgm:pt modelId="{6C33CBB6-9D82-4504-8CCB-A797CC1056B0}" type="pres">
      <dgm:prSet presAssocID="{7DF838AA-A282-49E9-A420-9C1C1FCB672E}" presName="parentTextBox" presStyleLbl="node1" presStyleIdx="0" presStyleCnt="4"/>
      <dgm:spPr/>
    </dgm:pt>
    <dgm:pt modelId="{3F54DAAB-18E9-4A7A-9F58-7B9F79F56FCE}" type="pres">
      <dgm:prSet presAssocID="{A3701687-1AD3-4C2F-AF5F-62A67C62DE63}" presName="sp" presStyleCnt="0"/>
      <dgm:spPr/>
    </dgm:pt>
    <dgm:pt modelId="{D1E5E7D7-20F4-45A0-848B-44E6438F4C53}" type="pres">
      <dgm:prSet presAssocID="{E48AE01F-748D-464A-92FC-BAB9232C5204}" presName="arrowAndChildren" presStyleCnt="0"/>
      <dgm:spPr/>
    </dgm:pt>
    <dgm:pt modelId="{E70D550D-1389-4D39-92A7-95603F742B92}" type="pres">
      <dgm:prSet presAssocID="{E48AE01F-748D-464A-92FC-BAB9232C5204}" presName="parentTextArrow" presStyleLbl="node1" presStyleIdx="1" presStyleCnt="4"/>
      <dgm:spPr/>
    </dgm:pt>
    <dgm:pt modelId="{D8CD3AAA-C9EC-4E34-8B2B-EAC6A574DB15}" type="pres">
      <dgm:prSet presAssocID="{E0E433BA-3234-479A-BE45-E3F6E5EE0434}" presName="sp" presStyleCnt="0"/>
      <dgm:spPr/>
    </dgm:pt>
    <dgm:pt modelId="{B6E14C24-3A99-45FF-B31D-FFD093E0A8F4}" type="pres">
      <dgm:prSet presAssocID="{8C81BF81-8333-4BFF-AD2F-17E0866E3FB1}" presName="arrowAndChildren" presStyleCnt="0"/>
      <dgm:spPr/>
    </dgm:pt>
    <dgm:pt modelId="{A88B8A4F-AFBE-44BF-8DC1-6573088305D3}" type="pres">
      <dgm:prSet presAssocID="{8C81BF81-8333-4BFF-AD2F-17E0866E3FB1}" presName="parentTextArrow" presStyleLbl="node1" presStyleIdx="2" presStyleCnt="4"/>
      <dgm:spPr/>
    </dgm:pt>
    <dgm:pt modelId="{ED887AD7-40F0-4160-BE6C-B3CD6A28FB44}" type="pres">
      <dgm:prSet presAssocID="{6F1A4834-0F5C-43D7-8B27-2B2092B04AC6}" presName="sp" presStyleCnt="0"/>
      <dgm:spPr/>
    </dgm:pt>
    <dgm:pt modelId="{4229DAB2-8EE2-47D8-AAE9-82083F31A1B4}" type="pres">
      <dgm:prSet presAssocID="{D108FE85-0A4D-4315-A035-C41AB8FF3F52}" presName="arrowAndChildren" presStyleCnt="0"/>
      <dgm:spPr/>
    </dgm:pt>
    <dgm:pt modelId="{6FC5D3D8-6E38-4713-A8AB-5BBB11C4EBDC}" type="pres">
      <dgm:prSet presAssocID="{D108FE85-0A4D-4315-A035-C41AB8FF3F52}" presName="parentTextArrow" presStyleLbl="node1" presStyleIdx="3" presStyleCnt="4"/>
      <dgm:spPr/>
    </dgm:pt>
  </dgm:ptLst>
  <dgm:cxnLst>
    <dgm:cxn modelId="{998BB836-10AC-4E64-9F2C-719AECB7096C}" srcId="{E560390C-1074-4363-BD4E-EC7A1144CD98}" destId="{7DF838AA-A282-49E9-A420-9C1C1FCB672E}" srcOrd="3" destOrd="0" parTransId="{AFDF6B0C-52A0-407C-AE74-25132299755E}" sibTransId="{441E5D7D-3CB1-424F-AE3B-9550A5EFDA43}"/>
    <dgm:cxn modelId="{0EFE7B66-D918-4D52-9621-E9E1159A7857}" type="presOf" srcId="{D108FE85-0A4D-4315-A035-C41AB8FF3F52}" destId="{6FC5D3D8-6E38-4713-A8AB-5BBB11C4EBDC}" srcOrd="0" destOrd="0" presId="urn:microsoft.com/office/officeart/2005/8/layout/process4"/>
    <dgm:cxn modelId="{E0EDA654-A929-4D5D-84DC-B0924D6861F1}" srcId="{E560390C-1074-4363-BD4E-EC7A1144CD98}" destId="{D108FE85-0A4D-4315-A035-C41AB8FF3F52}" srcOrd="0" destOrd="0" parTransId="{49288099-743D-47C6-8F96-8383D1E8CF4B}" sibTransId="{6F1A4834-0F5C-43D7-8B27-2B2092B04AC6}"/>
    <dgm:cxn modelId="{808CDD55-4D3D-403F-9C3B-86D3303A9179}" srcId="{E560390C-1074-4363-BD4E-EC7A1144CD98}" destId="{E48AE01F-748D-464A-92FC-BAB9232C5204}" srcOrd="2" destOrd="0" parTransId="{498CA83A-AC03-4D27-BC1C-D432C65D76DF}" sibTransId="{A3701687-1AD3-4C2F-AF5F-62A67C62DE63}"/>
    <dgm:cxn modelId="{A0601157-F97A-433E-9C43-DB28554BF89D}" srcId="{E560390C-1074-4363-BD4E-EC7A1144CD98}" destId="{8C81BF81-8333-4BFF-AD2F-17E0866E3FB1}" srcOrd="1" destOrd="0" parTransId="{555136A2-A51A-45B2-8F12-A5872650E083}" sibTransId="{E0E433BA-3234-479A-BE45-E3F6E5EE0434}"/>
    <dgm:cxn modelId="{E1A2FE57-ED6D-43FB-BF4F-1764AEFC620B}" type="presOf" srcId="{E48AE01F-748D-464A-92FC-BAB9232C5204}" destId="{E70D550D-1389-4D39-92A7-95603F742B92}" srcOrd="0" destOrd="0" presId="urn:microsoft.com/office/officeart/2005/8/layout/process4"/>
    <dgm:cxn modelId="{1C87DF78-CED7-49AD-AA7B-0B07F66B4180}" type="presOf" srcId="{E560390C-1074-4363-BD4E-EC7A1144CD98}" destId="{6722F78E-E5A9-4C22-9BB6-23EDE6124B62}" srcOrd="0" destOrd="0" presId="urn:microsoft.com/office/officeart/2005/8/layout/process4"/>
    <dgm:cxn modelId="{15A262BD-1C16-4086-B5D9-4327AAF32F3A}" type="presOf" srcId="{8C81BF81-8333-4BFF-AD2F-17E0866E3FB1}" destId="{A88B8A4F-AFBE-44BF-8DC1-6573088305D3}" srcOrd="0" destOrd="0" presId="urn:microsoft.com/office/officeart/2005/8/layout/process4"/>
    <dgm:cxn modelId="{3968A4C3-4BC4-4B01-984C-F7AF38438F60}" type="presOf" srcId="{7DF838AA-A282-49E9-A420-9C1C1FCB672E}" destId="{6C33CBB6-9D82-4504-8CCB-A797CC1056B0}" srcOrd="0" destOrd="0" presId="urn:microsoft.com/office/officeart/2005/8/layout/process4"/>
    <dgm:cxn modelId="{6D91C0FF-79FA-401D-BF4D-A8B2DC113786}" type="presParOf" srcId="{6722F78E-E5A9-4C22-9BB6-23EDE6124B62}" destId="{E0C81924-4EDF-495F-9677-EB2C25E503AD}" srcOrd="0" destOrd="0" presId="urn:microsoft.com/office/officeart/2005/8/layout/process4"/>
    <dgm:cxn modelId="{4ADC920D-49D8-49BA-987E-E4A869E78B51}" type="presParOf" srcId="{E0C81924-4EDF-495F-9677-EB2C25E503AD}" destId="{6C33CBB6-9D82-4504-8CCB-A797CC1056B0}" srcOrd="0" destOrd="0" presId="urn:microsoft.com/office/officeart/2005/8/layout/process4"/>
    <dgm:cxn modelId="{DF111554-A016-49D2-98B9-49F1D53D13F6}" type="presParOf" srcId="{6722F78E-E5A9-4C22-9BB6-23EDE6124B62}" destId="{3F54DAAB-18E9-4A7A-9F58-7B9F79F56FCE}" srcOrd="1" destOrd="0" presId="urn:microsoft.com/office/officeart/2005/8/layout/process4"/>
    <dgm:cxn modelId="{3E0AFCB3-F7C3-4D98-8567-25F73EE3BD88}" type="presParOf" srcId="{6722F78E-E5A9-4C22-9BB6-23EDE6124B62}" destId="{D1E5E7D7-20F4-45A0-848B-44E6438F4C53}" srcOrd="2" destOrd="0" presId="urn:microsoft.com/office/officeart/2005/8/layout/process4"/>
    <dgm:cxn modelId="{60C08895-611D-452A-B6A7-DBE8C3ECB77A}" type="presParOf" srcId="{D1E5E7D7-20F4-45A0-848B-44E6438F4C53}" destId="{E70D550D-1389-4D39-92A7-95603F742B92}" srcOrd="0" destOrd="0" presId="urn:microsoft.com/office/officeart/2005/8/layout/process4"/>
    <dgm:cxn modelId="{E4893005-B079-4A3E-867F-69DAFAB82CB8}" type="presParOf" srcId="{6722F78E-E5A9-4C22-9BB6-23EDE6124B62}" destId="{D8CD3AAA-C9EC-4E34-8B2B-EAC6A574DB15}" srcOrd="3" destOrd="0" presId="urn:microsoft.com/office/officeart/2005/8/layout/process4"/>
    <dgm:cxn modelId="{8F503B64-1D0F-439D-A83F-BC5F1306A26A}" type="presParOf" srcId="{6722F78E-E5A9-4C22-9BB6-23EDE6124B62}" destId="{B6E14C24-3A99-45FF-B31D-FFD093E0A8F4}" srcOrd="4" destOrd="0" presId="urn:microsoft.com/office/officeart/2005/8/layout/process4"/>
    <dgm:cxn modelId="{20A226C8-2D7D-4DB7-9022-CFF6E7BD7A55}" type="presParOf" srcId="{B6E14C24-3A99-45FF-B31D-FFD093E0A8F4}" destId="{A88B8A4F-AFBE-44BF-8DC1-6573088305D3}" srcOrd="0" destOrd="0" presId="urn:microsoft.com/office/officeart/2005/8/layout/process4"/>
    <dgm:cxn modelId="{9CE0C97D-B8A0-4C8D-908A-F05EBB7CF4C2}" type="presParOf" srcId="{6722F78E-E5A9-4C22-9BB6-23EDE6124B62}" destId="{ED887AD7-40F0-4160-BE6C-B3CD6A28FB44}" srcOrd="5" destOrd="0" presId="urn:microsoft.com/office/officeart/2005/8/layout/process4"/>
    <dgm:cxn modelId="{4DE7C880-F1C7-4780-968B-5DCAF9ED286A}" type="presParOf" srcId="{6722F78E-E5A9-4C22-9BB6-23EDE6124B62}" destId="{4229DAB2-8EE2-47D8-AAE9-82083F31A1B4}" srcOrd="6" destOrd="0" presId="urn:microsoft.com/office/officeart/2005/8/layout/process4"/>
    <dgm:cxn modelId="{85C13FAF-1ACB-4912-AB68-ADAB3DDBE712}" type="presParOf" srcId="{4229DAB2-8EE2-47D8-AAE9-82083F31A1B4}" destId="{6FC5D3D8-6E38-4713-A8AB-5BBB11C4EBDC}"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8709CA-AC72-4A11-B2A6-93DCA021E555}"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C2D5C354-D540-477A-88FF-09AF71E81052}">
      <dgm:prSet/>
      <dgm:spPr/>
      <dgm:t>
        <a:bodyPr/>
        <a:lstStyle/>
        <a:p>
          <a:r>
            <a:rPr lang="en-US" baseline="0"/>
            <a:t>Measured from beginning of P wave to beginning of Q R S complex.</a:t>
          </a:r>
          <a:endParaRPr lang="en-US"/>
        </a:p>
      </dgm:t>
    </dgm:pt>
    <dgm:pt modelId="{B7ED556F-3F11-40A5-BC04-8FD15023F70B}" type="parTrans" cxnId="{831644FD-7430-4BAA-980F-C8F34F9FD56E}">
      <dgm:prSet/>
      <dgm:spPr/>
      <dgm:t>
        <a:bodyPr/>
        <a:lstStyle/>
        <a:p>
          <a:endParaRPr lang="en-US"/>
        </a:p>
      </dgm:t>
    </dgm:pt>
    <dgm:pt modelId="{FB7BD7B8-2CA0-44E4-A4E5-F03B03F1E4A9}" type="sibTrans" cxnId="{831644FD-7430-4BAA-980F-C8F34F9FD56E}">
      <dgm:prSet/>
      <dgm:spPr/>
      <dgm:t>
        <a:bodyPr/>
        <a:lstStyle/>
        <a:p>
          <a:endParaRPr lang="en-US"/>
        </a:p>
      </dgm:t>
    </dgm:pt>
    <dgm:pt modelId="{8694C5CF-1135-4FF4-A062-E0D8F497C4B1}">
      <dgm:prSet/>
      <dgm:spPr/>
      <dgm:t>
        <a:bodyPr/>
        <a:lstStyle/>
        <a:p>
          <a:r>
            <a:rPr lang="en-US" baseline="0"/>
            <a:t>Normal length of time is 0.12 to 0.20 second.</a:t>
          </a:r>
          <a:endParaRPr lang="en-US"/>
        </a:p>
      </dgm:t>
    </dgm:pt>
    <dgm:pt modelId="{53EE974F-4568-4DD7-ABC2-31112090DCEE}" type="parTrans" cxnId="{FB25ECFB-7BA6-44A8-9831-BCE75DB23B19}">
      <dgm:prSet/>
      <dgm:spPr/>
      <dgm:t>
        <a:bodyPr/>
        <a:lstStyle/>
        <a:p>
          <a:endParaRPr lang="en-US"/>
        </a:p>
      </dgm:t>
    </dgm:pt>
    <dgm:pt modelId="{5DED5837-4CA3-42F3-B2CE-635BA0C880D6}" type="sibTrans" cxnId="{FB25ECFB-7BA6-44A8-9831-BCE75DB23B19}">
      <dgm:prSet/>
      <dgm:spPr/>
      <dgm:t>
        <a:bodyPr/>
        <a:lstStyle/>
        <a:p>
          <a:endParaRPr lang="en-US"/>
        </a:p>
      </dgm:t>
    </dgm:pt>
    <dgm:pt modelId="{9878CAC7-2475-4F52-8839-9C580BEDD634}">
      <dgm:prSet/>
      <dgm:spPr/>
      <dgm:t>
        <a:bodyPr/>
        <a:lstStyle/>
        <a:p>
          <a:r>
            <a:rPr lang="en-US" baseline="0"/>
            <a:t>Interval should be consistent.</a:t>
          </a:r>
          <a:endParaRPr lang="en-US"/>
        </a:p>
      </dgm:t>
    </dgm:pt>
    <dgm:pt modelId="{40C1F12B-DF98-457C-A59D-7DC17614AEAC}" type="parTrans" cxnId="{7F86FA9A-A5E9-4A5B-9EC7-B73050D3EE58}">
      <dgm:prSet/>
      <dgm:spPr/>
      <dgm:t>
        <a:bodyPr/>
        <a:lstStyle/>
        <a:p>
          <a:endParaRPr lang="en-US"/>
        </a:p>
      </dgm:t>
    </dgm:pt>
    <dgm:pt modelId="{909398A9-809A-4F67-BFF2-0E4906D2C425}" type="sibTrans" cxnId="{7F86FA9A-A5E9-4A5B-9EC7-B73050D3EE58}">
      <dgm:prSet/>
      <dgm:spPr/>
      <dgm:t>
        <a:bodyPr/>
        <a:lstStyle/>
        <a:p>
          <a:endParaRPr lang="en-US"/>
        </a:p>
      </dgm:t>
    </dgm:pt>
    <dgm:pt modelId="{A23A7F07-604A-4138-B6F3-8B4F9A5ED390}" type="pres">
      <dgm:prSet presAssocID="{CF8709CA-AC72-4A11-B2A6-93DCA021E555}" presName="vert0" presStyleCnt="0">
        <dgm:presLayoutVars>
          <dgm:dir/>
          <dgm:animOne val="branch"/>
          <dgm:animLvl val="lvl"/>
        </dgm:presLayoutVars>
      </dgm:prSet>
      <dgm:spPr/>
    </dgm:pt>
    <dgm:pt modelId="{620BF0AE-5E11-4C45-8A04-504AEC9680F9}" type="pres">
      <dgm:prSet presAssocID="{C2D5C354-D540-477A-88FF-09AF71E81052}" presName="thickLine" presStyleLbl="alignNode1" presStyleIdx="0" presStyleCnt="3"/>
      <dgm:spPr/>
    </dgm:pt>
    <dgm:pt modelId="{631A7DD1-C305-44F6-B4D2-08E5212682D2}" type="pres">
      <dgm:prSet presAssocID="{C2D5C354-D540-477A-88FF-09AF71E81052}" presName="horz1" presStyleCnt="0"/>
      <dgm:spPr/>
    </dgm:pt>
    <dgm:pt modelId="{28922FA7-6C8C-4D6F-8946-04A9CD3747D1}" type="pres">
      <dgm:prSet presAssocID="{C2D5C354-D540-477A-88FF-09AF71E81052}" presName="tx1" presStyleLbl="revTx" presStyleIdx="0" presStyleCnt="3"/>
      <dgm:spPr/>
    </dgm:pt>
    <dgm:pt modelId="{25F698E9-0F5F-4566-A33F-30BA0D7B4400}" type="pres">
      <dgm:prSet presAssocID="{C2D5C354-D540-477A-88FF-09AF71E81052}" presName="vert1" presStyleCnt="0"/>
      <dgm:spPr/>
    </dgm:pt>
    <dgm:pt modelId="{C9BC5867-66F9-4038-8D2C-354D7942F4C3}" type="pres">
      <dgm:prSet presAssocID="{8694C5CF-1135-4FF4-A062-E0D8F497C4B1}" presName="thickLine" presStyleLbl="alignNode1" presStyleIdx="1" presStyleCnt="3"/>
      <dgm:spPr/>
    </dgm:pt>
    <dgm:pt modelId="{830AECBD-3B9C-4938-A557-7EFD8A5F3BCC}" type="pres">
      <dgm:prSet presAssocID="{8694C5CF-1135-4FF4-A062-E0D8F497C4B1}" presName="horz1" presStyleCnt="0"/>
      <dgm:spPr/>
    </dgm:pt>
    <dgm:pt modelId="{DFF37BC0-2CB7-4B04-A7D3-A02DBA209BFA}" type="pres">
      <dgm:prSet presAssocID="{8694C5CF-1135-4FF4-A062-E0D8F497C4B1}" presName="tx1" presStyleLbl="revTx" presStyleIdx="1" presStyleCnt="3"/>
      <dgm:spPr/>
    </dgm:pt>
    <dgm:pt modelId="{AE410C96-9CA0-46AB-8DCC-282E55323B78}" type="pres">
      <dgm:prSet presAssocID="{8694C5CF-1135-4FF4-A062-E0D8F497C4B1}" presName="vert1" presStyleCnt="0"/>
      <dgm:spPr/>
    </dgm:pt>
    <dgm:pt modelId="{D4FB3B01-82ED-4028-AE9D-9C65F5ABE76F}" type="pres">
      <dgm:prSet presAssocID="{9878CAC7-2475-4F52-8839-9C580BEDD634}" presName="thickLine" presStyleLbl="alignNode1" presStyleIdx="2" presStyleCnt="3"/>
      <dgm:spPr/>
    </dgm:pt>
    <dgm:pt modelId="{80FB5E67-C229-420D-BF07-53BBB1640693}" type="pres">
      <dgm:prSet presAssocID="{9878CAC7-2475-4F52-8839-9C580BEDD634}" presName="horz1" presStyleCnt="0"/>
      <dgm:spPr/>
    </dgm:pt>
    <dgm:pt modelId="{7C9FED5D-636B-46C2-8C68-A811C7793182}" type="pres">
      <dgm:prSet presAssocID="{9878CAC7-2475-4F52-8839-9C580BEDD634}" presName="tx1" presStyleLbl="revTx" presStyleIdx="2" presStyleCnt="3"/>
      <dgm:spPr/>
    </dgm:pt>
    <dgm:pt modelId="{574BA4DE-ED19-4E65-81DD-A424673195B7}" type="pres">
      <dgm:prSet presAssocID="{9878CAC7-2475-4F52-8839-9C580BEDD634}" presName="vert1" presStyleCnt="0"/>
      <dgm:spPr/>
    </dgm:pt>
  </dgm:ptLst>
  <dgm:cxnLst>
    <dgm:cxn modelId="{2EDEF462-B0B9-4FAD-91F2-4C1401ABADFF}" type="presOf" srcId="{9878CAC7-2475-4F52-8839-9C580BEDD634}" destId="{7C9FED5D-636B-46C2-8C68-A811C7793182}" srcOrd="0" destOrd="0" presId="urn:microsoft.com/office/officeart/2008/layout/LinedList"/>
    <dgm:cxn modelId="{2B844765-B649-4174-A15F-E01615A64DD3}" type="presOf" srcId="{C2D5C354-D540-477A-88FF-09AF71E81052}" destId="{28922FA7-6C8C-4D6F-8946-04A9CD3747D1}" srcOrd="0" destOrd="0" presId="urn:microsoft.com/office/officeart/2008/layout/LinedList"/>
    <dgm:cxn modelId="{7F86FA9A-A5E9-4A5B-9EC7-B73050D3EE58}" srcId="{CF8709CA-AC72-4A11-B2A6-93DCA021E555}" destId="{9878CAC7-2475-4F52-8839-9C580BEDD634}" srcOrd="2" destOrd="0" parTransId="{40C1F12B-DF98-457C-A59D-7DC17614AEAC}" sibTransId="{909398A9-809A-4F67-BFF2-0E4906D2C425}"/>
    <dgm:cxn modelId="{8E0A87B1-9789-40F9-99B7-62019B0AB6BC}" type="presOf" srcId="{CF8709CA-AC72-4A11-B2A6-93DCA021E555}" destId="{A23A7F07-604A-4138-B6F3-8B4F9A5ED390}" srcOrd="0" destOrd="0" presId="urn:microsoft.com/office/officeart/2008/layout/LinedList"/>
    <dgm:cxn modelId="{58C1E2E6-4728-48CD-9E62-9548257984A1}" type="presOf" srcId="{8694C5CF-1135-4FF4-A062-E0D8F497C4B1}" destId="{DFF37BC0-2CB7-4B04-A7D3-A02DBA209BFA}" srcOrd="0" destOrd="0" presId="urn:microsoft.com/office/officeart/2008/layout/LinedList"/>
    <dgm:cxn modelId="{FB25ECFB-7BA6-44A8-9831-BCE75DB23B19}" srcId="{CF8709CA-AC72-4A11-B2A6-93DCA021E555}" destId="{8694C5CF-1135-4FF4-A062-E0D8F497C4B1}" srcOrd="1" destOrd="0" parTransId="{53EE974F-4568-4DD7-ABC2-31112090DCEE}" sibTransId="{5DED5837-4CA3-42F3-B2CE-635BA0C880D6}"/>
    <dgm:cxn modelId="{831644FD-7430-4BAA-980F-C8F34F9FD56E}" srcId="{CF8709CA-AC72-4A11-B2A6-93DCA021E555}" destId="{C2D5C354-D540-477A-88FF-09AF71E81052}" srcOrd="0" destOrd="0" parTransId="{B7ED556F-3F11-40A5-BC04-8FD15023F70B}" sibTransId="{FB7BD7B8-2CA0-44E4-A4E5-F03B03F1E4A9}"/>
    <dgm:cxn modelId="{25B2842E-664B-405A-8A71-2992832633E2}" type="presParOf" srcId="{A23A7F07-604A-4138-B6F3-8B4F9A5ED390}" destId="{620BF0AE-5E11-4C45-8A04-504AEC9680F9}" srcOrd="0" destOrd="0" presId="urn:microsoft.com/office/officeart/2008/layout/LinedList"/>
    <dgm:cxn modelId="{EF37FFD8-30DE-4B56-B9C4-646026D72290}" type="presParOf" srcId="{A23A7F07-604A-4138-B6F3-8B4F9A5ED390}" destId="{631A7DD1-C305-44F6-B4D2-08E5212682D2}" srcOrd="1" destOrd="0" presId="urn:microsoft.com/office/officeart/2008/layout/LinedList"/>
    <dgm:cxn modelId="{E6A57498-239B-4F8C-B4CF-489CFC8EA444}" type="presParOf" srcId="{631A7DD1-C305-44F6-B4D2-08E5212682D2}" destId="{28922FA7-6C8C-4D6F-8946-04A9CD3747D1}" srcOrd="0" destOrd="0" presId="urn:microsoft.com/office/officeart/2008/layout/LinedList"/>
    <dgm:cxn modelId="{A8B06895-56BB-4C35-8446-5D68421EEAEA}" type="presParOf" srcId="{631A7DD1-C305-44F6-B4D2-08E5212682D2}" destId="{25F698E9-0F5F-4566-A33F-30BA0D7B4400}" srcOrd="1" destOrd="0" presId="urn:microsoft.com/office/officeart/2008/layout/LinedList"/>
    <dgm:cxn modelId="{6760B9C0-B8BB-4553-98FB-02ABFDD048EA}" type="presParOf" srcId="{A23A7F07-604A-4138-B6F3-8B4F9A5ED390}" destId="{C9BC5867-66F9-4038-8D2C-354D7942F4C3}" srcOrd="2" destOrd="0" presId="urn:microsoft.com/office/officeart/2008/layout/LinedList"/>
    <dgm:cxn modelId="{854805B8-5E17-42B1-AA48-432D244F6F57}" type="presParOf" srcId="{A23A7F07-604A-4138-B6F3-8B4F9A5ED390}" destId="{830AECBD-3B9C-4938-A557-7EFD8A5F3BCC}" srcOrd="3" destOrd="0" presId="urn:microsoft.com/office/officeart/2008/layout/LinedList"/>
    <dgm:cxn modelId="{AB3669D7-76AA-4B57-9AA3-627FF401A79C}" type="presParOf" srcId="{830AECBD-3B9C-4938-A557-7EFD8A5F3BCC}" destId="{DFF37BC0-2CB7-4B04-A7D3-A02DBA209BFA}" srcOrd="0" destOrd="0" presId="urn:microsoft.com/office/officeart/2008/layout/LinedList"/>
    <dgm:cxn modelId="{1501F4F6-D4AC-4942-A1AB-0A396C177576}" type="presParOf" srcId="{830AECBD-3B9C-4938-A557-7EFD8A5F3BCC}" destId="{AE410C96-9CA0-46AB-8DCC-282E55323B78}" srcOrd="1" destOrd="0" presId="urn:microsoft.com/office/officeart/2008/layout/LinedList"/>
    <dgm:cxn modelId="{E3D95A79-A3BA-4ED4-851F-5EB3FA9F7D3E}" type="presParOf" srcId="{A23A7F07-604A-4138-B6F3-8B4F9A5ED390}" destId="{D4FB3B01-82ED-4028-AE9D-9C65F5ABE76F}" srcOrd="4" destOrd="0" presId="urn:microsoft.com/office/officeart/2008/layout/LinedList"/>
    <dgm:cxn modelId="{32D9ADB3-B2BE-41B6-8315-00D55B31052B}" type="presParOf" srcId="{A23A7F07-604A-4138-B6F3-8B4F9A5ED390}" destId="{80FB5E67-C229-420D-BF07-53BBB1640693}" srcOrd="5" destOrd="0" presId="urn:microsoft.com/office/officeart/2008/layout/LinedList"/>
    <dgm:cxn modelId="{375A48B6-A5D5-4607-869E-D9ED388952DB}" type="presParOf" srcId="{80FB5E67-C229-420D-BF07-53BBB1640693}" destId="{7C9FED5D-636B-46C2-8C68-A811C7793182}" srcOrd="0" destOrd="0" presId="urn:microsoft.com/office/officeart/2008/layout/LinedList"/>
    <dgm:cxn modelId="{205D3C83-18D8-4C7D-BC4C-3DC59791B40F}" type="presParOf" srcId="{80FB5E67-C229-420D-BF07-53BBB1640693}" destId="{574BA4DE-ED19-4E65-81DD-A424673195B7}"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402B2-C567-417D-9DA6-9FD38F3F851D}">
      <dsp:nvSpPr>
        <dsp:cNvPr id="0" name=""/>
        <dsp:cNvSpPr/>
      </dsp:nvSpPr>
      <dsp:spPr>
        <a:xfrm>
          <a:off x="0" y="8384"/>
          <a:ext cx="8458200" cy="10951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baseline="0"/>
            <a:t>Depolarization.</a:t>
          </a:r>
          <a:endParaRPr lang="en-US" sz="4800" kern="1200"/>
        </a:p>
      </dsp:txBody>
      <dsp:txXfrm>
        <a:off x="53459" y="61843"/>
        <a:ext cx="8351282" cy="988201"/>
      </dsp:txXfrm>
    </dsp:sp>
    <dsp:sp modelId="{39EC312B-4049-4F6A-93B5-C8E5C8E8D661}">
      <dsp:nvSpPr>
        <dsp:cNvPr id="0" name=""/>
        <dsp:cNvSpPr/>
      </dsp:nvSpPr>
      <dsp:spPr>
        <a:xfrm>
          <a:off x="0" y="1103504"/>
          <a:ext cx="8458200"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kern="1200" baseline="0"/>
            <a:t>State of stimulation that precedes contraction.</a:t>
          </a:r>
          <a:endParaRPr lang="en-US" sz="3700" kern="1200"/>
        </a:p>
        <a:p>
          <a:pPr marL="285750" lvl="1" indent="-285750" algn="l" defTabSz="1644650">
            <a:lnSpc>
              <a:spcPct val="90000"/>
            </a:lnSpc>
            <a:spcBef>
              <a:spcPct val="0"/>
            </a:spcBef>
            <a:spcAft>
              <a:spcPct val="20000"/>
            </a:spcAft>
            <a:buChar char="•"/>
          </a:pPr>
          <a:r>
            <a:rPr lang="en-US" sz="3700" kern="1200" baseline="0"/>
            <a:t>Electrical activation of heart cells.</a:t>
          </a:r>
          <a:endParaRPr lang="en-US" sz="3700" kern="1200"/>
        </a:p>
        <a:p>
          <a:pPr marL="285750" lvl="1" indent="-285750" algn="l" defTabSz="1644650">
            <a:lnSpc>
              <a:spcPct val="90000"/>
            </a:lnSpc>
            <a:spcBef>
              <a:spcPct val="0"/>
            </a:spcBef>
            <a:spcAft>
              <a:spcPct val="20000"/>
            </a:spcAft>
            <a:buChar char="•"/>
          </a:pPr>
          <a:r>
            <a:rPr lang="en-US" sz="3700" kern="1200" baseline="0"/>
            <a:t>Causes the heart to contract.</a:t>
          </a:r>
          <a:endParaRPr lang="en-US" sz="3700" kern="1200"/>
        </a:p>
      </dsp:txBody>
      <dsp:txXfrm>
        <a:off x="0" y="1103504"/>
        <a:ext cx="8458200" cy="2185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4D7BE-C0FB-4603-9C6F-A631398FC10C}">
      <dsp:nvSpPr>
        <dsp:cNvPr id="0" name=""/>
        <dsp:cNvSpPr/>
      </dsp:nvSpPr>
      <dsp:spPr>
        <a:xfrm>
          <a:off x="0" y="2484491"/>
          <a:ext cx="7772400" cy="54354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baseline="0"/>
            <a:t>Normally measures less than one-half of R-R interval.</a:t>
          </a:r>
          <a:endParaRPr lang="en-US" sz="2000" kern="1200"/>
        </a:p>
      </dsp:txBody>
      <dsp:txXfrm>
        <a:off x="0" y="2484491"/>
        <a:ext cx="7772400" cy="543545"/>
      </dsp:txXfrm>
    </dsp:sp>
    <dsp:sp modelId="{22E7B403-BB1E-4DDA-8751-5C28850DDB8D}">
      <dsp:nvSpPr>
        <dsp:cNvPr id="0" name=""/>
        <dsp:cNvSpPr/>
      </dsp:nvSpPr>
      <dsp:spPr>
        <a:xfrm rot="10800000">
          <a:off x="0" y="1656670"/>
          <a:ext cx="7772400" cy="835973"/>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baseline="0"/>
            <a:t>Includes Q R S complex, S T segment, and T wave.</a:t>
          </a:r>
          <a:endParaRPr lang="en-US" sz="2000" kern="1200"/>
        </a:p>
      </dsp:txBody>
      <dsp:txXfrm rot="10800000">
        <a:off x="0" y="1656670"/>
        <a:ext cx="7772400" cy="543190"/>
      </dsp:txXfrm>
    </dsp:sp>
    <dsp:sp modelId="{FA4E85FE-6B64-4AD7-8AF1-41FCCD7B1EF3}">
      <dsp:nvSpPr>
        <dsp:cNvPr id="0" name=""/>
        <dsp:cNvSpPr/>
      </dsp:nvSpPr>
      <dsp:spPr>
        <a:xfrm rot="10800000">
          <a:off x="0" y="828850"/>
          <a:ext cx="7772400" cy="835973"/>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baseline="0"/>
            <a:t>Starts at beginning of Q R S complex and ends at end of T wave.</a:t>
          </a:r>
          <a:endParaRPr lang="en-US" sz="2000" kern="1200"/>
        </a:p>
      </dsp:txBody>
      <dsp:txXfrm rot="10800000">
        <a:off x="0" y="828850"/>
        <a:ext cx="7772400" cy="543190"/>
      </dsp:txXfrm>
    </dsp:sp>
    <dsp:sp modelId="{ADD9C4BB-4E0B-4B52-B0C9-15D2599F906D}">
      <dsp:nvSpPr>
        <dsp:cNvPr id="0" name=""/>
        <dsp:cNvSpPr/>
      </dsp:nvSpPr>
      <dsp:spPr>
        <a:xfrm rot="10800000">
          <a:off x="0" y="1029"/>
          <a:ext cx="7772400" cy="835973"/>
        </a:xfrm>
        <a:prstGeom prst="upArrowCallou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baseline="0"/>
            <a:t>Time required for ventricular depolarization and repolarization to occur.</a:t>
          </a:r>
          <a:endParaRPr lang="en-US" sz="2000" kern="1200"/>
        </a:p>
      </dsp:txBody>
      <dsp:txXfrm rot="10800000">
        <a:off x="0" y="1029"/>
        <a:ext cx="7772400" cy="5431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4567E-AE5B-4DEC-9E24-7DDD9410CEC8}">
      <dsp:nvSpPr>
        <dsp:cNvPr id="0" name=""/>
        <dsp:cNvSpPr/>
      </dsp:nvSpPr>
      <dsp:spPr>
        <a:xfrm>
          <a:off x="0" y="748625"/>
          <a:ext cx="5012532" cy="138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AD25F2-77E8-4129-A944-58BA6CFC0E81}">
      <dsp:nvSpPr>
        <dsp:cNvPr id="0" name=""/>
        <dsp:cNvSpPr/>
      </dsp:nvSpPr>
      <dsp:spPr>
        <a:xfrm>
          <a:off x="418078" y="1059592"/>
          <a:ext cx="760142" cy="760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CAC07F-4F4D-4DE3-8402-B4F587A28F72}">
      <dsp:nvSpPr>
        <dsp:cNvPr id="0" name=""/>
        <dsp:cNvSpPr/>
      </dsp:nvSpPr>
      <dsp:spPr>
        <a:xfrm>
          <a:off x="1596299" y="748625"/>
          <a:ext cx="3416232"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marL="0" lvl="0" indent="0" algn="l" defTabSz="1111250">
            <a:lnSpc>
              <a:spcPct val="90000"/>
            </a:lnSpc>
            <a:spcBef>
              <a:spcPct val="0"/>
            </a:spcBef>
            <a:spcAft>
              <a:spcPct val="35000"/>
            </a:spcAft>
            <a:buNone/>
          </a:pPr>
          <a:r>
            <a:rPr lang="en-US" sz="2500" kern="1200" baseline="0"/>
            <a:t>Time from start of one Q R S complex to start of next Q R S complex.</a:t>
          </a:r>
          <a:endParaRPr lang="en-US" sz="2500" kern="1200"/>
        </a:p>
      </dsp:txBody>
      <dsp:txXfrm>
        <a:off x="1596299" y="748625"/>
        <a:ext cx="3416232" cy="1382077"/>
      </dsp:txXfrm>
    </dsp:sp>
    <dsp:sp modelId="{365C36E0-A88D-4B6B-A804-876CC6E5EAEE}">
      <dsp:nvSpPr>
        <dsp:cNvPr id="0" name=""/>
        <dsp:cNvSpPr/>
      </dsp:nvSpPr>
      <dsp:spPr>
        <a:xfrm>
          <a:off x="0" y="2476222"/>
          <a:ext cx="5012532" cy="138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DF28B6-2051-44DE-9950-CC2903A05DFE}">
      <dsp:nvSpPr>
        <dsp:cNvPr id="0" name=""/>
        <dsp:cNvSpPr/>
      </dsp:nvSpPr>
      <dsp:spPr>
        <a:xfrm>
          <a:off x="418078" y="2787189"/>
          <a:ext cx="760142" cy="760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D99126-16E6-4A58-B720-DD595CD80BD8}">
      <dsp:nvSpPr>
        <dsp:cNvPr id="0" name=""/>
        <dsp:cNvSpPr/>
      </dsp:nvSpPr>
      <dsp:spPr>
        <a:xfrm>
          <a:off x="1596299" y="2476222"/>
          <a:ext cx="3416232" cy="1382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70" tIns="146270" rIns="146270" bIns="146270" numCol="1" spcCol="1270" anchor="ctr" anchorCtr="0">
          <a:noAutofit/>
        </a:bodyPr>
        <a:lstStyle/>
        <a:p>
          <a:pPr marL="0" lvl="0" indent="0" algn="l" defTabSz="1111250">
            <a:lnSpc>
              <a:spcPct val="90000"/>
            </a:lnSpc>
            <a:spcBef>
              <a:spcPct val="0"/>
            </a:spcBef>
            <a:spcAft>
              <a:spcPct val="35000"/>
            </a:spcAft>
            <a:buNone/>
          </a:pPr>
          <a:r>
            <a:rPr lang="en-US" sz="2500" kern="1200" baseline="0"/>
            <a:t>Used to calculate heart rate.</a:t>
          </a:r>
          <a:endParaRPr lang="en-US" sz="2500" kern="1200"/>
        </a:p>
      </dsp:txBody>
      <dsp:txXfrm>
        <a:off x="1596299" y="2476222"/>
        <a:ext cx="3416232" cy="13820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4C4BB-EC48-4D4E-BDA8-C4E24D8044AF}">
      <dsp:nvSpPr>
        <dsp:cNvPr id="0" name=""/>
        <dsp:cNvSpPr/>
      </dsp:nvSpPr>
      <dsp:spPr>
        <a:xfrm>
          <a:off x="0" y="2249"/>
          <a:ext cx="5012532"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F0EF8135-A43A-46D2-8F1E-4EBC07715D02}">
      <dsp:nvSpPr>
        <dsp:cNvPr id="0" name=""/>
        <dsp:cNvSpPr/>
      </dsp:nvSpPr>
      <dsp:spPr>
        <a:xfrm>
          <a:off x="0" y="2249"/>
          <a:ext cx="5012532"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baseline="0"/>
            <a:t>Junction of the Q R S complex and the S T interval.</a:t>
          </a:r>
          <a:endParaRPr lang="en-US" sz="3400" kern="1200"/>
        </a:p>
      </dsp:txBody>
      <dsp:txXfrm>
        <a:off x="0" y="2249"/>
        <a:ext cx="5012532" cy="1534142"/>
      </dsp:txXfrm>
    </dsp:sp>
    <dsp:sp modelId="{450B0438-4575-4D5C-A5DE-82575A6E3E38}">
      <dsp:nvSpPr>
        <dsp:cNvPr id="0" name=""/>
        <dsp:cNvSpPr/>
      </dsp:nvSpPr>
      <dsp:spPr>
        <a:xfrm>
          <a:off x="0" y="1536391"/>
          <a:ext cx="5012532" cy="0"/>
        </a:xfrm>
        <a:prstGeom prst="line">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w="9525" cap="flat" cmpd="sng" algn="ctr">
          <a:solidFill>
            <a:schemeClr val="accent2">
              <a:hueOff val="-2187096"/>
              <a:satOff val="-4210"/>
              <a:lumOff val="29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66E0AFC6-887C-4ED3-A3E0-D300FB387B54}">
      <dsp:nvSpPr>
        <dsp:cNvPr id="0" name=""/>
        <dsp:cNvSpPr/>
      </dsp:nvSpPr>
      <dsp:spPr>
        <a:xfrm>
          <a:off x="0" y="1536391"/>
          <a:ext cx="5012532"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baseline="0"/>
            <a:t>Represents end of the Q R S complex and ventricular depolarization.</a:t>
          </a:r>
          <a:endParaRPr lang="en-US" sz="3400" kern="1200"/>
        </a:p>
      </dsp:txBody>
      <dsp:txXfrm>
        <a:off x="0" y="1536391"/>
        <a:ext cx="5012532" cy="1534142"/>
      </dsp:txXfrm>
    </dsp:sp>
    <dsp:sp modelId="{7F155F31-BF9E-434C-B13E-2BC0BFE46159}">
      <dsp:nvSpPr>
        <dsp:cNvPr id="0" name=""/>
        <dsp:cNvSpPr/>
      </dsp:nvSpPr>
      <dsp:spPr>
        <a:xfrm>
          <a:off x="0" y="3070533"/>
          <a:ext cx="5012532" cy="0"/>
        </a:xfrm>
        <a:prstGeom prst="lin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C7EA157D-90D6-43B1-AB67-F7D6179F0422}">
      <dsp:nvSpPr>
        <dsp:cNvPr id="0" name=""/>
        <dsp:cNvSpPr/>
      </dsp:nvSpPr>
      <dsp:spPr>
        <a:xfrm>
          <a:off x="0" y="3070533"/>
          <a:ext cx="5012532"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baseline="0"/>
            <a:t>Important when measuring the length of the Q R S complex.</a:t>
          </a:r>
          <a:endParaRPr lang="en-US" sz="3400" kern="1200"/>
        </a:p>
      </dsp:txBody>
      <dsp:txXfrm>
        <a:off x="0" y="3070533"/>
        <a:ext cx="5012532" cy="15341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F1D75-A806-4F4E-A37A-FE2225343FCA}">
      <dsp:nvSpPr>
        <dsp:cNvPr id="0" name=""/>
        <dsp:cNvSpPr/>
      </dsp:nvSpPr>
      <dsp:spPr>
        <a:xfrm>
          <a:off x="0" y="45715"/>
          <a:ext cx="8458200" cy="6388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baseline="0"/>
            <a:t>Determining the atrial and ventricular rates.</a:t>
          </a:r>
          <a:endParaRPr lang="en-US" sz="2800" kern="1200"/>
        </a:p>
      </dsp:txBody>
      <dsp:txXfrm>
        <a:off x="31185" y="76900"/>
        <a:ext cx="8395830" cy="576449"/>
      </dsp:txXfrm>
    </dsp:sp>
    <dsp:sp modelId="{B611E05E-10B4-4240-B918-27530CE699AA}">
      <dsp:nvSpPr>
        <dsp:cNvPr id="0" name=""/>
        <dsp:cNvSpPr/>
      </dsp:nvSpPr>
      <dsp:spPr>
        <a:xfrm>
          <a:off x="0" y="765175"/>
          <a:ext cx="8458200" cy="6388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Regular rhythm.</a:t>
          </a:r>
          <a:endParaRPr lang="en-US" sz="2800" kern="1200"/>
        </a:p>
      </dsp:txBody>
      <dsp:txXfrm>
        <a:off x="31185" y="796360"/>
        <a:ext cx="8395830" cy="576449"/>
      </dsp:txXfrm>
    </dsp:sp>
    <dsp:sp modelId="{7038BCA1-A862-402E-BAE4-55789F56AE4C}">
      <dsp:nvSpPr>
        <dsp:cNvPr id="0" name=""/>
        <dsp:cNvSpPr/>
      </dsp:nvSpPr>
      <dsp:spPr>
        <a:xfrm>
          <a:off x="0" y="1403995"/>
          <a:ext cx="8458200" cy="124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baseline="0"/>
            <a:t>Arial rate: divide number of small boxes between P waves into 1,500.</a:t>
          </a:r>
          <a:endParaRPr lang="en-US" sz="2200" kern="1200"/>
        </a:p>
        <a:p>
          <a:pPr marL="228600" lvl="1" indent="-228600" algn="l" defTabSz="977900">
            <a:lnSpc>
              <a:spcPct val="90000"/>
            </a:lnSpc>
            <a:spcBef>
              <a:spcPct val="0"/>
            </a:spcBef>
            <a:spcAft>
              <a:spcPct val="20000"/>
            </a:spcAft>
            <a:buChar char="•"/>
          </a:pPr>
          <a:r>
            <a:rPr lang="en-US" sz="2200" kern="1200" baseline="0"/>
            <a:t>Ventricular rate – divide number of small boxes between R waves into 1,500.</a:t>
          </a:r>
          <a:endParaRPr lang="en-US" sz="2200" kern="1200"/>
        </a:p>
      </dsp:txBody>
      <dsp:txXfrm>
        <a:off x="0" y="1403995"/>
        <a:ext cx="8458200" cy="12461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431DF-C96C-4C5B-8B89-AA04EE77E4A5}">
      <dsp:nvSpPr>
        <dsp:cNvPr id="0" name=""/>
        <dsp:cNvSpPr/>
      </dsp:nvSpPr>
      <dsp:spPr>
        <a:xfrm>
          <a:off x="0" y="0"/>
          <a:ext cx="7772400" cy="302906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b="1" kern="1200" baseline="0"/>
            <a:t>Identifying the P wave morphology.</a:t>
          </a:r>
          <a:endParaRPr lang="en-US" sz="4100" kern="1200"/>
        </a:p>
      </dsp:txBody>
      <dsp:txXfrm>
        <a:off x="0" y="0"/>
        <a:ext cx="7772400" cy="1635696"/>
      </dsp:txXfrm>
    </dsp:sp>
    <dsp:sp modelId="{D4148908-3F66-4892-9EAB-67D1A992B712}">
      <dsp:nvSpPr>
        <dsp:cNvPr id="0" name=""/>
        <dsp:cNvSpPr/>
      </dsp:nvSpPr>
      <dsp:spPr>
        <a:xfrm>
          <a:off x="0" y="1575114"/>
          <a:ext cx="3886199" cy="139337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baseline="0"/>
            <a:t>Are shapes and waveforms all the same?</a:t>
          </a:r>
          <a:endParaRPr lang="en-US" sz="3200" kern="1200"/>
        </a:p>
      </dsp:txBody>
      <dsp:txXfrm>
        <a:off x="0" y="1575114"/>
        <a:ext cx="3886199" cy="1393370"/>
      </dsp:txXfrm>
    </dsp:sp>
    <dsp:sp modelId="{B3B77F49-F435-41FE-B7A7-01582CCCE549}">
      <dsp:nvSpPr>
        <dsp:cNvPr id="0" name=""/>
        <dsp:cNvSpPr/>
      </dsp:nvSpPr>
      <dsp:spPr>
        <a:xfrm>
          <a:off x="3886200" y="1575114"/>
          <a:ext cx="3886199" cy="139337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baseline="0"/>
            <a:t>Does each P wave have a Q R S complex following it?</a:t>
          </a:r>
          <a:endParaRPr lang="en-US" sz="3200" kern="1200"/>
        </a:p>
      </dsp:txBody>
      <dsp:txXfrm>
        <a:off x="3886200" y="1575114"/>
        <a:ext cx="3886199" cy="13933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B88C1-F43B-4113-866B-B3D1F3C8A949}">
      <dsp:nvSpPr>
        <dsp:cNvPr id="0" name=""/>
        <dsp:cNvSpPr/>
      </dsp:nvSpPr>
      <dsp:spPr>
        <a:xfrm>
          <a:off x="0" y="58490"/>
          <a:ext cx="7772400" cy="8441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baseline="0"/>
            <a:t>Measuring the P R interval.</a:t>
          </a:r>
          <a:endParaRPr lang="en-US" sz="3700" kern="1200"/>
        </a:p>
      </dsp:txBody>
      <dsp:txXfrm>
        <a:off x="41208" y="99698"/>
        <a:ext cx="7689984" cy="761739"/>
      </dsp:txXfrm>
    </dsp:sp>
    <dsp:sp modelId="{75D76F42-4055-429C-908F-0CB005DCF946}">
      <dsp:nvSpPr>
        <dsp:cNvPr id="0" name=""/>
        <dsp:cNvSpPr/>
      </dsp:nvSpPr>
      <dsp:spPr>
        <a:xfrm>
          <a:off x="0" y="902646"/>
          <a:ext cx="7772400" cy="2067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baseline="0"/>
            <a:t>Measure the distance from the start of the P wave to the start of the Q R S complex.</a:t>
          </a:r>
          <a:endParaRPr lang="en-US" sz="2900" kern="1200"/>
        </a:p>
        <a:p>
          <a:pPr marL="285750" lvl="1" indent="-285750" algn="l" defTabSz="1289050">
            <a:lnSpc>
              <a:spcPct val="90000"/>
            </a:lnSpc>
            <a:spcBef>
              <a:spcPct val="0"/>
            </a:spcBef>
            <a:spcAft>
              <a:spcPct val="20000"/>
            </a:spcAft>
            <a:buChar char="•"/>
          </a:pPr>
          <a:r>
            <a:rPr lang="en-US" sz="2900" kern="1200" baseline="0"/>
            <a:t>Normal range is 0.12 to 0.20 second.</a:t>
          </a:r>
          <a:endParaRPr lang="en-US" sz="2900" kern="1200"/>
        </a:p>
        <a:p>
          <a:pPr marL="285750" lvl="1" indent="-285750" algn="l" defTabSz="1289050">
            <a:lnSpc>
              <a:spcPct val="90000"/>
            </a:lnSpc>
            <a:spcBef>
              <a:spcPct val="0"/>
            </a:spcBef>
            <a:spcAft>
              <a:spcPct val="20000"/>
            </a:spcAft>
            <a:buChar char="•"/>
          </a:pPr>
          <a:r>
            <a:rPr lang="en-US" sz="2900" kern="1200" baseline="0"/>
            <a:t>Calculate in multiples of 0.02 because the human eye cannot determine 0.01 second.</a:t>
          </a:r>
          <a:endParaRPr lang="en-US" sz="2900" kern="1200"/>
        </a:p>
      </dsp:txBody>
      <dsp:txXfrm>
        <a:off x="0" y="902646"/>
        <a:ext cx="7772400" cy="20679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B5A32-DF9D-4870-814F-821C3CB0195F}">
      <dsp:nvSpPr>
        <dsp:cNvPr id="0" name=""/>
        <dsp:cNvSpPr/>
      </dsp:nvSpPr>
      <dsp:spPr>
        <a:xfrm>
          <a:off x="0" y="0"/>
          <a:ext cx="5012532" cy="4606925"/>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b="1" kern="1200" baseline="0"/>
            <a:t>Measuring the Q R S duration and analyzing the morphology.</a:t>
          </a:r>
          <a:endParaRPr lang="en-US" sz="3800" kern="1200"/>
        </a:p>
      </dsp:txBody>
      <dsp:txXfrm>
        <a:off x="0" y="0"/>
        <a:ext cx="5012532" cy="2487739"/>
      </dsp:txXfrm>
    </dsp:sp>
    <dsp:sp modelId="{920A770C-10DF-4ADE-BFD3-C1D83742F8DD}">
      <dsp:nvSpPr>
        <dsp:cNvPr id="0" name=""/>
        <dsp:cNvSpPr/>
      </dsp:nvSpPr>
      <dsp:spPr>
        <a:xfrm>
          <a:off x="2447" y="2395601"/>
          <a:ext cx="1669212" cy="211918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baseline="0"/>
            <a:t>Helps in discriminating between different dysrhythmias.</a:t>
          </a:r>
          <a:endParaRPr lang="en-US" sz="2000" kern="1200"/>
        </a:p>
      </dsp:txBody>
      <dsp:txXfrm>
        <a:off x="2447" y="2395601"/>
        <a:ext cx="1669212" cy="2119185"/>
      </dsp:txXfrm>
    </dsp:sp>
    <dsp:sp modelId="{83D590FD-9CE5-4FCA-8111-BC483C708091}">
      <dsp:nvSpPr>
        <dsp:cNvPr id="0" name=""/>
        <dsp:cNvSpPr/>
      </dsp:nvSpPr>
      <dsp:spPr>
        <a:xfrm>
          <a:off x="1671659" y="2395601"/>
          <a:ext cx="1669212" cy="211918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baseline="0"/>
            <a:t>Normal limits 0.06 to 0.10 second.</a:t>
          </a:r>
          <a:endParaRPr lang="en-US" sz="2000" kern="1200"/>
        </a:p>
      </dsp:txBody>
      <dsp:txXfrm>
        <a:off x="1671659" y="2395601"/>
        <a:ext cx="1669212" cy="2119185"/>
      </dsp:txXfrm>
    </dsp:sp>
    <dsp:sp modelId="{4056C7A0-4597-4619-B610-9521E411F628}">
      <dsp:nvSpPr>
        <dsp:cNvPr id="0" name=""/>
        <dsp:cNvSpPr/>
      </dsp:nvSpPr>
      <dsp:spPr>
        <a:xfrm>
          <a:off x="3340872" y="2395601"/>
          <a:ext cx="1669212" cy="2119185"/>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baseline="0"/>
            <a:t>Measure from beginning of Q R S complex to J point.</a:t>
          </a:r>
          <a:endParaRPr lang="en-US" sz="2000" kern="1200"/>
        </a:p>
      </dsp:txBody>
      <dsp:txXfrm>
        <a:off x="3340872" y="2395601"/>
        <a:ext cx="1669212" cy="21191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86533-80C4-4EF3-8140-2818191A6910}">
      <dsp:nvSpPr>
        <dsp:cNvPr id="0" name=""/>
        <dsp:cNvSpPr/>
      </dsp:nvSpPr>
      <dsp:spPr>
        <a:xfrm>
          <a:off x="0" y="0"/>
          <a:ext cx="4729028" cy="359380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baseline="0"/>
            <a:t>Important Q R S questions.</a:t>
          </a:r>
          <a:endParaRPr lang="en-US" sz="4900" kern="1200"/>
        </a:p>
      </dsp:txBody>
      <dsp:txXfrm>
        <a:off x="0" y="0"/>
        <a:ext cx="4729028" cy="1940654"/>
      </dsp:txXfrm>
    </dsp:sp>
    <dsp:sp modelId="{2E5A64E5-CD11-4593-9A2E-FAB3C8150597}">
      <dsp:nvSpPr>
        <dsp:cNvPr id="0" name=""/>
        <dsp:cNvSpPr/>
      </dsp:nvSpPr>
      <dsp:spPr>
        <a:xfrm>
          <a:off x="0" y="1868778"/>
          <a:ext cx="1182257" cy="165315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baseline="0"/>
            <a:t>Are all Q R S complexes of equal length?</a:t>
          </a:r>
          <a:endParaRPr lang="en-US" sz="1400" kern="1200"/>
        </a:p>
      </dsp:txBody>
      <dsp:txXfrm>
        <a:off x="0" y="1868778"/>
        <a:ext cx="1182257" cy="1653150"/>
      </dsp:txXfrm>
    </dsp:sp>
    <dsp:sp modelId="{483ABF7B-6E89-4378-9307-9004C77B7A8E}">
      <dsp:nvSpPr>
        <dsp:cNvPr id="0" name=""/>
        <dsp:cNvSpPr/>
      </dsp:nvSpPr>
      <dsp:spPr>
        <a:xfrm>
          <a:off x="1182257" y="1868778"/>
          <a:ext cx="1182257" cy="165315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baseline="0"/>
            <a:t>What is the actual measurement, and is it within normal limits?</a:t>
          </a:r>
          <a:endParaRPr lang="en-US" sz="1400" kern="1200"/>
        </a:p>
      </dsp:txBody>
      <dsp:txXfrm>
        <a:off x="1182257" y="1868778"/>
        <a:ext cx="1182257" cy="1653150"/>
      </dsp:txXfrm>
    </dsp:sp>
    <dsp:sp modelId="{9ED0799D-1285-4C6C-89C1-3DE8128443B3}">
      <dsp:nvSpPr>
        <dsp:cNvPr id="0" name=""/>
        <dsp:cNvSpPr/>
      </dsp:nvSpPr>
      <dsp:spPr>
        <a:xfrm>
          <a:off x="2364514" y="1868778"/>
          <a:ext cx="1182257" cy="165315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baseline="0"/>
            <a:t>Do all Q R S complexes look alike?</a:t>
          </a:r>
          <a:endParaRPr lang="en-US" sz="1400" kern="1200"/>
        </a:p>
      </dsp:txBody>
      <dsp:txXfrm>
        <a:off x="2364514" y="1868778"/>
        <a:ext cx="1182257" cy="1653150"/>
      </dsp:txXfrm>
    </dsp:sp>
    <dsp:sp modelId="{BB767A4E-549A-456F-899B-348E6DB4780A}">
      <dsp:nvSpPr>
        <dsp:cNvPr id="0" name=""/>
        <dsp:cNvSpPr/>
      </dsp:nvSpPr>
      <dsp:spPr>
        <a:xfrm>
          <a:off x="3546771" y="1868778"/>
          <a:ext cx="1182257" cy="1653150"/>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baseline="0"/>
            <a:t>If not, are unusual Q R S complexes associated with ectopic beat?</a:t>
          </a:r>
          <a:endParaRPr lang="en-US" sz="1400" kern="1200"/>
        </a:p>
      </dsp:txBody>
      <dsp:txXfrm>
        <a:off x="3546771" y="1868778"/>
        <a:ext cx="1182257" cy="16531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3F6E3-0C89-4863-970F-3FF6922E760E}">
      <dsp:nvSpPr>
        <dsp:cNvPr id="0" name=""/>
        <dsp:cNvSpPr/>
      </dsp:nvSpPr>
      <dsp:spPr>
        <a:xfrm>
          <a:off x="0" y="13585"/>
          <a:ext cx="5012532" cy="1490104"/>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The parts of the E C G waveform are created by the electrical activity of the heart, including atrial and ventricular depolarization and repolarization.</a:t>
          </a:r>
          <a:endParaRPr lang="en-US" sz="1900" kern="1200"/>
        </a:p>
      </dsp:txBody>
      <dsp:txXfrm>
        <a:off x="72741" y="86326"/>
        <a:ext cx="4867050" cy="1344622"/>
      </dsp:txXfrm>
    </dsp:sp>
    <dsp:sp modelId="{F82FA9D2-E26C-408A-A821-7EF3146A3388}">
      <dsp:nvSpPr>
        <dsp:cNvPr id="0" name=""/>
        <dsp:cNvSpPr/>
      </dsp:nvSpPr>
      <dsp:spPr>
        <a:xfrm>
          <a:off x="0" y="1558410"/>
          <a:ext cx="5012532" cy="1490104"/>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The E C G waveform includes the P wave, Q R S complex, T wave, U wave (not always seen), P R interval, Q T interval, and S T segment. Evaluating an E C G requires basic knowledge of these components of the rhythm.</a:t>
          </a:r>
          <a:endParaRPr lang="en-US" sz="1900" kern="1200"/>
        </a:p>
      </dsp:txBody>
      <dsp:txXfrm>
        <a:off x="72741" y="1631151"/>
        <a:ext cx="4867050" cy="1344622"/>
      </dsp:txXfrm>
    </dsp:sp>
    <dsp:sp modelId="{DCB14C17-9AEA-44C6-9821-8CE9D6B88398}">
      <dsp:nvSpPr>
        <dsp:cNvPr id="0" name=""/>
        <dsp:cNvSpPr/>
      </dsp:nvSpPr>
      <dsp:spPr>
        <a:xfrm>
          <a:off x="0" y="3103234"/>
          <a:ext cx="5012532" cy="1490104"/>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The process of evaluating an E C G tracing includes determining the rhythm, rate, P wave morphology, P R interval, and Q R S duration and morphology.</a:t>
          </a:r>
          <a:endParaRPr lang="en-US" sz="1900" kern="1200"/>
        </a:p>
      </dsp:txBody>
      <dsp:txXfrm>
        <a:off x="72741" y="3175975"/>
        <a:ext cx="4867050" cy="1344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B1022-5EF5-49AD-B32B-3215C45FF70B}">
      <dsp:nvSpPr>
        <dsp:cNvPr id="0" name=""/>
        <dsp:cNvSpPr/>
      </dsp:nvSpPr>
      <dsp:spPr>
        <a:xfrm>
          <a:off x="0" y="230818"/>
          <a:ext cx="7772400" cy="8441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baseline="0"/>
            <a:t>Repolarization.</a:t>
          </a:r>
          <a:endParaRPr lang="en-US" sz="3700" kern="1200"/>
        </a:p>
      </dsp:txBody>
      <dsp:txXfrm>
        <a:off x="41208" y="272026"/>
        <a:ext cx="7689984" cy="761739"/>
      </dsp:txXfrm>
    </dsp:sp>
    <dsp:sp modelId="{1659AA07-20E1-444B-B155-541DA226B01F}">
      <dsp:nvSpPr>
        <dsp:cNvPr id="0" name=""/>
        <dsp:cNvSpPr/>
      </dsp:nvSpPr>
      <dsp:spPr>
        <a:xfrm>
          <a:off x="0" y="1074973"/>
          <a:ext cx="7772400" cy="172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baseline="0"/>
            <a:t>State of cellular recovery following contraction.</a:t>
          </a:r>
          <a:endParaRPr lang="en-US" sz="2900" kern="1200"/>
        </a:p>
        <a:p>
          <a:pPr marL="285750" lvl="1" indent="-285750" algn="l" defTabSz="1289050">
            <a:lnSpc>
              <a:spcPct val="90000"/>
            </a:lnSpc>
            <a:spcBef>
              <a:spcPct val="0"/>
            </a:spcBef>
            <a:spcAft>
              <a:spcPct val="20000"/>
            </a:spcAft>
            <a:buChar char="•"/>
          </a:pPr>
          <a:r>
            <a:rPr lang="en-US" sz="2900" kern="1200" baseline="0"/>
            <a:t>Cell returns to a resting state.</a:t>
          </a:r>
          <a:endParaRPr lang="en-US" sz="2900" kern="1200"/>
        </a:p>
        <a:p>
          <a:pPr marL="285750" lvl="1" indent="-285750" algn="l" defTabSz="1289050">
            <a:lnSpc>
              <a:spcPct val="90000"/>
            </a:lnSpc>
            <a:spcBef>
              <a:spcPct val="0"/>
            </a:spcBef>
            <a:spcAft>
              <a:spcPct val="20000"/>
            </a:spcAft>
            <a:buChar char="•"/>
          </a:pPr>
          <a:r>
            <a:rPr lang="en-US" sz="2900" kern="1200" baseline="0"/>
            <a:t>Heart relaxes, allowing for refilling of the chambers.</a:t>
          </a:r>
          <a:endParaRPr lang="en-US" sz="2900" kern="1200"/>
        </a:p>
      </dsp:txBody>
      <dsp:txXfrm>
        <a:off x="0" y="1074973"/>
        <a:ext cx="7772400" cy="1723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025C7-E5DD-4C67-8E08-6128CA4BF992}">
      <dsp:nvSpPr>
        <dsp:cNvPr id="0" name=""/>
        <dsp:cNvSpPr/>
      </dsp:nvSpPr>
      <dsp:spPr>
        <a:xfrm>
          <a:off x="0" y="2810"/>
          <a:ext cx="8458200" cy="5703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a:t>Recorded activity of depolarization and repolarization.</a:t>
          </a:r>
          <a:endParaRPr lang="en-US" sz="2500" kern="1200"/>
        </a:p>
      </dsp:txBody>
      <dsp:txXfrm>
        <a:off x="27843" y="30653"/>
        <a:ext cx="8402514" cy="514689"/>
      </dsp:txXfrm>
    </dsp:sp>
    <dsp:sp modelId="{7AE2388B-9726-48F9-B375-EF54BC53D490}">
      <dsp:nvSpPr>
        <dsp:cNvPr id="0" name=""/>
        <dsp:cNvSpPr/>
      </dsp:nvSpPr>
      <dsp:spPr>
        <a:xfrm>
          <a:off x="0" y="645185"/>
          <a:ext cx="8458200" cy="5703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a:t>Isoelectric line or baseline.</a:t>
          </a:r>
          <a:endParaRPr lang="en-US" sz="2500" kern="1200"/>
        </a:p>
      </dsp:txBody>
      <dsp:txXfrm>
        <a:off x="27843" y="673028"/>
        <a:ext cx="8402514" cy="514689"/>
      </dsp:txXfrm>
    </dsp:sp>
    <dsp:sp modelId="{2C99D456-3DDE-4E3C-A634-F16455F478D7}">
      <dsp:nvSpPr>
        <dsp:cNvPr id="0" name=""/>
        <dsp:cNvSpPr/>
      </dsp:nvSpPr>
      <dsp:spPr>
        <a:xfrm>
          <a:off x="0" y="1287560"/>
          <a:ext cx="8458200" cy="5703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a:t>Labeled P, Q, R, S, T, U.</a:t>
          </a:r>
          <a:endParaRPr lang="en-US" sz="2500" kern="1200"/>
        </a:p>
      </dsp:txBody>
      <dsp:txXfrm>
        <a:off x="27843" y="1315403"/>
        <a:ext cx="8402514" cy="514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41D93-3B26-472F-88E1-66A5BB27DD9D}">
      <dsp:nvSpPr>
        <dsp:cNvPr id="0" name=""/>
        <dsp:cNvSpPr/>
      </dsp:nvSpPr>
      <dsp:spPr>
        <a:xfrm>
          <a:off x="657928" y="666901"/>
          <a:ext cx="1070610" cy="10706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17D556-8E05-4E37-ADC8-EAEED77412CB}">
      <dsp:nvSpPr>
        <dsp:cNvPr id="0" name=""/>
        <dsp:cNvSpPr/>
      </dsp:nvSpPr>
      <dsp:spPr>
        <a:xfrm>
          <a:off x="3666" y="2053609"/>
          <a:ext cx="237913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baseline="0"/>
            <a:t>First positive deflection.</a:t>
          </a:r>
          <a:endParaRPr lang="en-US" sz="1900" kern="1200"/>
        </a:p>
      </dsp:txBody>
      <dsp:txXfrm>
        <a:off x="3666" y="2053609"/>
        <a:ext cx="2379134" cy="720000"/>
      </dsp:txXfrm>
    </dsp:sp>
    <dsp:sp modelId="{DD95DA3E-6291-420F-951E-3C6F759F80BF}">
      <dsp:nvSpPr>
        <dsp:cNvPr id="0" name=""/>
        <dsp:cNvSpPr/>
      </dsp:nvSpPr>
      <dsp:spPr>
        <a:xfrm>
          <a:off x="3453411" y="666901"/>
          <a:ext cx="1070610" cy="10706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860090-F377-4DFB-A297-3D218379F676}">
      <dsp:nvSpPr>
        <dsp:cNvPr id="0" name=""/>
        <dsp:cNvSpPr/>
      </dsp:nvSpPr>
      <dsp:spPr>
        <a:xfrm>
          <a:off x="2799149" y="2053609"/>
          <a:ext cx="237913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baseline="0"/>
            <a:t>Represents atrial depolarization and atrial contraction.</a:t>
          </a:r>
          <a:endParaRPr lang="en-US" sz="1900" kern="1200"/>
        </a:p>
      </dsp:txBody>
      <dsp:txXfrm>
        <a:off x="2799149" y="2053609"/>
        <a:ext cx="2379134" cy="720000"/>
      </dsp:txXfrm>
    </dsp:sp>
    <dsp:sp modelId="{A11633B4-D92C-49CE-9487-3F9935A13A9F}">
      <dsp:nvSpPr>
        <dsp:cNvPr id="0" name=""/>
        <dsp:cNvSpPr/>
      </dsp:nvSpPr>
      <dsp:spPr>
        <a:xfrm>
          <a:off x="6248894" y="666901"/>
          <a:ext cx="1070610" cy="10706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4C668D-2502-423E-8ED0-7EB24F9EC2FD}">
      <dsp:nvSpPr>
        <dsp:cNvPr id="0" name=""/>
        <dsp:cNvSpPr/>
      </dsp:nvSpPr>
      <dsp:spPr>
        <a:xfrm>
          <a:off x="5594632" y="2053609"/>
          <a:ext cx="237913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baseline="0"/>
            <a:t>Small compared to other E C G waves.</a:t>
          </a:r>
          <a:endParaRPr lang="en-US" sz="1900" kern="1200"/>
        </a:p>
      </dsp:txBody>
      <dsp:txXfrm>
        <a:off x="5594632" y="2053609"/>
        <a:ext cx="2379134"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8EE8E-145D-4E02-959C-665D9C392FF1}">
      <dsp:nvSpPr>
        <dsp:cNvPr id="0" name=""/>
        <dsp:cNvSpPr/>
      </dsp:nvSpPr>
      <dsp:spPr>
        <a:xfrm>
          <a:off x="0" y="23953"/>
          <a:ext cx="7772400" cy="6388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Consists of the Q, R, and S waves.</a:t>
          </a:r>
          <a:endParaRPr lang="en-US" sz="2800" kern="1200"/>
        </a:p>
      </dsp:txBody>
      <dsp:txXfrm>
        <a:off x="31185" y="55138"/>
        <a:ext cx="7710030" cy="576449"/>
      </dsp:txXfrm>
    </dsp:sp>
    <dsp:sp modelId="{7CEA392B-2528-4E39-8DAF-F1B3D395003A}">
      <dsp:nvSpPr>
        <dsp:cNvPr id="0" name=""/>
        <dsp:cNvSpPr/>
      </dsp:nvSpPr>
      <dsp:spPr>
        <a:xfrm>
          <a:off x="0" y="743413"/>
          <a:ext cx="7772400" cy="63881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Q wave.</a:t>
          </a:r>
          <a:endParaRPr lang="en-US" sz="2800" kern="1200"/>
        </a:p>
      </dsp:txBody>
      <dsp:txXfrm>
        <a:off x="31185" y="774598"/>
        <a:ext cx="7710030" cy="576449"/>
      </dsp:txXfrm>
    </dsp:sp>
    <dsp:sp modelId="{A5C9E705-5B99-4323-820F-EEEBF4C49781}">
      <dsp:nvSpPr>
        <dsp:cNvPr id="0" name=""/>
        <dsp:cNvSpPr/>
      </dsp:nvSpPr>
      <dsp:spPr>
        <a:xfrm>
          <a:off x="0" y="1382233"/>
          <a:ext cx="7772400"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baseline="0"/>
            <a:t>Represents conduction of impulse down the interventricular septum.</a:t>
          </a:r>
          <a:endParaRPr lang="en-US" sz="2200" kern="1200"/>
        </a:p>
        <a:p>
          <a:pPr marL="228600" lvl="1" indent="-228600" algn="l" defTabSz="977900">
            <a:lnSpc>
              <a:spcPct val="90000"/>
            </a:lnSpc>
            <a:spcBef>
              <a:spcPct val="0"/>
            </a:spcBef>
            <a:spcAft>
              <a:spcPct val="20000"/>
            </a:spcAft>
            <a:buChar char="•"/>
          </a:pPr>
          <a:r>
            <a:rPr lang="en-US" sz="2200" kern="1200" baseline="0"/>
            <a:t>First negative deflection, occurs before the R wave.</a:t>
          </a:r>
          <a:endParaRPr lang="en-US" sz="2200" kern="1200"/>
        </a:p>
        <a:p>
          <a:pPr marL="228600" lvl="1" indent="-228600" algn="l" defTabSz="977900">
            <a:lnSpc>
              <a:spcPct val="90000"/>
            </a:lnSpc>
            <a:spcBef>
              <a:spcPct val="0"/>
            </a:spcBef>
            <a:spcAft>
              <a:spcPct val="20000"/>
            </a:spcAft>
            <a:buChar char="•"/>
          </a:pPr>
          <a:r>
            <a:rPr lang="en-US" sz="2200" kern="1200" baseline="0"/>
            <a:t>Not always visualized on the E C G.</a:t>
          </a:r>
          <a:endParaRPr lang="en-US" sz="2200" kern="1200"/>
        </a:p>
        <a:p>
          <a:pPr marL="228600" lvl="1" indent="-228600" algn="l" defTabSz="977900">
            <a:lnSpc>
              <a:spcPct val="90000"/>
            </a:lnSpc>
            <a:spcBef>
              <a:spcPct val="0"/>
            </a:spcBef>
            <a:spcAft>
              <a:spcPct val="20000"/>
            </a:spcAft>
            <a:buChar char="•"/>
          </a:pPr>
          <a:r>
            <a:rPr lang="en-US" sz="2200" kern="1200" baseline="0"/>
            <a:t>Less than 1/4 the height of the R wave.</a:t>
          </a:r>
          <a:endParaRPr lang="en-US" sz="2200" kern="1200"/>
        </a:p>
      </dsp:txBody>
      <dsp:txXfrm>
        <a:off x="0" y="1382233"/>
        <a:ext cx="7772400" cy="1622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B535A-CF09-42F1-958A-C861C93AB4CA}">
      <dsp:nvSpPr>
        <dsp:cNvPr id="0" name=""/>
        <dsp:cNvSpPr/>
      </dsp:nvSpPr>
      <dsp:spPr>
        <a:xfrm>
          <a:off x="0" y="180414"/>
          <a:ext cx="8458200"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R wave.</a:t>
          </a:r>
          <a:endParaRPr lang="en-US" sz="3100" kern="1200"/>
        </a:p>
      </dsp:txBody>
      <dsp:txXfrm>
        <a:off x="34526" y="214940"/>
        <a:ext cx="8389148" cy="638212"/>
      </dsp:txXfrm>
    </dsp:sp>
    <dsp:sp modelId="{4370BD35-14E2-4DF4-A864-EEE8FE0B5739}">
      <dsp:nvSpPr>
        <dsp:cNvPr id="0" name=""/>
        <dsp:cNvSpPr/>
      </dsp:nvSpPr>
      <dsp:spPr>
        <a:xfrm>
          <a:off x="0" y="887679"/>
          <a:ext cx="845820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a:t>First positive wave of the Q R S complex.</a:t>
          </a:r>
          <a:endParaRPr lang="en-US" sz="2400" kern="1200"/>
        </a:p>
        <a:p>
          <a:pPr marL="228600" lvl="1" indent="-228600" algn="l" defTabSz="1066800">
            <a:lnSpc>
              <a:spcPct val="90000"/>
            </a:lnSpc>
            <a:spcBef>
              <a:spcPct val="0"/>
            </a:spcBef>
            <a:spcAft>
              <a:spcPct val="20000"/>
            </a:spcAft>
            <a:buChar char="•"/>
          </a:pPr>
          <a:r>
            <a:rPr lang="en-US" sz="2400" kern="1200" baseline="0"/>
            <a:t>Represents conduction of electrical impulse to the left ventricle.</a:t>
          </a:r>
          <a:endParaRPr lang="en-US" sz="2400" kern="1200"/>
        </a:p>
      </dsp:txBody>
      <dsp:txXfrm>
        <a:off x="0" y="887679"/>
        <a:ext cx="8458200" cy="7539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2047D-C750-4164-BDED-2BD6BADDE3A3}">
      <dsp:nvSpPr>
        <dsp:cNvPr id="0" name=""/>
        <dsp:cNvSpPr/>
      </dsp:nvSpPr>
      <dsp:spPr>
        <a:xfrm>
          <a:off x="1325840" y="7033"/>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5F1444-4CE3-4A11-A026-B1DEE9B42260}">
      <dsp:nvSpPr>
        <dsp:cNvPr id="0" name=""/>
        <dsp:cNvSpPr/>
      </dsp:nvSpPr>
      <dsp:spPr>
        <a:xfrm>
          <a:off x="1698778" y="379971"/>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96C004-07B7-4C16-B306-8A3A0D1E8F99}">
      <dsp:nvSpPr>
        <dsp:cNvPr id="0" name=""/>
        <dsp:cNvSpPr/>
      </dsp:nvSpPr>
      <dsp:spPr>
        <a:xfrm>
          <a:off x="766434" y="2302033"/>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baseline="0"/>
            <a:t>Represents ventricular repolarization.</a:t>
          </a:r>
          <a:endParaRPr lang="en-US" sz="1900" kern="1200"/>
        </a:p>
      </dsp:txBody>
      <dsp:txXfrm>
        <a:off x="766434" y="2302033"/>
        <a:ext cx="2868750" cy="720000"/>
      </dsp:txXfrm>
    </dsp:sp>
    <dsp:sp modelId="{2CF9A0EC-FA58-4284-B805-4B8B45DBFFE1}">
      <dsp:nvSpPr>
        <dsp:cNvPr id="0" name=""/>
        <dsp:cNvSpPr/>
      </dsp:nvSpPr>
      <dsp:spPr>
        <a:xfrm>
          <a:off x="4696621" y="7033"/>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E65ABC-BE04-41D9-9B5B-4A64484EB17C}">
      <dsp:nvSpPr>
        <dsp:cNvPr id="0" name=""/>
        <dsp:cNvSpPr/>
      </dsp:nvSpPr>
      <dsp:spPr>
        <a:xfrm>
          <a:off x="5069559" y="379971"/>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9D03AB-D771-4856-B924-2B02EFB05E6E}">
      <dsp:nvSpPr>
        <dsp:cNvPr id="0" name=""/>
        <dsp:cNvSpPr/>
      </dsp:nvSpPr>
      <dsp:spPr>
        <a:xfrm>
          <a:off x="4137215" y="2302033"/>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baseline="0"/>
            <a:t>Normal T wave is in same direction as R wave and P wave.</a:t>
          </a:r>
          <a:endParaRPr lang="en-US" sz="1900" kern="1200"/>
        </a:p>
      </dsp:txBody>
      <dsp:txXfrm>
        <a:off x="4137215" y="2302033"/>
        <a:ext cx="28687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3CBB6-9D82-4504-8CCB-A797CC1056B0}">
      <dsp:nvSpPr>
        <dsp:cNvPr id="0" name=""/>
        <dsp:cNvSpPr/>
      </dsp:nvSpPr>
      <dsp:spPr>
        <a:xfrm>
          <a:off x="0" y="3778676"/>
          <a:ext cx="5012532" cy="826682"/>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t>Presence may indicate an electrolyte imbalance.</a:t>
          </a:r>
          <a:endParaRPr lang="en-US" sz="2100" kern="1200"/>
        </a:p>
      </dsp:txBody>
      <dsp:txXfrm>
        <a:off x="0" y="3778676"/>
        <a:ext cx="5012532" cy="826682"/>
      </dsp:txXfrm>
    </dsp:sp>
    <dsp:sp modelId="{E70D550D-1389-4D39-92A7-95603F742B92}">
      <dsp:nvSpPr>
        <dsp:cNvPr id="0" name=""/>
        <dsp:cNvSpPr/>
      </dsp:nvSpPr>
      <dsp:spPr>
        <a:xfrm rot="10800000">
          <a:off x="0" y="2519639"/>
          <a:ext cx="5012532" cy="1271437"/>
        </a:xfrm>
        <a:prstGeom prst="upArrowCallou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t>Not seen on all E C Gs.</a:t>
          </a:r>
          <a:endParaRPr lang="en-US" sz="2100" kern="1200"/>
        </a:p>
      </dsp:txBody>
      <dsp:txXfrm rot="10800000">
        <a:off x="0" y="2519639"/>
        <a:ext cx="5012532" cy="826142"/>
      </dsp:txXfrm>
    </dsp:sp>
    <dsp:sp modelId="{A88B8A4F-AFBE-44BF-8DC1-6573088305D3}">
      <dsp:nvSpPr>
        <dsp:cNvPr id="0" name=""/>
        <dsp:cNvSpPr/>
      </dsp:nvSpPr>
      <dsp:spPr>
        <a:xfrm rot="10800000">
          <a:off x="0" y="1260603"/>
          <a:ext cx="5012532" cy="1271437"/>
        </a:xfrm>
        <a:prstGeom prst="upArrowCallou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t>Represents repolarization of bundle of His and Purkinje fibers.</a:t>
          </a:r>
          <a:endParaRPr lang="en-US" sz="2100" kern="1200"/>
        </a:p>
      </dsp:txBody>
      <dsp:txXfrm rot="10800000">
        <a:off x="0" y="1260603"/>
        <a:ext cx="5012532" cy="826142"/>
      </dsp:txXfrm>
    </dsp:sp>
    <dsp:sp modelId="{6FC5D3D8-6E38-4713-A8AB-5BBB11C4EBDC}">
      <dsp:nvSpPr>
        <dsp:cNvPr id="0" name=""/>
        <dsp:cNvSpPr/>
      </dsp:nvSpPr>
      <dsp:spPr>
        <a:xfrm rot="10800000">
          <a:off x="0" y="1566"/>
          <a:ext cx="5012532" cy="1271437"/>
        </a:xfrm>
        <a:prstGeom prst="upArrowCallou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t>Follows the T wave.</a:t>
          </a:r>
          <a:endParaRPr lang="en-US" sz="2100" kern="1200"/>
        </a:p>
      </dsp:txBody>
      <dsp:txXfrm rot="10800000">
        <a:off x="0" y="1566"/>
        <a:ext cx="5012532" cy="8261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BF0AE-5E11-4C45-8A04-504AEC9680F9}">
      <dsp:nvSpPr>
        <dsp:cNvPr id="0" name=""/>
        <dsp:cNvSpPr/>
      </dsp:nvSpPr>
      <dsp:spPr>
        <a:xfrm>
          <a:off x="0" y="2249"/>
          <a:ext cx="5012532"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28922FA7-6C8C-4D6F-8946-04A9CD3747D1}">
      <dsp:nvSpPr>
        <dsp:cNvPr id="0" name=""/>
        <dsp:cNvSpPr/>
      </dsp:nvSpPr>
      <dsp:spPr>
        <a:xfrm>
          <a:off x="0" y="2249"/>
          <a:ext cx="5012532"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baseline="0"/>
            <a:t>Measured from beginning of P wave to beginning of Q R S complex.</a:t>
          </a:r>
          <a:endParaRPr lang="en-US" sz="3400" kern="1200"/>
        </a:p>
      </dsp:txBody>
      <dsp:txXfrm>
        <a:off x="0" y="2249"/>
        <a:ext cx="5012532" cy="1534142"/>
      </dsp:txXfrm>
    </dsp:sp>
    <dsp:sp modelId="{C9BC5867-66F9-4038-8D2C-354D7942F4C3}">
      <dsp:nvSpPr>
        <dsp:cNvPr id="0" name=""/>
        <dsp:cNvSpPr/>
      </dsp:nvSpPr>
      <dsp:spPr>
        <a:xfrm>
          <a:off x="0" y="1536391"/>
          <a:ext cx="5012532" cy="0"/>
        </a:xfrm>
        <a:prstGeom prst="line">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w="9525" cap="flat" cmpd="sng" algn="ctr">
          <a:solidFill>
            <a:schemeClr val="accent2">
              <a:hueOff val="-2187096"/>
              <a:satOff val="-4210"/>
              <a:lumOff val="29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DFF37BC0-2CB7-4B04-A7D3-A02DBA209BFA}">
      <dsp:nvSpPr>
        <dsp:cNvPr id="0" name=""/>
        <dsp:cNvSpPr/>
      </dsp:nvSpPr>
      <dsp:spPr>
        <a:xfrm>
          <a:off x="0" y="1536391"/>
          <a:ext cx="5012532"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baseline="0"/>
            <a:t>Normal length of time is 0.12 to 0.20 second.</a:t>
          </a:r>
          <a:endParaRPr lang="en-US" sz="3400" kern="1200"/>
        </a:p>
      </dsp:txBody>
      <dsp:txXfrm>
        <a:off x="0" y="1536391"/>
        <a:ext cx="5012532" cy="1534142"/>
      </dsp:txXfrm>
    </dsp:sp>
    <dsp:sp modelId="{D4FB3B01-82ED-4028-AE9D-9C65F5ABE76F}">
      <dsp:nvSpPr>
        <dsp:cNvPr id="0" name=""/>
        <dsp:cNvSpPr/>
      </dsp:nvSpPr>
      <dsp:spPr>
        <a:xfrm>
          <a:off x="0" y="3070533"/>
          <a:ext cx="5012532" cy="0"/>
        </a:xfrm>
        <a:prstGeom prst="lin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7C9FED5D-636B-46C2-8C68-A811C7793182}">
      <dsp:nvSpPr>
        <dsp:cNvPr id="0" name=""/>
        <dsp:cNvSpPr/>
      </dsp:nvSpPr>
      <dsp:spPr>
        <a:xfrm>
          <a:off x="0" y="3070533"/>
          <a:ext cx="5012532" cy="153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baseline="0"/>
            <a:t>Interval should be consistent.</a:t>
          </a:r>
          <a:endParaRPr lang="en-US" sz="3400" kern="1200"/>
        </a:p>
      </dsp:txBody>
      <dsp:txXfrm>
        <a:off x="0" y="3070533"/>
        <a:ext cx="5012532" cy="15341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800" spc="-1" strike="noStrike">
                <a:solidFill>
                  <a:schemeClr val="dk1"/>
                </a:solidFill>
                <a:latin typeface="Tw Cen MT"/>
              </a:rPr>
              <a:t>Click to move the slide</a:t>
            </a:r>
            <a:endParaRPr b="0" lang="en-US" sz="1800" spc="-1" strike="noStrike">
              <a:solidFill>
                <a:schemeClr val="dk1"/>
              </a:solidFill>
              <a:latin typeface="Tw Cen MT"/>
            </a:endParaRPr>
          </a:p>
        </p:txBody>
      </p:sp>
      <p:sp>
        <p:nvSpPr>
          <p:cNvPr id="18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182"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183" name="PlaceHolder 4"/>
          <p:cNvSpPr>
            <a:spLocks noGrp="1"/>
          </p:cNvSpPr>
          <p:nvPr>
            <p:ph type="dt" idx="5"/>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184" name="PlaceHolder 5"/>
          <p:cNvSpPr>
            <a:spLocks noGrp="1"/>
          </p:cNvSpPr>
          <p:nvPr>
            <p:ph type="ftr" idx="6"/>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185" name="PlaceHolder 6"/>
          <p:cNvSpPr>
            <a:spLocks noGrp="1"/>
          </p:cNvSpPr>
          <p:nvPr>
            <p:ph type="sldNum" idx="7"/>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51D7BFD5-F591-4B4C-A08A-77A65FF097AF}"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sldImg"/>
          </p:nvPr>
        </p:nvSpPr>
        <p:spPr>
          <a:xfrm>
            <a:off x="1371600" y="1143000"/>
            <a:ext cx="4114440" cy="3085920"/>
          </a:xfrm>
          <a:prstGeom prst="rect">
            <a:avLst/>
          </a:prstGeom>
          <a:ln w="0">
            <a:noFill/>
          </a:ln>
        </p:spPr>
      </p:sp>
      <p:sp>
        <p:nvSpPr>
          <p:cNvPr id="409"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a:t>
            </a:r>
            <a:r>
              <a:rPr b="0" lang="en-US" sz="1400" spc="-1" strike="noStrike">
                <a:solidFill>
                  <a:schemeClr val="dk1"/>
                </a:solidFill>
                <a:latin typeface="Times New Roman"/>
                <a:ea typeface="Times New Roman"/>
              </a:rPr>
              <a:t>Describe the heart activity that produces each part of the ECG waveform.</a:t>
            </a:r>
            <a:endParaRPr b="0" lang="en-US" sz="14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The U wave usually deflects in the same direction as the T wave and is more prominent when the heart rate is slow.</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10" name="PlaceHolder 3"/>
          <p:cNvSpPr>
            <a:spLocks noGrp="1"/>
          </p:cNvSpPr>
          <p:nvPr>
            <p:ph type="sldNum" idx="35"/>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0AF6F0D2-B6E3-462F-B82A-F63FEFC143B1}"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type="sldImg"/>
          </p:nvPr>
        </p:nvSpPr>
        <p:spPr>
          <a:xfrm>
            <a:off x="1371600" y="1143000"/>
            <a:ext cx="4114440" cy="3085920"/>
          </a:xfrm>
          <a:prstGeom prst="rect">
            <a:avLst/>
          </a:prstGeom>
          <a:ln w="0">
            <a:noFill/>
          </a:ln>
        </p:spPr>
      </p:sp>
      <p:sp>
        <p:nvSpPr>
          <p:cNvPr id="412"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a:t>
            </a:r>
            <a:r>
              <a:rPr b="0" lang="en-US" sz="1400" spc="-1" strike="noStrike">
                <a:solidFill>
                  <a:schemeClr val="dk1"/>
                </a:solidFill>
                <a:latin typeface="Times New Roman"/>
                <a:ea typeface="Times New Roman"/>
              </a:rPr>
              <a:t>Describe the heart activity that produces each part of the ECG waveform.</a:t>
            </a:r>
            <a:endParaRPr b="0" lang="en-US" sz="14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The PR interval represents the time from initiation of the electrical impulse until the ventricles are stimulated by the impulse to start the contraction.</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13" name="PlaceHolder 3"/>
          <p:cNvSpPr>
            <a:spLocks noGrp="1"/>
          </p:cNvSpPr>
          <p:nvPr>
            <p:ph type="sldNum" idx="3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D7148907-0027-4443-AD58-824DE113C824}"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PlaceHolder 1"/>
          <p:cNvSpPr>
            <a:spLocks noGrp="1"/>
          </p:cNvSpPr>
          <p:nvPr>
            <p:ph type="sldImg"/>
          </p:nvPr>
        </p:nvSpPr>
        <p:spPr>
          <a:xfrm>
            <a:off x="1371600" y="1143000"/>
            <a:ext cx="4114440" cy="3085920"/>
          </a:xfrm>
          <a:prstGeom prst="rect">
            <a:avLst/>
          </a:prstGeom>
          <a:ln w="0">
            <a:noFill/>
          </a:ln>
        </p:spPr>
      </p:sp>
      <p:sp>
        <p:nvSpPr>
          <p:cNvPr id="415"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a:t>
            </a:r>
            <a:r>
              <a:rPr b="0" lang="en-US" sz="1400" spc="-1" strike="noStrike">
                <a:solidFill>
                  <a:schemeClr val="dk1"/>
                </a:solidFill>
                <a:latin typeface="Times New Roman"/>
                <a:ea typeface="Times New Roman"/>
              </a:rPr>
              <a:t>Describe the heart activity that produces each part of the ECG waveform.</a:t>
            </a:r>
            <a:endParaRPr b="0" lang="en-US" sz="14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Factors that can affect the QT interval include:</a:t>
            </a:r>
            <a:endParaRPr b="0" lang="en-US" sz="2000" spc="-1" strike="noStrike">
              <a:solidFill>
                <a:srgbClr val="000000"/>
              </a:solidFill>
              <a:latin typeface="Arial"/>
            </a:endParaRPr>
          </a:p>
          <a:p>
            <a:pPr marL="171360" indent="-171360">
              <a:lnSpc>
                <a:spcPct val="100000"/>
              </a:lnSpc>
              <a:buClr>
                <a:srgbClr val="000000"/>
              </a:buClr>
              <a:buFont typeface="Arial"/>
              <a:buChar char="•"/>
              <a:tabLst>
                <a:tab algn="l" pos="0"/>
              </a:tabLst>
            </a:pPr>
            <a:r>
              <a:rPr b="0" lang="en-US" sz="2000" spc="-1" strike="noStrike">
                <a:solidFill>
                  <a:srgbClr val="000000"/>
                </a:solidFill>
                <a:latin typeface="Times New Roman"/>
                <a:ea typeface="Times New Roman"/>
              </a:rPr>
              <a:t>Heart rate</a:t>
            </a:r>
            <a:endParaRPr b="0" lang="en-US" sz="2000" spc="-1" strike="noStrike">
              <a:solidFill>
                <a:srgbClr val="000000"/>
              </a:solidFill>
              <a:latin typeface="Arial"/>
            </a:endParaRPr>
          </a:p>
          <a:p>
            <a:pPr marL="171360" indent="-171360">
              <a:lnSpc>
                <a:spcPct val="100000"/>
              </a:lnSpc>
              <a:buClr>
                <a:srgbClr val="000000"/>
              </a:buClr>
              <a:buFont typeface="Arial"/>
              <a:buChar char="•"/>
              <a:tabLst>
                <a:tab algn="l" pos="0"/>
              </a:tabLst>
            </a:pPr>
            <a:r>
              <a:rPr b="0" lang="en-US" sz="2000" spc="-1" strike="noStrike">
                <a:solidFill>
                  <a:srgbClr val="000000"/>
                </a:solidFill>
                <a:latin typeface="Times New Roman"/>
                <a:ea typeface="Times New Roman"/>
              </a:rPr>
              <a:t>Coronary artery disease</a:t>
            </a:r>
            <a:endParaRPr b="0" lang="en-US" sz="2000" spc="-1" strike="noStrike">
              <a:solidFill>
                <a:srgbClr val="000000"/>
              </a:solidFill>
              <a:latin typeface="Arial"/>
            </a:endParaRPr>
          </a:p>
          <a:p>
            <a:pPr marL="171360" indent="-171360">
              <a:lnSpc>
                <a:spcPct val="100000"/>
              </a:lnSpc>
              <a:buClr>
                <a:srgbClr val="000000"/>
              </a:buClr>
              <a:buFont typeface="Arial"/>
              <a:buChar char="•"/>
              <a:tabLst>
                <a:tab algn="l" pos="0"/>
              </a:tabLst>
            </a:pPr>
            <a:r>
              <a:rPr b="0" lang="en-US" sz="2000" spc="-1" strike="noStrike">
                <a:solidFill>
                  <a:srgbClr val="000000"/>
                </a:solidFill>
                <a:latin typeface="Times New Roman"/>
                <a:ea typeface="Times New Roman"/>
              </a:rPr>
              <a:t>Electrolyte imbalance</a:t>
            </a:r>
            <a:endParaRPr b="0" lang="en-US" sz="2000" spc="-1" strike="noStrike">
              <a:solidFill>
                <a:srgbClr val="000000"/>
              </a:solidFill>
              <a:latin typeface="Arial"/>
            </a:endParaRPr>
          </a:p>
          <a:p>
            <a:pPr marL="171360" indent="-171360">
              <a:lnSpc>
                <a:spcPct val="100000"/>
              </a:lnSpc>
              <a:buClr>
                <a:srgbClr val="000000"/>
              </a:buClr>
              <a:buFont typeface="Arial"/>
              <a:buChar char="•"/>
              <a:tabLst>
                <a:tab algn="l" pos="0"/>
              </a:tabLst>
            </a:pPr>
            <a:r>
              <a:rPr b="0" lang="en-US" sz="2000" spc="-1" strike="noStrike">
                <a:solidFill>
                  <a:srgbClr val="000000"/>
                </a:solidFill>
                <a:latin typeface="Times New Roman"/>
                <a:ea typeface="Times New Roman"/>
              </a:rPr>
              <a:t>Antidysrhythmic medications</a:t>
            </a:r>
            <a:endParaRPr b="0" lang="en-US" sz="2000" spc="-1" strike="noStrike">
              <a:solidFill>
                <a:srgbClr val="000000"/>
              </a:solidFill>
              <a:latin typeface="Arial"/>
            </a:endParaRPr>
          </a:p>
          <a:p>
            <a:pPr marL="171360"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Longer-than-normal QT interval may indicate increased risk for certain ventricular dysrhythmias and sudden cardiac death.</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16" name="PlaceHolder 3"/>
          <p:cNvSpPr>
            <a:spLocks noGrp="1"/>
          </p:cNvSpPr>
          <p:nvPr>
            <p:ph type="sldNum" idx="37"/>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5C54D5DF-60DE-4C79-A506-9EB2F1D71148}"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PlaceHolder 1"/>
          <p:cNvSpPr>
            <a:spLocks noGrp="1"/>
          </p:cNvSpPr>
          <p:nvPr>
            <p:ph type="sldImg"/>
          </p:nvPr>
        </p:nvSpPr>
        <p:spPr>
          <a:xfrm>
            <a:off x="1371600" y="1143000"/>
            <a:ext cx="4114440" cy="3085920"/>
          </a:xfrm>
          <a:prstGeom prst="rect">
            <a:avLst/>
          </a:prstGeom>
          <a:ln w="0">
            <a:noFill/>
          </a:ln>
        </p:spPr>
      </p:sp>
      <p:sp>
        <p:nvSpPr>
          <p:cNvPr id="418"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a:t>
            </a:r>
            <a:r>
              <a:rPr b="0" lang="en-US" sz="1400" spc="-1" strike="noStrike">
                <a:solidFill>
                  <a:schemeClr val="dk1"/>
                </a:solidFill>
                <a:latin typeface="Times New Roman"/>
                <a:ea typeface="Times New Roman"/>
              </a:rPr>
              <a:t>Describe the heart activity that produces each part of the ECG waveform.</a:t>
            </a:r>
            <a:endParaRPr b="0" lang="en-US" sz="14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The R-R interval is used to calculate heart rate because they are the easiest waves to identify, so they can be identified and counted quickly for rapid heart rate calculations.</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19" name="PlaceHolder 3"/>
          <p:cNvSpPr>
            <a:spLocks noGrp="1"/>
          </p:cNvSpPr>
          <p:nvPr>
            <p:ph type="sldNum" idx="3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85E46E5C-70E2-4949-A6F8-C9985B71B2F5}"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sldImg"/>
          </p:nvPr>
        </p:nvSpPr>
        <p:spPr>
          <a:xfrm>
            <a:off x="1371600" y="1143000"/>
            <a:ext cx="4114440" cy="3085920"/>
          </a:xfrm>
          <a:prstGeom prst="rect">
            <a:avLst/>
          </a:prstGeom>
          <a:ln w="0">
            <a:noFill/>
          </a:ln>
        </p:spPr>
      </p:sp>
      <p:sp>
        <p:nvSpPr>
          <p:cNvPr id="421"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Describe the heart activity that produces each part of the ECG waveform.</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The J point is important when measuring the length of the QRS complex and interpreting the ECG tracing. A normal QRS complex is 0.06 to 0.1 second.</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22" name="PlaceHolder 3"/>
          <p:cNvSpPr>
            <a:spLocks noGrp="1"/>
          </p:cNvSpPr>
          <p:nvPr>
            <p:ph type="sldNum" idx="3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7767423D-5D43-4F08-A6AD-697F28AA2AAC}"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PlaceHolder 1"/>
          <p:cNvSpPr>
            <a:spLocks noGrp="1"/>
          </p:cNvSpPr>
          <p:nvPr>
            <p:ph type="sldImg"/>
          </p:nvPr>
        </p:nvSpPr>
        <p:spPr>
          <a:xfrm>
            <a:off x="1371600" y="1143000"/>
            <a:ext cx="4114440" cy="3085920"/>
          </a:xfrm>
          <a:prstGeom prst="rect">
            <a:avLst/>
          </a:prstGeom>
          <a:ln w="0">
            <a:noFill/>
          </a:ln>
        </p:spPr>
      </p:sp>
      <p:sp>
        <p:nvSpPr>
          <p:cNvPr id="424"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Describe the heart activity that produces each part of the ECG waveform.</a:t>
            </a:r>
            <a:endParaRPr b="0" lang="en-US" sz="2000" spc="-1" strike="noStrike">
              <a:solidFill>
                <a:srgbClr val="000000"/>
              </a:solidFill>
              <a:latin typeface="Arial"/>
            </a:endParaRPr>
          </a:p>
        </p:txBody>
      </p:sp>
      <p:sp>
        <p:nvSpPr>
          <p:cNvPr id="425" name="PlaceHolder 3"/>
          <p:cNvSpPr>
            <a:spLocks noGrp="1"/>
          </p:cNvSpPr>
          <p:nvPr>
            <p:ph type="sldNum" idx="40"/>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FC5EC7D5-0658-4057-9BC5-BA58598F6F2B}"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PlaceHolder 1"/>
          <p:cNvSpPr>
            <a:spLocks noGrp="1"/>
          </p:cNvSpPr>
          <p:nvPr>
            <p:ph type="sldImg"/>
          </p:nvPr>
        </p:nvSpPr>
        <p:spPr>
          <a:xfrm>
            <a:off x="1371600" y="1143000"/>
            <a:ext cx="4114440" cy="3085920"/>
          </a:xfrm>
          <a:prstGeom prst="rect">
            <a:avLst/>
          </a:prstGeom>
          <a:ln w="0">
            <a:noFill/>
          </a:ln>
        </p:spPr>
      </p:sp>
      <p:sp>
        <p:nvSpPr>
          <p:cNvPr id="427"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Describe the heart activity that produces each part of the ECG waveform.</a:t>
            </a:r>
            <a:endParaRPr b="0" lang="en-US" sz="2000" spc="-1" strike="noStrike">
              <a:solidFill>
                <a:srgbClr val="000000"/>
              </a:solidFill>
              <a:latin typeface="Arial"/>
            </a:endParaRPr>
          </a:p>
        </p:txBody>
      </p:sp>
      <p:sp>
        <p:nvSpPr>
          <p:cNvPr id="428" name="PlaceHolder 3"/>
          <p:cNvSpPr>
            <a:spLocks noGrp="1"/>
          </p:cNvSpPr>
          <p:nvPr>
            <p:ph type="sldNum" idx="41"/>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C23248E2-D11D-496A-8161-91B02D3446F7}"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sldImg"/>
          </p:nvPr>
        </p:nvSpPr>
        <p:spPr>
          <a:xfrm>
            <a:off x="1371600" y="1143000"/>
            <a:ext cx="4114440" cy="3085920"/>
          </a:xfrm>
          <a:prstGeom prst="rect">
            <a:avLst/>
          </a:prstGeom>
          <a:ln w="0">
            <a:noFill/>
          </a:ln>
        </p:spPr>
      </p:sp>
      <p:sp>
        <p:nvSpPr>
          <p:cNvPr id="430"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Describe the heart activity that produces each part of the ECG waveform.</a:t>
            </a:r>
            <a:endParaRPr b="0" lang="en-US" sz="2000" spc="-1" strike="noStrike">
              <a:solidFill>
                <a:srgbClr val="000000"/>
              </a:solidFill>
              <a:latin typeface="Arial"/>
            </a:endParaRPr>
          </a:p>
        </p:txBody>
      </p:sp>
      <p:sp>
        <p:nvSpPr>
          <p:cNvPr id="431" name="PlaceHolder 3"/>
          <p:cNvSpPr>
            <a:spLocks noGrp="1"/>
          </p:cNvSpPr>
          <p:nvPr>
            <p:ph type="sldNum" idx="42"/>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07AE944E-75D0-4E0E-932A-AB1FDC469D15}"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PlaceHolder 1"/>
          <p:cNvSpPr>
            <a:spLocks noGrp="1"/>
          </p:cNvSpPr>
          <p:nvPr>
            <p:ph type="sldImg"/>
          </p:nvPr>
        </p:nvSpPr>
        <p:spPr>
          <a:xfrm>
            <a:off x="1371600" y="1143000"/>
            <a:ext cx="4114440" cy="3085920"/>
          </a:xfrm>
          <a:prstGeom prst="rect">
            <a:avLst/>
          </a:prstGeom>
          <a:ln w="0">
            <a:noFill/>
          </a:ln>
        </p:spPr>
      </p:sp>
      <p:sp>
        <p:nvSpPr>
          <p:cNvPr id="433"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Describe the heart activity that produces each part of the ECG waveform.</a:t>
            </a:r>
            <a:endParaRPr b="0" lang="en-US" sz="2000" spc="-1" strike="noStrike">
              <a:solidFill>
                <a:srgbClr val="000000"/>
              </a:solidFill>
              <a:latin typeface="Arial"/>
            </a:endParaRPr>
          </a:p>
        </p:txBody>
      </p:sp>
      <p:sp>
        <p:nvSpPr>
          <p:cNvPr id="434" name="PlaceHolder 3"/>
          <p:cNvSpPr>
            <a:spLocks noGrp="1"/>
          </p:cNvSpPr>
          <p:nvPr>
            <p:ph type="sldNum" idx="43"/>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F91BEC4C-A2F6-47A5-B4A9-459831FFBAD6}"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PlaceHolder 1"/>
          <p:cNvSpPr>
            <a:spLocks noGrp="1"/>
          </p:cNvSpPr>
          <p:nvPr>
            <p:ph type="sldImg"/>
          </p:nvPr>
        </p:nvSpPr>
        <p:spPr>
          <a:xfrm>
            <a:off x="1371600" y="1143000"/>
            <a:ext cx="4114440" cy="3085920"/>
          </a:xfrm>
          <a:prstGeom prst="rect">
            <a:avLst/>
          </a:prstGeom>
          <a:ln w="0">
            <a:noFill/>
          </a:ln>
        </p:spPr>
      </p:sp>
      <p:sp>
        <p:nvSpPr>
          <p:cNvPr id="385"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a:t>
            </a:r>
            <a:r>
              <a:rPr b="0" lang="en-US" sz="1400" spc="-1" strike="noStrike">
                <a:solidFill>
                  <a:schemeClr val="dk1"/>
                </a:solidFill>
                <a:latin typeface="Times New Roman"/>
                <a:ea typeface="Times New Roman"/>
              </a:rPr>
              <a:t>Describe the heart activity that produces each part of the ECG waveform.</a:t>
            </a:r>
            <a:endParaRPr b="0" lang="en-US" sz="14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In a polarized cell, the inside of the cell is negatively charged compared to the outside of the cell.</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Depolarization occurs when the electrical charge is reversed across the cell membrane so the interior becomes positively charged compared to the outside of the cell.</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The rapid change of polarization during depolarization is called </a:t>
            </a:r>
            <a:r>
              <a:rPr b="0" i="1" lang="en-US" sz="2000" spc="-1" strike="noStrike">
                <a:solidFill>
                  <a:srgbClr val="000000"/>
                </a:solidFill>
                <a:latin typeface="Times New Roman"/>
                <a:ea typeface="Times New Roman"/>
              </a:rPr>
              <a:t>action potential</a:t>
            </a: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86" name="PlaceHolder 3"/>
          <p:cNvSpPr>
            <a:spLocks noGrp="1"/>
          </p:cNvSpPr>
          <p:nvPr>
            <p:ph type="sldNum" idx="27"/>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93C76C4E-602D-421A-812A-C754C3FF188C}"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sldImg"/>
          </p:nvPr>
        </p:nvSpPr>
        <p:spPr>
          <a:xfrm>
            <a:off x="1371600" y="1143000"/>
            <a:ext cx="4114440" cy="3085920"/>
          </a:xfrm>
          <a:prstGeom prst="rect">
            <a:avLst/>
          </a:prstGeom>
          <a:ln w="0">
            <a:noFill/>
          </a:ln>
        </p:spPr>
      </p:sp>
      <p:sp>
        <p:nvSpPr>
          <p:cNvPr id="436"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200" spc="-1" strike="noStrike">
                <a:solidFill>
                  <a:srgbClr val="000000"/>
                </a:solidFill>
                <a:latin typeface="Arial"/>
              </a:rPr>
              <a:t>LO 5.2: Explain the process of evaluating ECG tracings and determining the presence of dysrhythmias.</a:t>
            </a:r>
            <a:endParaRPr b="0" lang="en-US"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Arial"/>
              </a:rPr>
              <a:t>-----</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Arial"/>
              </a:rPr>
              <a:t>The ability to evaluate ECG waveforms is an important skill for healthcare professionals.</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Arial"/>
              </a:rPr>
              <a:t>Always work within your scope of practice.</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p:txBody>
      </p:sp>
      <p:sp>
        <p:nvSpPr>
          <p:cNvPr id="437" name="PlaceHolder 3"/>
          <p:cNvSpPr>
            <a:spLocks noGrp="1"/>
          </p:cNvSpPr>
          <p:nvPr>
            <p:ph type="sldNum" idx="44"/>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7B059500-CB7C-4D1D-A37C-193A4D76971B}"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PlaceHolder 1"/>
          <p:cNvSpPr>
            <a:spLocks noGrp="1"/>
          </p:cNvSpPr>
          <p:nvPr>
            <p:ph type="sldImg"/>
          </p:nvPr>
        </p:nvSpPr>
        <p:spPr>
          <a:xfrm>
            <a:off x="1371600" y="1143000"/>
            <a:ext cx="4114440" cy="3085920"/>
          </a:xfrm>
          <a:prstGeom prst="rect">
            <a:avLst/>
          </a:prstGeom>
          <a:ln w="0">
            <a:noFill/>
          </a:ln>
        </p:spPr>
      </p:sp>
      <p:sp>
        <p:nvSpPr>
          <p:cNvPr id="439"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400" spc="-1" strike="noStrike">
                <a:solidFill>
                  <a:srgbClr val="000000"/>
                </a:solidFill>
                <a:latin typeface="Arial"/>
              </a:rPr>
              <a:t>LO 5.2: </a:t>
            </a:r>
            <a:r>
              <a:rPr b="0" lang="en-US" sz="2000" spc="-1" strike="noStrike">
                <a:solidFill>
                  <a:srgbClr val="000000"/>
                </a:solidFill>
                <a:latin typeface="Arial"/>
              </a:rPr>
              <a:t>Explain the process of evaluating ECG tracings and determining the presence of dysrhythmias.</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40" name="PlaceHolder 3"/>
          <p:cNvSpPr>
            <a:spLocks noGrp="1"/>
          </p:cNvSpPr>
          <p:nvPr>
            <p:ph type="sldNum" idx="45"/>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339639AB-2978-47DB-B2B1-94E6D49174D0}"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sldImg"/>
          </p:nvPr>
        </p:nvSpPr>
        <p:spPr>
          <a:xfrm>
            <a:off x="1371600" y="1143000"/>
            <a:ext cx="4114440" cy="3085920"/>
          </a:xfrm>
          <a:prstGeom prst="rect">
            <a:avLst/>
          </a:prstGeom>
          <a:ln w="0">
            <a:noFill/>
          </a:ln>
        </p:spPr>
      </p:sp>
      <p:sp>
        <p:nvSpPr>
          <p:cNvPr id="442"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400" spc="-1" strike="noStrike">
                <a:solidFill>
                  <a:srgbClr val="000000"/>
                </a:solidFill>
                <a:latin typeface="Arial"/>
              </a:rPr>
              <a:t>LO 5.2: </a:t>
            </a:r>
            <a:r>
              <a:rPr b="0" lang="en-US" sz="2000" spc="-1" strike="noStrike">
                <a:solidFill>
                  <a:srgbClr val="000000"/>
                </a:solidFill>
                <a:latin typeface="Arial"/>
              </a:rPr>
              <a:t>Explain the process of evaluating ECG tracings and determining the presence of dysrhythmias.</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43" name="PlaceHolder 3"/>
          <p:cNvSpPr>
            <a:spLocks noGrp="1"/>
          </p:cNvSpPr>
          <p:nvPr>
            <p:ph type="sldNum" idx="46"/>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4A81E58B-228C-4DC3-BD6F-CE00C70C5CFC}"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PlaceHolder 1"/>
          <p:cNvSpPr>
            <a:spLocks noGrp="1"/>
          </p:cNvSpPr>
          <p:nvPr>
            <p:ph type="sldImg"/>
          </p:nvPr>
        </p:nvSpPr>
        <p:spPr>
          <a:xfrm>
            <a:off x="1371600" y="1143000"/>
            <a:ext cx="4114440" cy="3085920"/>
          </a:xfrm>
          <a:prstGeom prst="rect">
            <a:avLst/>
          </a:prstGeom>
          <a:ln w="0">
            <a:noFill/>
          </a:ln>
        </p:spPr>
      </p:sp>
      <p:sp>
        <p:nvSpPr>
          <p:cNvPr id="445"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200" spc="-1" strike="noStrike">
                <a:solidFill>
                  <a:srgbClr val="000000"/>
                </a:solidFill>
                <a:latin typeface="Arial"/>
              </a:rPr>
              <a:t>LO 5.3: Describe the criteria used to classify dysrhythmias, including rhythm, rate, P wave morphology, PR interval measurement, and QRS duration measurement.</a:t>
            </a:r>
            <a:endParaRPr b="0" lang="en-US" sz="1200" spc="-1" strike="noStrike">
              <a:solidFill>
                <a:srgbClr val="000000"/>
              </a:solidFill>
              <a:latin typeface="Arial"/>
            </a:endParaRPr>
          </a:p>
          <a:p>
            <a:pPr indent="0">
              <a:lnSpc>
                <a:spcPct val="100000"/>
              </a:lnSpc>
              <a:buNone/>
              <a:tabLst>
                <a:tab algn="l" pos="0"/>
              </a:tabLst>
            </a:pPr>
            <a:r>
              <a:rPr b="0" lang="en-US" sz="1200" spc="-1" strike="noStrike">
                <a:solidFill>
                  <a:srgbClr val="000000"/>
                </a:solidFill>
                <a:latin typeface="Arial"/>
              </a:rPr>
              <a:t>-----</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r>
              <a:rPr b="1" lang="en-US" sz="1200" spc="-1" strike="noStrike">
                <a:solidFill>
                  <a:srgbClr val="000000"/>
                </a:solidFill>
                <a:latin typeface="Arial"/>
              </a:rPr>
              <a:t>J point: </a:t>
            </a:r>
            <a:r>
              <a:rPr b="0" lang="en-US" sz="1200" spc="-1" strike="noStrike">
                <a:solidFill>
                  <a:srgbClr val="000000"/>
                </a:solidFill>
                <a:latin typeface="Arial"/>
              </a:rPr>
              <a:t>A point on the QRS complex where the depolarization is completed and repolarization starts.</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r>
              <a:rPr b="1" lang="en-US" sz="1200" spc="-1" strike="noStrike">
                <a:solidFill>
                  <a:srgbClr val="000000"/>
                </a:solidFill>
                <a:latin typeface="Arial"/>
              </a:rPr>
              <a:t>Morphology: </a:t>
            </a:r>
            <a:r>
              <a:rPr b="0" lang="en-US" sz="1200" spc="-1" strike="noStrike">
                <a:solidFill>
                  <a:srgbClr val="000000"/>
                </a:solidFill>
                <a:latin typeface="Arial"/>
              </a:rPr>
              <a:t>Overall form and structure (shape).</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p:txBody>
      </p:sp>
      <p:sp>
        <p:nvSpPr>
          <p:cNvPr id="446" name="PlaceHolder 3"/>
          <p:cNvSpPr>
            <a:spLocks noGrp="1"/>
          </p:cNvSpPr>
          <p:nvPr>
            <p:ph type="sldNum" idx="47"/>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365B29DD-18A1-4786-9C36-AACC890E9223}"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sldImg"/>
          </p:nvPr>
        </p:nvSpPr>
        <p:spPr>
          <a:xfrm>
            <a:off x="1371600" y="1143000"/>
            <a:ext cx="4114440" cy="3085920"/>
          </a:xfrm>
          <a:prstGeom prst="rect">
            <a:avLst/>
          </a:prstGeom>
          <a:ln w="0">
            <a:noFill/>
          </a:ln>
        </p:spPr>
      </p:sp>
      <p:sp>
        <p:nvSpPr>
          <p:cNvPr id="448"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400" spc="-1" strike="noStrike">
                <a:solidFill>
                  <a:srgbClr val="000000"/>
                </a:solidFill>
                <a:latin typeface="Arial"/>
              </a:rPr>
              <a:t>LO 5.3: </a:t>
            </a:r>
            <a:r>
              <a:rPr b="0" lang="en-US" sz="2000" spc="-1" strike="noStrike">
                <a:solidFill>
                  <a:srgbClr val="000000"/>
                </a:solidFill>
                <a:latin typeface="Arial"/>
              </a:rPr>
              <a:t>Describe the criteria used to classify dysrhythmias, including rhythm, rate, P wave morphology, PR interval measurement, and QRS duration measurement.</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This process is used to analyze all dysrhythmias, regardless of category or complexity of the tracing.</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Lead II is most often used for heart rhythm analysis because it provides the best view of atrial (P wave) activity.</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It is important to start the analysis with rhythm regularity because it will dictate which heart rate determination technique that you will use.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49" name="PlaceHolder 3"/>
          <p:cNvSpPr>
            <a:spLocks noGrp="1"/>
          </p:cNvSpPr>
          <p:nvPr>
            <p:ph type="sldNum" idx="48"/>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BA9B1FA2-F90D-4FD8-B282-32E757944387}"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PlaceHolder 1"/>
          <p:cNvSpPr>
            <a:spLocks noGrp="1"/>
          </p:cNvSpPr>
          <p:nvPr>
            <p:ph type="sldImg"/>
          </p:nvPr>
        </p:nvSpPr>
        <p:spPr>
          <a:xfrm>
            <a:off x="1371600" y="1143000"/>
            <a:ext cx="4114440" cy="3085920"/>
          </a:xfrm>
          <a:prstGeom prst="rect">
            <a:avLst/>
          </a:prstGeom>
          <a:ln w="0">
            <a:noFill/>
          </a:ln>
        </p:spPr>
      </p:sp>
      <p:sp>
        <p:nvSpPr>
          <p:cNvPr id="451"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400" spc="-1" strike="noStrike">
                <a:solidFill>
                  <a:srgbClr val="000000"/>
                </a:solidFill>
                <a:latin typeface="Arial"/>
              </a:rPr>
              <a:t>LO 5.3: </a:t>
            </a:r>
            <a:r>
              <a:rPr b="0" lang="en-US" sz="2000" spc="-1" strike="noStrike">
                <a:solidFill>
                  <a:srgbClr val="000000"/>
                </a:solidFill>
                <a:latin typeface="Arial"/>
              </a:rPr>
              <a:t>Describe the criteria used to classify dysrhythmias, including rhythm, rate, P wave morphology, PR interval measurement, and QRS duration measurement.</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The P wave represents atrial depolarization and is used to determine the regularity of atrial contractions. </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Measure at least 6 seconds of the ECG tracing to determine whether the P waves occur in a regular or irregular rhythm.</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52" name="PlaceHolder 3"/>
          <p:cNvSpPr>
            <a:spLocks noGrp="1"/>
          </p:cNvSpPr>
          <p:nvPr>
            <p:ph type="sldNum" idx="49"/>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EE6D05CF-7C95-4D88-8F39-B01C4AFB5EEA}"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PlaceHolder 1"/>
          <p:cNvSpPr>
            <a:spLocks noGrp="1"/>
          </p:cNvSpPr>
          <p:nvPr>
            <p:ph type="sldImg"/>
          </p:nvPr>
        </p:nvSpPr>
        <p:spPr>
          <a:xfrm>
            <a:off x="1371600" y="1143000"/>
            <a:ext cx="4114440" cy="3085920"/>
          </a:xfrm>
          <a:prstGeom prst="rect">
            <a:avLst/>
          </a:prstGeom>
          <a:ln w="0">
            <a:noFill/>
          </a:ln>
        </p:spPr>
      </p:sp>
      <p:sp>
        <p:nvSpPr>
          <p:cNvPr id="454"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400" spc="-1" strike="noStrike">
                <a:solidFill>
                  <a:srgbClr val="000000"/>
                </a:solidFill>
                <a:latin typeface="Arial"/>
              </a:rPr>
              <a:t>LO 5.3: </a:t>
            </a:r>
            <a:r>
              <a:rPr b="0" lang="en-US" sz="2000" spc="-1" strike="noStrike">
                <a:solidFill>
                  <a:srgbClr val="000000"/>
                </a:solidFill>
                <a:latin typeface="Arial"/>
              </a:rPr>
              <a:t>Describe the criteria used to classify dysrhythmias, including rhythm, rate, P wave morphology, PR interval measurement, and QRS duration measurement.</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This is similar to the 1500 method of measuring a person’s pulse.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An accurate measurement of heart rate is extremely important when the person has tachycardia or bradycardia.</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The 6-second method is the same as for measuring a person’s pulse: </a:t>
            </a:r>
            <a:endParaRPr b="0" lang="en-US" sz="2000" spc="-1" strike="noStrike">
              <a:solidFill>
                <a:srgbClr val="000000"/>
              </a:solidFill>
              <a:latin typeface="Arial"/>
            </a:endParaRPr>
          </a:p>
          <a:p>
            <a:pPr marL="171360" indent="-171360">
              <a:lnSpc>
                <a:spcPct val="100000"/>
              </a:lnSpc>
              <a:buClr>
                <a:srgbClr val="000000"/>
              </a:buClr>
              <a:buFont typeface="Arial"/>
              <a:buChar char="•"/>
              <a:tabLst>
                <a:tab algn="l" pos="0"/>
              </a:tabLst>
            </a:pPr>
            <a:r>
              <a:rPr b="0" lang="en-US" sz="2000" spc="-1" strike="noStrike">
                <a:solidFill>
                  <a:srgbClr val="000000"/>
                </a:solidFill>
                <a:latin typeface="Arial"/>
              </a:rPr>
              <a:t>For the atrial rate, count the number of P waves in a 6-second strip and multiply by 10</a:t>
            </a:r>
            <a:endParaRPr b="0" lang="en-US" sz="2000" spc="-1" strike="noStrike">
              <a:solidFill>
                <a:srgbClr val="000000"/>
              </a:solidFill>
              <a:latin typeface="Arial"/>
            </a:endParaRPr>
          </a:p>
          <a:p>
            <a:pPr marL="171360" indent="-171360">
              <a:lnSpc>
                <a:spcPct val="100000"/>
              </a:lnSpc>
              <a:buClr>
                <a:srgbClr val="000000"/>
              </a:buClr>
              <a:buFont typeface="Arial"/>
              <a:buChar char="•"/>
              <a:tabLst>
                <a:tab algn="l" pos="0"/>
              </a:tabLst>
            </a:pPr>
            <a:r>
              <a:rPr b="0" lang="en-US" sz="2000" spc="-1" strike="noStrike">
                <a:solidFill>
                  <a:srgbClr val="000000"/>
                </a:solidFill>
                <a:latin typeface="Arial"/>
              </a:rPr>
              <a:t>For the ventricular rate, count the number of QRS complexes in a 6-second strip and multiply by 10</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55" name="PlaceHolder 3"/>
          <p:cNvSpPr>
            <a:spLocks noGrp="1"/>
          </p:cNvSpPr>
          <p:nvPr>
            <p:ph type="sldNum" idx="50"/>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8A80AA31-6BB9-416C-AA28-7A957A84F8CB}"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PlaceHolder 1"/>
          <p:cNvSpPr>
            <a:spLocks noGrp="1"/>
          </p:cNvSpPr>
          <p:nvPr>
            <p:ph type="sldImg"/>
          </p:nvPr>
        </p:nvSpPr>
        <p:spPr>
          <a:xfrm>
            <a:off x="1371600" y="1143000"/>
            <a:ext cx="4114440" cy="3085920"/>
          </a:xfrm>
          <a:prstGeom prst="rect">
            <a:avLst/>
          </a:prstGeom>
          <a:ln w="0">
            <a:noFill/>
          </a:ln>
        </p:spPr>
      </p:sp>
      <p:sp>
        <p:nvSpPr>
          <p:cNvPr id="457"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400" spc="-1" strike="noStrike">
                <a:solidFill>
                  <a:srgbClr val="000000"/>
                </a:solidFill>
                <a:latin typeface="Arial"/>
              </a:rPr>
              <a:t>LO 5.3: </a:t>
            </a:r>
            <a:r>
              <a:rPr b="0" lang="en-US" sz="2000" spc="-1" strike="noStrike">
                <a:solidFill>
                  <a:srgbClr val="000000"/>
                </a:solidFill>
                <a:latin typeface="Arial"/>
              </a:rPr>
              <a:t>Describe the criteria used to classify dysrhythmias, including rhythm, rate, P wave morphology, PR interval measurement, and QRS duration measurement.</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400" spc="-1" strike="noStrike">
              <a:solidFill>
                <a:srgbClr val="000000"/>
              </a:solidFill>
              <a:latin typeface="Arial"/>
            </a:endParaRPr>
          </a:p>
          <a:p>
            <a:pPr indent="0">
              <a:lnSpc>
                <a:spcPct val="100000"/>
              </a:lnSpc>
              <a:buNone/>
              <a:tabLst>
                <a:tab algn="l" pos="0"/>
              </a:tabLst>
            </a:pPr>
            <a:r>
              <a:rPr b="0" lang="en-US" sz="1000" spc="-1" strike="noStrike">
                <a:solidFill>
                  <a:srgbClr val="000000"/>
                </a:solidFill>
                <a:latin typeface="Arial"/>
              </a:rPr>
              <a:t>Differences in P waves indicate different electrical pathways in the atria.</a:t>
            </a:r>
            <a:endParaRPr b="0" lang="en-US" sz="1000" spc="-1" strike="noStrike">
              <a:solidFill>
                <a:srgbClr val="000000"/>
              </a:solidFill>
              <a:latin typeface="Arial"/>
            </a:endParaRPr>
          </a:p>
          <a:p>
            <a:pPr indent="0">
              <a:lnSpc>
                <a:spcPct val="100000"/>
              </a:lnSpc>
              <a:buNone/>
              <a:tabLst>
                <a:tab algn="l" pos="0"/>
              </a:tabLst>
            </a:pPr>
            <a:endParaRPr b="0" lang="en-US" sz="1000" spc="-1" strike="noStrike">
              <a:solidFill>
                <a:srgbClr val="000000"/>
              </a:solidFill>
              <a:latin typeface="Arial"/>
            </a:endParaRPr>
          </a:p>
          <a:p>
            <a:pPr indent="0">
              <a:lnSpc>
                <a:spcPct val="100000"/>
              </a:lnSpc>
              <a:buNone/>
              <a:tabLst>
                <a:tab algn="l" pos="0"/>
              </a:tabLst>
            </a:pPr>
            <a:r>
              <a:rPr b="0" lang="en-US" sz="1000" spc="-1" strike="noStrike">
                <a:solidFill>
                  <a:srgbClr val="000000"/>
                </a:solidFill>
                <a:latin typeface="Arial"/>
              </a:rPr>
              <a:t>Extra P waves or QRS complexes indicate that the normal pathway was not used and that the atria and ventricles are not contracting together.</a:t>
            </a:r>
            <a:endParaRPr b="0" lang="en-US" sz="1000" spc="-1" strike="noStrike">
              <a:solidFill>
                <a:srgbClr val="000000"/>
              </a:solidFill>
              <a:latin typeface="Arial"/>
            </a:endParaRPr>
          </a:p>
          <a:p>
            <a:pPr indent="0">
              <a:lnSpc>
                <a:spcPct val="100000"/>
              </a:lnSpc>
              <a:buNone/>
              <a:tabLst>
                <a:tab algn="l" pos="0"/>
              </a:tabLst>
            </a:pPr>
            <a:endParaRPr b="0" lang="en-US" sz="2400" spc="-1" strike="noStrike">
              <a:solidFill>
                <a:srgbClr val="000000"/>
              </a:solidFill>
              <a:latin typeface="Arial"/>
            </a:endParaRPr>
          </a:p>
        </p:txBody>
      </p:sp>
      <p:sp>
        <p:nvSpPr>
          <p:cNvPr id="458" name="PlaceHolder 3"/>
          <p:cNvSpPr>
            <a:spLocks noGrp="1"/>
          </p:cNvSpPr>
          <p:nvPr>
            <p:ph type="sldNum" idx="51"/>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1A8AAD9E-12D1-492A-9614-E90DBBC5F812}"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PlaceHolder 1"/>
          <p:cNvSpPr>
            <a:spLocks noGrp="1"/>
          </p:cNvSpPr>
          <p:nvPr>
            <p:ph type="sldImg"/>
          </p:nvPr>
        </p:nvSpPr>
        <p:spPr>
          <a:xfrm>
            <a:off x="1371600" y="1143000"/>
            <a:ext cx="4114440" cy="3085920"/>
          </a:xfrm>
          <a:prstGeom prst="rect">
            <a:avLst/>
          </a:prstGeom>
          <a:ln w="0">
            <a:noFill/>
          </a:ln>
        </p:spPr>
      </p:sp>
      <p:sp>
        <p:nvSpPr>
          <p:cNvPr id="388"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a:t>
            </a:r>
            <a:r>
              <a:rPr b="0" lang="en-US" sz="1400" spc="-1" strike="noStrike">
                <a:solidFill>
                  <a:schemeClr val="dk1"/>
                </a:solidFill>
                <a:latin typeface="Times New Roman"/>
                <a:ea typeface="Times New Roman"/>
              </a:rPr>
              <a:t>Describe the heart activity that produces each part of the ECG waveform.</a:t>
            </a:r>
            <a:endParaRPr b="0" lang="en-US" sz="14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spcBef>
                <a:spcPts val="360"/>
              </a:spcBef>
              <a:buNone/>
              <a:tabLst>
                <a:tab algn="l" pos="0"/>
              </a:tabLst>
            </a:pPr>
            <a:r>
              <a:rPr b="0" lang="en-US" sz="2000" spc="-1" strike="noStrike">
                <a:solidFill>
                  <a:srgbClr val="000000"/>
                </a:solidFill>
                <a:latin typeface="Times New Roman"/>
                <a:ea typeface="Times New Roman"/>
              </a:rPr>
              <a:t>As the cell repolarizes and returns to its resting state, the charges again reverse, so that the inside of the cell is negatively charged compared to the outside of the cell.</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89" name="PlaceHolder 3"/>
          <p:cNvSpPr>
            <a:spLocks noGrp="1"/>
          </p:cNvSpPr>
          <p:nvPr>
            <p:ph type="sldNum" idx="28"/>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6939FB8F-51BE-481D-B9DF-50008FAF51A1}"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sldImg"/>
          </p:nvPr>
        </p:nvSpPr>
        <p:spPr>
          <a:xfrm>
            <a:off x="1371600" y="1143000"/>
            <a:ext cx="4114440" cy="3085920"/>
          </a:xfrm>
          <a:prstGeom prst="rect">
            <a:avLst/>
          </a:prstGeom>
          <a:ln w="0">
            <a:noFill/>
          </a:ln>
        </p:spPr>
      </p:sp>
      <p:sp>
        <p:nvSpPr>
          <p:cNvPr id="460"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600" spc="-1" strike="noStrike">
                <a:solidFill>
                  <a:srgbClr val="000000"/>
                </a:solidFill>
                <a:latin typeface="Arial"/>
              </a:rPr>
              <a:t>LO 5.3: </a:t>
            </a:r>
            <a:r>
              <a:rPr b="0" lang="en-US" sz="1400" spc="-1" strike="noStrike">
                <a:solidFill>
                  <a:srgbClr val="000000"/>
                </a:solidFill>
                <a:latin typeface="Arial"/>
              </a:rPr>
              <a:t>Describe the criteria used to classify dysrhythmias, including rhythm, rate, P wave morphology, PR interval measurement, and QRS duration measurement.</a:t>
            </a:r>
            <a:endParaRPr b="0" lang="en-US" sz="1400" spc="-1" strike="noStrike">
              <a:solidFill>
                <a:srgbClr val="000000"/>
              </a:solidFill>
              <a:latin typeface="Arial"/>
            </a:endParaRPr>
          </a:p>
          <a:p>
            <a:pPr indent="0">
              <a:lnSpc>
                <a:spcPct val="100000"/>
              </a:lnSpc>
              <a:buNone/>
              <a:tabLst>
                <a:tab algn="l" pos="0"/>
              </a:tabLst>
            </a:pPr>
            <a:r>
              <a:rPr b="0" lang="en-US" sz="1400" spc="-1" strike="noStrike">
                <a:solidFill>
                  <a:srgbClr val="000000"/>
                </a:solidFill>
                <a:latin typeface="Arial"/>
              </a:rPr>
              <a:t>-----</a:t>
            </a:r>
            <a:endParaRPr b="0" lang="en-US" sz="1400" spc="-1" strike="noStrike">
              <a:solidFill>
                <a:srgbClr val="000000"/>
              </a:solidFill>
              <a:latin typeface="Arial"/>
            </a:endParaRPr>
          </a:p>
          <a:p>
            <a:pPr indent="0">
              <a:lnSpc>
                <a:spcPct val="100000"/>
              </a:lnSpc>
              <a:buNone/>
              <a:tabLst>
                <a:tab algn="l" pos="0"/>
              </a:tabLst>
            </a:pPr>
            <a:endParaRPr b="0" lang="en-US" sz="1400" spc="-1" strike="noStrike">
              <a:solidFill>
                <a:srgbClr val="000000"/>
              </a:solidFill>
              <a:latin typeface="Arial"/>
            </a:endParaRPr>
          </a:p>
          <a:p>
            <a:pPr indent="0">
              <a:lnSpc>
                <a:spcPct val="100000"/>
              </a:lnSpc>
              <a:buNone/>
              <a:tabLst>
                <a:tab algn="l" pos="0"/>
              </a:tabLst>
            </a:pPr>
            <a:r>
              <a:rPr b="0" lang="en-US" sz="1400" spc="-1" strike="noStrike">
                <a:solidFill>
                  <a:srgbClr val="000000"/>
                </a:solidFill>
                <a:latin typeface="Arial"/>
              </a:rPr>
              <a:t>The PR interval measures the length of time it takes the electrical current to be initiated at the SA node and travel through the electrical current pathway to cause ventricular depolarization.</a:t>
            </a:r>
            <a:endParaRPr b="0" lang="en-US" sz="1400" spc="-1" strike="noStrike">
              <a:solidFill>
                <a:srgbClr val="000000"/>
              </a:solidFill>
              <a:latin typeface="Arial"/>
            </a:endParaRPr>
          </a:p>
          <a:p>
            <a:pPr indent="0">
              <a:lnSpc>
                <a:spcPct val="100000"/>
              </a:lnSpc>
              <a:buNone/>
              <a:tabLst>
                <a:tab algn="l" pos="0"/>
              </a:tabLst>
            </a:pPr>
            <a:endParaRPr b="0" lang="en-US" sz="1400" spc="-1" strike="noStrike">
              <a:solidFill>
                <a:srgbClr val="000000"/>
              </a:solidFill>
              <a:latin typeface="Arial"/>
            </a:endParaRPr>
          </a:p>
          <a:p>
            <a:pPr indent="0">
              <a:lnSpc>
                <a:spcPct val="100000"/>
              </a:lnSpc>
              <a:buNone/>
              <a:tabLst>
                <a:tab algn="l" pos="0"/>
              </a:tabLst>
            </a:pPr>
            <a:r>
              <a:rPr b="0" lang="en-US" sz="1400" spc="-1" strike="noStrike">
                <a:solidFill>
                  <a:srgbClr val="000000"/>
                </a:solidFill>
                <a:latin typeface="Arial"/>
              </a:rPr>
              <a:t>If the PR interval differs from one complex to the next, either the electrical current is being delayed for some reason or it may be initiating from locations other than the SA node.</a:t>
            </a:r>
            <a:endParaRPr b="0" lang="en-US" sz="1400" spc="-1" strike="noStrike">
              <a:solidFill>
                <a:srgbClr val="000000"/>
              </a:solidFill>
              <a:latin typeface="Arial"/>
            </a:endParaRPr>
          </a:p>
        </p:txBody>
      </p:sp>
      <p:sp>
        <p:nvSpPr>
          <p:cNvPr id="461" name="PlaceHolder 3"/>
          <p:cNvSpPr>
            <a:spLocks noGrp="1"/>
          </p:cNvSpPr>
          <p:nvPr>
            <p:ph type="sldNum" idx="52"/>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F5645966-FD4E-450C-86A1-AC90B593B55B}"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PlaceHolder 1"/>
          <p:cNvSpPr>
            <a:spLocks noGrp="1"/>
          </p:cNvSpPr>
          <p:nvPr>
            <p:ph type="sldImg"/>
          </p:nvPr>
        </p:nvSpPr>
        <p:spPr>
          <a:xfrm>
            <a:off x="1371600" y="1143000"/>
            <a:ext cx="4114440" cy="3085920"/>
          </a:xfrm>
          <a:prstGeom prst="rect">
            <a:avLst/>
          </a:prstGeom>
          <a:ln w="0">
            <a:noFill/>
          </a:ln>
        </p:spPr>
      </p:sp>
      <p:sp>
        <p:nvSpPr>
          <p:cNvPr id="463"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800" spc="-1" strike="noStrike">
                <a:solidFill>
                  <a:srgbClr val="000000"/>
                </a:solidFill>
                <a:latin typeface="Arial"/>
              </a:rPr>
              <a:t>LO 5.3: </a:t>
            </a:r>
            <a:r>
              <a:rPr b="0" lang="en-US" sz="1600" spc="-1" strike="noStrike">
                <a:solidFill>
                  <a:srgbClr val="000000"/>
                </a:solidFill>
                <a:latin typeface="Arial"/>
              </a:rPr>
              <a:t>Describe the criteria used to classify dysrhythmias, including rhythm, rate, P wave morphology, PR interval measurement, and QRS duration measurement.</a:t>
            </a:r>
            <a:endParaRPr b="0" lang="en-US" sz="1600" spc="-1" strike="noStrike">
              <a:solidFill>
                <a:srgbClr val="000000"/>
              </a:solidFill>
              <a:latin typeface="Arial"/>
            </a:endParaRPr>
          </a:p>
          <a:p>
            <a:pPr indent="0">
              <a:lnSpc>
                <a:spcPct val="100000"/>
              </a:lnSpc>
              <a:buNone/>
              <a:tabLst>
                <a:tab algn="l" pos="0"/>
              </a:tabLst>
            </a:pPr>
            <a:r>
              <a:rPr b="0" lang="en-US" sz="1600" spc="-1" strike="noStrike">
                <a:solidFill>
                  <a:srgbClr val="000000"/>
                </a:solidFill>
                <a:latin typeface="Arial"/>
              </a:rPr>
              <a:t>-----</a:t>
            </a:r>
            <a:endParaRPr b="0" lang="en-US" sz="1600" spc="-1" strike="noStrike">
              <a:solidFill>
                <a:srgbClr val="000000"/>
              </a:solidFill>
              <a:latin typeface="Arial"/>
            </a:endParaRPr>
          </a:p>
        </p:txBody>
      </p:sp>
      <p:sp>
        <p:nvSpPr>
          <p:cNvPr id="464" name="PlaceHolder 3"/>
          <p:cNvSpPr>
            <a:spLocks noGrp="1"/>
          </p:cNvSpPr>
          <p:nvPr>
            <p:ph type="sldNum" idx="53"/>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2F07BBA0-69CD-4223-B6A6-9B96E924A02A}"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sldImg"/>
          </p:nvPr>
        </p:nvSpPr>
        <p:spPr>
          <a:xfrm>
            <a:off x="1371600" y="1143000"/>
            <a:ext cx="4114440" cy="3085920"/>
          </a:xfrm>
          <a:prstGeom prst="rect">
            <a:avLst/>
          </a:prstGeom>
          <a:ln w="0">
            <a:noFill/>
          </a:ln>
        </p:spPr>
      </p:sp>
      <p:sp>
        <p:nvSpPr>
          <p:cNvPr id="466"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800" spc="-1" strike="noStrike">
                <a:solidFill>
                  <a:srgbClr val="000000"/>
                </a:solidFill>
                <a:latin typeface="Arial"/>
              </a:rPr>
              <a:t>LO 5.3: </a:t>
            </a:r>
            <a:r>
              <a:rPr b="0" lang="en-US" sz="1600" spc="-1" strike="noStrike">
                <a:solidFill>
                  <a:srgbClr val="000000"/>
                </a:solidFill>
                <a:latin typeface="Arial"/>
              </a:rPr>
              <a:t>Describe the criteria used to classify dysrhythmias, including rhythm, rate, P wave morphology, PR interval measurement, and QRS duration measurement.</a:t>
            </a:r>
            <a:endParaRPr b="0" lang="en-US" sz="1600" spc="-1" strike="noStrike">
              <a:solidFill>
                <a:srgbClr val="000000"/>
              </a:solidFill>
              <a:latin typeface="Arial"/>
            </a:endParaRPr>
          </a:p>
          <a:p>
            <a:pPr indent="0">
              <a:lnSpc>
                <a:spcPct val="100000"/>
              </a:lnSpc>
              <a:buNone/>
              <a:tabLst>
                <a:tab algn="l" pos="0"/>
              </a:tabLst>
            </a:pPr>
            <a:r>
              <a:rPr b="0" lang="en-US" sz="1600" spc="-1" strike="noStrike">
                <a:solidFill>
                  <a:srgbClr val="000000"/>
                </a:solidFill>
                <a:latin typeface="Arial"/>
              </a:rPr>
              <a:t>-----</a:t>
            </a:r>
            <a:endParaRPr b="0" lang="en-US" sz="1600" spc="-1" strike="noStrike">
              <a:solidFill>
                <a:srgbClr val="000000"/>
              </a:solidFill>
              <a:latin typeface="Arial"/>
            </a:endParaRPr>
          </a:p>
          <a:p>
            <a:pPr indent="0">
              <a:lnSpc>
                <a:spcPct val="100000"/>
              </a:lnSpc>
              <a:buNone/>
              <a:tabLst>
                <a:tab algn="l" pos="0"/>
              </a:tabLst>
            </a:pPr>
            <a:endParaRPr b="0" lang="en-US" sz="1600" spc="-1" strike="noStrike">
              <a:solidFill>
                <a:srgbClr val="000000"/>
              </a:solidFill>
              <a:latin typeface="Arial"/>
            </a:endParaRPr>
          </a:p>
          <a:p>
            <a:pPr indent="0">
              <a:lnSpc>
                <a:spcPct val="100000"/>
              </a:lnSpc>
              <a:buNone/>
              <a:tabLst>
                <a:tab algn="l" pos="0"/>
              </a:tabLst>
            </a:pPr>
            <a:r>
              <a:rPr b="0" lang="en-US" sz="1600" spc="-1" strike="noStrike">
                <a:solidFill>
                  <a:srgbClr val="000000"/>
                </a:solidFill>
                <a:latin typeface="Arial"/>
              </a:rPr>
              <a:t>J point: Where the S wave stops and the ST segment begins; signifies that depolarization is completed and repolarization is starting.</a:t>
            </a:r>
            <a:endParaRPr b="0" lang="en-US" sz="1600" spc="-1" strike="noStrike">
              <a:solidFill>
                <a:srgbClr val="000000"/>
              </a:solidFill>
              <a:latin typeface="Arial"/>
            </a:endParaRPr>
          </a:p>
        </p:txBody>
      </p:sp>
      <p:sp>
        <p:nvSpPr>
          <p:cNvPr id="467" name="PlaceHolder 3"/>
          <p:cNvSpPr>
            <a:spLocks noGrp="1"/>
          </p:cNvSpPr>
          <p:nvPr>
            <p:ph type="sldNum" idx="54"/>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85EDA7CD-99E3-49D0-A4C8-5126A0E39360}"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PlaceHolder 1"/>
          <p:cNvSpPr>
            <a:spLocks noGrp="1"/>
          </p:cNvSpPr>
          <p:nvPr>
            <p:ph type="sldImg"/>
          </p:nvPr>
        </p:nvSpPr>
        <p:spPr>
          <a:xfrm>
            <a:off x="1371600" y="1143000"/>
            <a:ext cx="4114440" cy="3085920"/>
          </a:xfrm>
          <a:prstGeom prst="rect">
            <a:avLst/>
          </a:prstGeom>
          <a:ln w="0">
            <a:noFill/>
          </a:ln>
        </p:spPr>
      </p:sp>
      <p:sp>
        <p:nvSpPr>
          <p:cNvPr id="469"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5.3: </a:t>
            </a:r>
            <a:r>
              <a:rPr b="0" lang="en-US" sz="1800" spc="-1" strike="noStrike">
                <a:solidFill>
                  <a:srgbClr val="000000"/>
                </a:solidFill>
                <a:latin typeface="Arial"/>
              </a:rPr>
              <a:t>Describe the criteria used to classify dysrhythmias, including rhythm, rate, P wave morphology, PR interval measurement, and QRS duration measurement.</a:t>
            </a:r>
            <a:endParaRPr b="0" lang="en-US" sz="1800" spc="-1" strike="noStrike">
              <a:solidFill>
                <a:srgbClr val="000000"/>
              </a:solidFill>
              <a:latin typeface="Arial"/>
            </a:endParaRPr>
          </a:p>
          <a:p>
            <a:pPr indent="0">
              <a:lnSpc>
                <a:spcPct val="100000"/>
              </a:lnSpc>
              <a:buNone/>
              <a:tabLst>
                <a:tab algn="l" pos="0"/>
              </a:tabLst>
            </a:pPr>
            <a:r>
              <a:rPr b="0" lang="en-US" sz="1800" spc="-1" strike="noStrike">
                <a:solidFill>
                  <a:srgbClr val="000000"/>
                </a:solidFill>
                <a:latin typeface="Arial"/>
              </a:rPr>
              <a:t>-----</a:t>
            </a:r>
            <a:endParaRPr b="0" lang="en-US" sz="1800" spc="-1" strike="noStrike">
              <a:solidFill>
                <a:srgbClr val="000000"/>
              </a:solidFill>
              <a:latin typeface="Arial"/>
            </a:endParaRPr>
          </a:p>
          <a:p>
            <a:pPr indent="0">
              <a:lnSpc>
                <a:spcPct val="100000"/>
              </a:lnSpc>
              <a:buNone/>
              <a:tabLst>
                <a:tab algn="l" pos="0"/>
              </a:tabLst>
            </a:pPr>
            <a:endParaRPr b="0" lang="en-US" sz="1800" spc="-1" strike="noStrike">
              <a:solidFill>
                <a:srgbClr val="000000"/>
              </a:solidFill>
              <a:latin typeface="Arial"/>
            </a:endParaRPr>
          </a:p>
        </p:txBody>
      </p:sp>
      <p:sp>
        <p:nvSpPr>
          <p:cNvPr id="470" name="PlaceHolder 3"/>
          <p:cNvSpPr>
            <a:spLocks noGrp="1"/>
          </p:cNvSpPr>
          <p:nvPr>
            <p:ph type="sldNum" idx="55"/>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E284E292-9253-4627-AD3B-1784AD9E98D9}"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PlaceHolder 1"/>
          <p:cNvSpPr>
            <a:spLocks noGrp="1"/>
          </p:cNvSpPr>
          <p:nvPr>
            <p:ph type="sldImg"/>
          </p:nvPr>
        </p:nvSpPr>
        <p:spPr>
          <a:xfrm>
            <a:off x="1371600" y="1143000"/>
            <a:ext cx="4114440" cy="3085920"/>
          </a:xfrm>
          <a:prstGeom prst="rect">
            <a:avLst/>
          </a:prstGeom>
          <a:ln w="0">
            <a:noFill/>
          </a:ln>
        </p:spPr>
      </p:sp>
      <p:sp>
        <p:nvSpPr>
          <p:cNvPr id="472"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5.3: </a:t>
            </a:r>
            <a:r>
              <a:rPr b="0" lang="en-US" sz="1800" spc="-1" strike="noStrike">
                <a:solidFill>
                  <a:srgbClr val="000000"/>
                </a:solidFill>
                <a:latin typeface="Arial"/>
              </a:rPr>
              <a:t>Describe the criteria used to classify dysrhythmias, including rhythm, rate, P wave morphology, PR interval measurement, and QRS duration measurement.</a:t>
            </a:r>
            <a:endParaRPr b="0" lang="en-US" sz="1800" spc="-1" strike="noStrike">
              <a:solidFill>
                <a:srgbClr val="000000"/>
              </a:solidFill>
              <a:latin typeface="Arial"/>
            </a:endParaRPr>
          </a:p>
          <a:p>
            <a:pPr indent="0">
              <a:lnSpc>
                <a:spcPct val="100000"/>
              </a:lnSpc>
              <a:buNone/>
              <a:tabLst>
                <a:tab algn="l" pos="0"/>
              </a:tabLst>
            </a:pPr>
            <a:r>
              <a:rPr b="0" lang="en-US" sz="1800" spc="-1" strike="noStrike">
                <a:solidFill>
                  <a:srgbClr val="000000"/>
                </a:solidFill>
                <a:latin typeface="Arial"/>
              </a:rPr>
              <a:t>-----</a:t>
            </a:r>
            <a:endParaRPr b="0" lang="en-US" sz="1800" spc="-1" strike="noStrike">
              <a:solidFill>
                <a:srgbClr val="000000"/>
              </a:solidFill>
              <a:latin typeface="Arial"/>
            </a:endParaRPr>
          </a:p>
          <a:p>
            <a:pPr indent="0">
              <a:lnSpc>
                <a:spcPct val="100000"/>
              </a:lnSpc>
              <a:buNone/>
              <a:tabLst>
                <a:tab algn="l" pos="0"/>
              </a:tabLst>
            </a:pPr>
            <a:endParaRPr b="0" lang="en-US" sz="1800" spc="-1" strike="noStrike">
              <a:solidFill>
                <a:srgbClr val="000000"/>
              </a:solidFill>
              <a:latin typeface="Arial"/>
            </a:endParaRPr>
          </a:p>
        </p:txBody>
      </p:sp>
      <p:sp>
        <p:nvSpPr>
          <p:cNvPr id="473" name="PlaceHolder 3"/>
          <p:cNvSpPr>
            <a:spLocks noGrp="1"/>
          </p:cNvSpPr>
          <p:nvPr>
            <p:ph type="sldNum" idx="56"/>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29322EE8-B4C9-488D-8192-799D047F2805}"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sldImg"/>
          </p:nvPr>
        </p:nvSpPr>
        <p:spPr>
          <a:xfrm>
            <a:off x="1371600" y="1143000"/>
            <a:ext cx="4114440" cy="3085920"/>
          </a:xfrm>
          <a:prstGeom prst="rect">
            <a:avLst/>
          </a:prstGeom>
          <a:ln w="0">
            <a:noFill/>
          </a:ln>
        </p:spPr>
      </p:sp>
      <p:sp>
        <p:nvSpPr>
          <p:cNvPr id="475"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400" spc="-1" strike="noStrike">
                <a:solidFill>
                  <a:srgbClr val="000000"/>
                </a:solidFill>
                <a:latin typeface="Arial"/>
              </a:rPr>
              <a:t>LO 5.3: </a:t>
            </a:r>
            <a:r>
              <a:rPr b="0" lang="en-US" sz="2000" spc="-1" strike="noStrike">
                <a:solidFill>
                  <a:srgbClr val="000000"/>
                </a:solidFill>
                <a:latin typeface="Arial"/>
              </a:rPr>
              <a:t>Describe the criteria used to classify dysrhythmias, including rhythm, rate, P wave morphology, PR interval measurement, and QRS duration measurement.</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76" name="PlaceHolder 3"/>
          <p:cNvSpPr>
            <a:spLocks noGrp="1"/>
          </p:cNvSpPr>
          <p:nvPr>
            <p:ph type="sldNum" idx="57"/>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7C3ECED3-90D5-4111-83EC-B8F2D936F2DC}"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PlaceHolder 1"/>
          <p:cNvSpPr>
            <a:spLocks noGrp="1"/>
          </p:cNvSpPr>
          <p:nvPr>
            <p:ph type="sldImg"/>
          </p:nvPr>
        </p:nvSpPr>
        <p:spPr>
          <a:xfrm>
            <a:off x="1371600" y="1143000"/>
            <a:ext cx="4114440" cy="3085920"/>
          </a:xfrm>
          <a:prstGeom prst="rect">
            <a:avLst/>
          </a:prstGeom>
          <a:ln w="0">
            <a:noFill/>
          </a:ln>
        </p:spPr>
      </p:sp>
      <p:sp>
        <p:nvSpPr>
          <p:cNvPr id="478"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400" spc="-1" strike="noStrike">
                <a:solidFill>
                  <a:srgbClr val="000000"/>
                </a:solidFill>
                <a:latin typeface="Arial"/>
              </a:rPr>
              <a:t>LO 5.3: </a:t>
            </a:r>
            <a:r>
              <a:rPr b="0" lang="en-US" sz="2000" spc="-1" strike="noStrike">
                <a:solidFill>
                  <a:srgbClr val="000000"/>
                </a:solidFill>
                <a:latin typeface="Arial"/>
              </a:rPr>
              <a:t>Describe the criteria used to classify dysrhythmias, including rhythm, rate, P wave morphology, PR interval measurement, and QRS duration measurement.</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a:t>
            </a:r>
            <a:endParaRPr b="0" lang="en-US" sz="2000" spc="-1" strike="noStrike">
              <a:solidFill>
                <a:srgbClr val="000000"/>
              </a:solidFill>
              <a:latin typeface="Arial"/>
            </a:endParaRPr>
          </a:p>
        </p:txBody>
      </p:sp>
      <p:sp>
        <p:nvSpPr>
          <p:cNvPr id="479" name="PlaceHolder 3"/>
          <p:cNvSpPr>
            <a:spLocks noGrp="1"/>
          </p:cNvSpPr>
          <p:nvPr>
            <p:ph type="sldNum" idx="58"/>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8A8207E1-F537-4631-AC56-CF09443A12F6}"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PlaceHolder 1"/>
          <p:cNvSpPr>
            <a:spLocks noGrp="1"/>
          </p:cNvSpPr>
          <p:nvPr>
            <p:ph type="sldImg"/>
          </p:nvPr>
        </p:nvSpPr>
        <p:spPr>
          <a:xfrm>
            <a:off x="1371600" y="1143000"/>
            <a:ext cx="4114440" cy="3085920"/>
          </a:xfrm>
          <a:prstGeom prst="rect">
            <a:avLst/>
          </a:prstGeom>
          <a:ln w="0">
            <a:noFill/>
          </a:ln>
        </p:spPr>
      </p:sp>
      <p:sp>
        <p:nvSpPr>
          <p:cNvPr id="481"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400" spc="-1" strike="noStrike">
                <a:solidFill>
                  <a:srgbClr val="000000"/>
                </a:solidFill>
                <a:latin typeface="Arial"/>
              </a:rPr>
              <a:t>LO 5.3: Describe the criteria used to classify dysrhythmias, including rhythm, rate, P wave morphology, PR interval measurement, and QRS duration measurement.</a:t>
            </a:r>
            <a:endParaRPr b="0" lang="en-US" sz="1400" spc="-1" strike="noStrike">
              <a:solidFill>
                <a:srgbClr val="000000"/>
              </a:solidFill>
              <a:latin typeface="Arial"/>
            </a:endParaRPr>
          </a:p>
          <a:p>
            <a:pPr indent="0">
              <a:lnSpc>
                <a:spcPct val="100000"/>
              </a:lnSpc>
              <a:buNone/>
              <a:tabLst>
                <a:tab algn="l" pos="0"/>
              </a:tabLst>
            </a:pPr>
            <a:r>
              <a:rPr b="0" lang="en-US" sz="1400" spc="-1" strike="noStrike">
                <a:solidFill>
                  <a:srgbClr val="000000"/>
                </a:solidFill>
                <a:latin typeface="Arial"/>
              </a:rPr>
              <a:t>-----</a:t>
            </a:r>
            <a:endParaRPr b="0" lang="en-US" sz="1400" spc="-1" strike="noStrike">
              <a:solidFill>
                <a:srgbClr val="000000"/>
              </a:solidFill>
              <a:latin typeface="Arial"/>
            </a:endParaRPr>
          </a:p>
          <a:p>
            <a:pPr indent="0">
              <a:lnSpc>
                <a:spcPct val="100000"/>
              </a:lnSpc>
              <a:buNone/>
              <a:tabLst>
                <a:tab algn="l" pos="0"/>
              </a:tabLst>
            </a:pPr>
            <a:endParaRPr b="0" lang="en-US" sz="1400" spc="-1" strike="noStrike">
              <a:solidFill>
                <a:srgbClr val="000000"/>
              </a:solidFill>
              <a:latin typeface="Arial"/>
            </a:endParaRPr>
          </a:p>
          <a:p>
            <a:pPr indent="0">
              <a:lnSpc>
                <a:spcPct val="100000"/>
              </a:lnSpc>
              <a:buNone/>
              <a:tabLst>
                <a:tab algn="l" pos="0"/>
              </a:tabLst>
            </a:pPr>
            <a:endParaRPr b="0" lang="en-US" sz="1400" spc="-1" strike="noStrike">
              <a:solidFill>
                <a:srgbClr val="000000"/>
              </a:solidFill>
              <a:latin typeface="Arial"/>
            </a:endParaRPr>
          </a:p>
        </p:txBody>
      </p:sp>
      <p:sp>
        <p:nvSpPr>
          <p:cNvPr id="482" name="PlaceHolder 3"/>
          <p:cNvSpPr>
            <a:spLocks noGrp="1"/>
          </p:cNvSpPr>
          <p:nvPr>
            <p:ph type="sldNum" idx="59"/>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40282AF1-CA05-4C4A-9CC8-C9CC472089FE}"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PlaceHolder 1"/>
          <p:cNvSpPr>
            <a:spLocks noGrp="1"/>
          </p:cNvSpPr>
          <p:nvPr>
            <p:ph type="sldImg"/>
          </p:nvPr>
        </p:nvSpPr>
        <p:spPr>
          <a:xfrm>
            <a:off x="1371600" y="1143000"/>
            <a:ext cx="4114440" cy="3085920"/>
          </a:xfrm>
          <a:prstGeom prst="rect">
            <a:avLst/>
          </a:prstGeom>
          <a:ln w="0">
            <a:noFill/>
          </a:ln>
        </p:spPr>
      </p:sp>
      <p:sp>
        <p:nvSpPr>
          <p:cNvPr id="484"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1400" spc="-1" strike="noStrike">
                <a:solidFill>
                  <a:srgbClr val="000000"/>
                </a:solidFill>
                <a:latin typeface="Arial"/>
              </a:rPr>
              <a:t>LO 5.3: Describe the criteria used to classify dysrhythmias, including rhythm, rate, P wave morphology, PR interval measurement, and QRS duration measurement.</a:t>
            </a:r>
            <a:endParaRPr b="0" lang="en-US" sz="1400" spc="-1" strike="noStrike">
              <a:solidFill>
                <a:srgbClr val="000000"/>
              </a:solidFill>
              <a:latin typeface="Arial"/>
            </a:endParaRPr>
          </a:p>
          <a:p>
            <a:pPr indent="0">
              <a:lnSpc>
                <a:spcPct val="100000"/>
              </a:lnSpc>
              <a:buNone/>
              <a:tabLst>
                <a:tab algn="l" pos="0"/>
              </a:tabLst>
            </a:pPr>
            <a:r>
              <a:rPr b="0" lang="en-US" sz="1400" spc="-1" strike="noStrike">
                <a:solidFill>
                  <a:srgbClr val="000000"/>
                </a:solidFill>
                <a:latin typeface="Arial"/>
              </a:rPr>
              <a:t>-----</a:t>
            </a:r>
            <a:endParaRPr b="0" lang="en-US" sz="1400" spc="-1" strike="noStrike">
              <a:solidFill>
                <a:srgbClr val="000000"/>
              </a:solidFill>
              <a:latin typeface="Arial"/>
            </a:endParaRPr>
          </a:p>
        </p:txBody>
      </p:sp>
      <p:sp>
        <p:nvSpPr>
          <p:cNvPr id="485" name="PlaceHolder 3"/>
          <p:cNvSpPr>
            <a:spLocks noGrp="1"/>
          </p:cNvSpPr>
          <p:nvPr>
            <p:ph type="sldNum" idx="60"/>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D6DD9FE5-4066-45BE-8C3D-F0EF8A365B07}"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PlaceHolder 1"/>
          <p:cNvSpPr>
            <a:spLocks noGrp="1"/>
          </p:cNvSpPr>
          <p:nvPr>
            <p:ph type="sldImg"/>
          </p:nvPr>
        </p:nvSpPr>
        <p:spPr>
          <a:xfrm>
            <a:off x="1371600" y="1143000"/>
            <a:ext cx="4114440" cy="3085920"/>
          </a:xfrm>
          <a:prstGeom prst="rect">
            <a:avLst/>
          </a:prstGeom>
          <a:ln w="0">
            <a:noFill/>
          </a:ln>
        </p:spPr>
      </p:sp>
      <p:sp>
        <p:nvSpPr>
          <p:cNvPr id="48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488" name="PlaceHolder 3"/>
          <p:cNvSpPr>
            <a:spLocks noGrp="1"/>
          </p:cNvSpPr>
          <p:nvPr>
            <p:ph type="sldNum" idx="61"/>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D1BF8171-F311-497F-9BC4-DAAF8B815387}"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PlaceHolder 1"/>
          <p:cNvSpPr>
            <a:spLocks noGrp="1"/>
          </p:cNvSpPr>
          <p:nvPr>
            <p:ph type="sldImg"/>
          </p:nvPr>
        </p:nvSpPr>
        <p:spPr>
          <a:xfrm>
            <a:off x="1371600" y="1143000"/>
            <a:ext cx="4114440" cy="3085920"/>
          </a:xfrm>
          <a:prstGeom prst="rect">
            <a:avLst/>
          </a:prstGeom>
          <a:ln w="0">
            <a:noFill/>
          </a:ln>
        </p:spPr>
      </p:sp>
      <p:sp>
        <p:nvSpPr>
          <p:cNvPr id="391"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Describe the heart activity that produces each part of the ECG waveform.</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Arial"/>
              </a:rPr>
              <a:t>The isoelectric line or baseline refers to the tracing when no electrical activity is occurring.</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92" name="PlaceHolder 3"/>
          <p:cNvSpPr>
            <a:spLocks noGrp="1"/>
          </p:cNvSpPr>
          <p:nvPr>
            <p:ph type="sldNum" idx="29"/>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21A09989-6A26-483C-BEE9-52DBC69E8B2B}"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PlaceHolder 1"/>
          <p:cNvSpPr>
            <a:spLocks noGrp="1"/>
          </p:cNvSpPr>
          <p:nvPr>
            <p:ph type="sldImg"/>
          </p:nvPr>
        </p:nvSpPr>
        <p:spPr>
          <a:xfrm>
            <a:off x="1371600" y="1143000"/>
            <a:ext cx="4114440" cy="3085920"/>
          </a:xfrm>
          <a:prstGeom prst="rect">
            <a:avLst/>
          </a:prstGeom>
          <a:ln w="0">
            <a:noFill/>
          </a:ln>
        </p:spPr>
      </p:sp>
      <p:sp>
        <p:nvSpPr>
          <p:cNvPr id="394"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a:t>
            </a:r>
            <a:r>
              <a:rPr b="0" lang="en-US" sz="1400" spc="-1" strike="noStrike">
                <a:solidFill>
                  <a:schemeClr val="dk1"/>
                </a:solidFill>
                <a:latin typeface="Times New Roman"/>
                <a:ea typeface="Times New Roman"/>
              </a:rPr>
              <a:t>Describe the heart activity that produces each part of the ECG waveform.</a:t>
            </a:r>
            <a:endParaRPr b="0" lang="en-US" sz="14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The atrial kick occurs during the short baseline segment that appears immediately after the P wave.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95" name="PlaceHolder 3"/>
          <p:cNvSpPr>
            <a:spLocks noGrp="1"/>
          </p:cNvSpPr>
          <p:nvPr>
            <p:ph type="sldNum" idx="30"/>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CE704B4B-BC18-4A23-BA95-A08C9A5CA145}"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PlaceHolder 1"/>
          <p:cNvSpPr>
            <a:spLocks noGrp="1"/>
          </p:cNvSpPr>
          <p:nvPr>
            <p:ph type="sldImg"/>
          </p:nvPr>
        </p:nvSpPr>
        <p:spPr>
          <a:xfrm>
            <a:off x="1371600" y="1143000"/>
            <a:ext cx="4114440" cy="3085920"/>
          </a:xfrm>
          <a:prstGeom prst="rect">
            <a:avLst/>
          </a:prstGeom>
          <a:ln w="0">
            <a:noFill/>
          </a:ln>
        </p:spPr>
      </p:sp>
      <p:sp>
        <p:nvSpPr>
          <p:cNvPr id="397"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a:t>
            </a:r>
            <a:r>
              <a:rPr b="0" lang="en-US" sz="1400" spc="-1" strike="noStrike">
                <a:solidFill>
                  <a:schemeClr val="dk1"/>
                </a:solidFill>
                <a:latin typeface="Times New Roman"/>
                <a:ea typeface="Times New Roman"/>
              </a:rPr>
              <a:t>Describe the heart activity that produces each part of the ECG waveform.</a:t>
            </a:r>
            <a:endParaRPr b="0" lang="en-US" sz="14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The QRS complex represents ventricular depolarization and the resulting ventricular contraction. It reflects the time it takes for an electrical impulse to depolarize the interventricular septum down through the ventricular myocardium, causing the ventricles to contract.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Although atrial repolarization occurs during ventricular depolarization, it is not seen on the ECG because the larger voltage of the ventricular depolarization overshadows the voltage of atrial repolarization. Only the largest voltage is seen on the ECG tracing.</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98" name="PlaceHolder 3"/>
          <p:cNvSpPr>
            <a:spLocks noGrp="1"/>
          </p:cNvSpPr>
          <p:nvPr>
            <p:ph type="sldNum" idx="31"/>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C9C37268-075D-4DB4-AA12-BFBEEED27987}"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PlaceHolder 1"/>
          <p:cNvSpPr>
            <a:spLocks noGrp="1"/>
          </p:cNvSpPr>
          <p:nvPr>
            <p:ph type="sldImg"/>
          </p:nvPr>
        </p:nvSpPr>
        <p:spPr>
          <a:xfrm>
            <a:off x="1371600" y="1143000"/>
            <a:ext cx="4114440" cy="3085920"/>
          </a:xfrm>
          <a:prstGeom prst="rect">
            <a:avLst/>
          </a:prstGeom>
          <a:ln w="0">
            <a:noFill/>
          </a:ln>
        </p:spPr>
      </p:sp>
      <p:sp>
        <p:nvSpPr>
          <p:cNvPr id="400"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a:t>
            </a:r>
            <a:r>
              <a:rPr b="0" lang="en-US" sz="1200" spc="-1" strike="noStrike">
                <a:solidFill>
                  <a:schemeClr val="dk1"/>
                </a:solidFill>
                <a:latin typeface="Times New Roman"/>
                <a:ea typeface="Times New Roman"/>
              </a:rPr>
              <a:t>Describe the heart activity that produces each part of the ECG waveform.</a:t>
            </a:r>
            <a:endParaRPr b="0" lang="en-US" sz="12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p:txBody>
      </p:sp>
      <p:sp>
        <p:nvSpPr>
          <p:cNvPr id="401" name="PlaceHolder 3"/>
          <p:cNvSpPr>
            <a:spLocks noGrp="1"/>
          </p:cNvSpPr>
          <p:nvPr>
            <p:ph type="sldNum" idx="32"/>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19805ADD-C241-462D-A50A-A037B7BC5D50}"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sldImg"/>
          </p:nvPr>
        </p:nvSpPr>
        <p:spPr>
          <a:xfrm>
            <a:off x="1371600" y="1143000"/>
            <a:ext cx="4114440" cy="3085920"/>
          </a:xfrm>
          <a:prstGeom prst="rect">
            <a:avLst/>
          </a:prstGeom>
          <a:ln w="0">
            <a:noFill/>
          </a:ln>
        </p:spPr>
      </p:sp>
      <p:sp>
        <p:nvSpPr>
          <p:cNvPr id="403"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a:t>
            </a:r>
            <a:r>
              <a:rPr b="0" lang="en-US" sz="1200" spc="-1" strike="noStrike">
                <a:solidFill>
                  <a:schemeClr val="dk1"/>
                </a:solidFill>
                <a:latin typeface="Times New Roman"/>
                <a:ea typeface="Times New Roman"/>
              </a:rPr>
              <a:t>Describe the heart activity that produces each part of the ECG waveform.</a:t>
            </a:r>
            <a:endParaRPr b="0" lang="en-US" sz="12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The reason this segment is studied in a 12-lead ECG recording is to determine whether there is any ischemia or myocardial (heart) damage. </a:t>
            </a: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Ischemia occurs when there is a sudden loss or reduction in blood supply (oxygen) to a region of heart tissue.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04" name="PlaceHolder 3"/>
          <p:cNvSpPr>
            <a:spLocks noGrp="1"/>
          </p:cNvSpPr>
          <p:nvPr>
            <p:ph type="sldNum" idx="33"/>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5DB2F609-9DCA-497B-8407-0EB0D1E8D4D8}"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type="sldImg"/>
          </p:nvPr>
        </p:nvSpPr>
        <p:spPr>
          <a:xfrm>
            <a:off x="1371600" y="1143000"/>
            <a:ext cx="4114440" cy="3085920"/>
          </a:xfrm>
          <a:prstGeom prst="rect">
            <a:avLst/>
          </a:prstGeom>
          <a:ln w="0">
            <a:noFill/>
          </a:ln>
        </p:spPr>
      </p:sp>
      <p:sp>
        <p:nvSpPr>
          <p:cNvPr id="406"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US" sz="2000" spc="-1" strike="noStrike">
                <a:solidFill>
                  <a:srgbClr val="000000"/>
                </a:solidFill>
                <a:latin typeface="Arial"/>
              </a:rPr>
              <a:t>LO 5.1: </a:t>
            </a:r>
            <a:r>
              <a:rPr b="0" lang="en-US" sz="1400" spc="-1" strike="noStrike">
                <a:solidFill>
                  <a:schemeClr val="dk1"/>
                </a:solidFill>
                <a:latin typeface="Times New Roman"/>
                <a:ea typeface="Times New Roman"/>
              </a:rPr>
              <a:t>Describe the heart activity that produces each part of the ECG waveform.</a:t>
            </a:r>
            <a:endParaRPr b="0" lang="en-US" sz="14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US" sz="2000" spc="-1" strike="noStrike">
                <a:solidFill>
                  <a:srgbClr val="000000"/>
                </a:solidFill>
                <a:latin typeface="Times New Roman"/>
                <a:ea typeface="Times New Roman"/>
              </a:rPr>
              <a:t>Unlike the rounded, symmetrical shape of the P wave, the T wave looks like a mountain with one sloping side, peaking toward the end instead of in the middle.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07" name="PlaceHolder 3"/>
          <p:cNvSpPr>
            <a:spLocks noGrp="1"/>
          </p:cNvSpPr>
          <p:nvPr>
            <p:ph type="sldNum" idx="34"/>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BD0D7ACB-9E8F-4368-8C67-954F5CB5C9F1}"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4FAFCC98-790C-4C07-8DE4-16A4A6F45103}"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31" name="PlaceHolder 2"/>
          <p:cNvSpPr>
            <a:spLocks noGrp="1"/>
          </p:cNvSpPr>
          <p:nvPr>
            <p:ph/>
          </p:nvPr>
        </p:nvSpPr>
        <p:spPr>
          <a:xfrm>
            <a:off x="343080" y="1276560"/>
            <a:ext cx="84578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32" name="PlaceHolder 3"/>
          <p:cNvSpPr>
            <a:spLocks noGrp="1"/>
          </p:cNvSpPr>
          <p:nvPr>
            <p:ph/>
          </p:nvPr>
        </p:nvSpPr>
        <p:spPr>
          <a:xfrm>
            <a:off x="343080" y="3873240"/>
            <a:ext cx="84578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5" name="PlaceHolder 4"/>
          <p:cNvSpPr>
            <a:spLocks noGrp="1"/>
          </p:cNvSpPr>
          <p:nvPr>
            <p:ph type="sldNum" idx="1"/>
          </p:nvPr>
        </p:nvSpPr>
        <p:spPr/>
        <p:txBody>
          <a:bodyPr/>
          <a:p>
            <a:fld id="{C2EA3398-33F1-46A7-92C0-B6C67C8594CF}"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34"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35"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36"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37" name="PlaceHolder 5"/>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7" name="PlaceHolder 6"/>
          <p:cNvSpPr>
            <a:spLocks noGrp="1"/>
          </p:cNvSpPr>
          <p:nvPr>
            <p:ph type="sldNum" idx="1"/>
          </p:nvPr>
        </p:nvSpPr>
        <p:spPr/>
        <p:txBody>
          <a:bodyPr/>
          <a:p>
            <a:fld id="{848C7D8C-D3AD-47C8-B63F-19D0321785A4}"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39" name="PlaceHolder 2"/>
          <p:cNvSpPr>
            <a:spLocks noGrp="1"/>
          </p:cNvSpPr>
          <p:nvPr>
            <p:ph/>
          </p:nvPr>
        </p:nvSpPr>
        <p:spPr>
          <a:xfrm>
            <a:off x="343080" y="127656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40" name="PlaceHolder 3"/>
          <p:cNvSpPr>
            <a:spLocks noGrp="1"/>
          </p:cNvSpPr>
          <p:nvPr>
            <p:ph/>
          </p:nvPr>
        </p:nvSpPr>
        <p:spPr>
          <a:xfrm>
            <a:off x="3202560" y="127656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41" name="PlaceHolder 4"/>
          <p:cNvSpPr>
            <a:spLocks noGrp="1"/>
          </p:cNvSpPr>
          <p:nvPr>
            <p:ph/>
          </p:nvPr>
        </p:nvSpPr>
        <p:spPr>
          <a:xfrm>
            <a:off x="6062400" y="127656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42" name="PlaceHolder 5"/>
          <p:cNvSpPr>
            <a:spLocks noGrp="1"/>
          </p:cNvSpPr>
          <p:nvPr>
            <p:ph/>
          </p:nvPr>
        </p:nvSpPr>
        <p:spPr>
          <a:xfrm>
            <a:off x="343080" y="387324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43" name="PlaceHolder 6"/>
          <p:cNvSpPr>
            <a:spLocks noGrp="1"/>
          </p:cNvSpPr>
          <p:nvPr>
            <p:ph/>
          </p:nvPr>
        </p:nvSpPr>
        <p:spPr>
          <a:xfrm>
            <a:off x="3202560" y="387324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44" name="PlaceHolder 7"/>
          <p:cNvSpPr>
            <a:spLocks noGrp="1"/>
          </p:cNvSpPr>
          <p:nvPr>
            <p:ph/>
          </p:nvPr>
        </p:nvSpPr>
        <p:spPr>
          <a:xfrm>
            <a:off x="6062400" y="387324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9" name="PlaceHolder 8"/>
          <p:cNvSpPr>
            <a:spLocks noGrp="1"/>
          </p:cNvSpPr>
          <p:nvPr>
            <p:ph type="sldNum" idx="1"/>
          </p:nvPr>
        </p:nvSpPr>
        <p:spPr/>
        <p:txBody>
          <a:bodyPr/>
          <a:p>
            <a:fld id="{8EAE3E9A-5F50-4209-8960-4B106F215A9C}"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C8F44703-477F-4040-95FE-BC04C2CC1033}"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55" name="PlaceHolder 2"/>
          <p:cNvSpPr>
            <a:spLocks noGrp="1"/>
          </p:cNvSpPr>
          <p:nvPr>
            <p:ph type="subTitle"/>
          </p:nvPr>
        </p:nvSpPr>
        <p:spPr>
          <a:xfrm>
            <a:off x="343080" y="1276560"/>
            <a:ext cx="8457840" cy="49712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
          </p:nvPr>
        </p:nvSpPr>
        <p:spPr/>
        <p:txBody>
          <a:bodyPr/>
          <a:p>
            <a:fld id="{A1332148-4221-441B-BFA8-3D221D5392C0}"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57" name="PlaceHolder 2"/>
          <p:cNvSpPr>
            <a:spLocks noGrp="1"/>
          </p:cNvSpPr>
          <p:nvPr>
            <p:ph/>
          </p:nvPr>
        </p:nvSpPr>
        <p:spPr>
          <a:xfrm>
            <a:off x="343080" y="1276560"/>
            <a:ext cx="845784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4" name="PlaceHolder 3"/>
          <p:cNvSpPr>
            <a:spLocks noGrp="1"/>
          </p:cNvSpPr>
          <p:nvPr>
            <p:ph type="sldNum" idx="2"/>
          </p:nvPr>
        </p:nvSpPr>
        <p:spPr/>
        <p:txBody>
          <a:bodyPr/>
          <a:p>
            <a:fld id="{93F9BCB7-06FF-492F-BCE5-6DE2DD4B8EF4}"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59"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0"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5" name="PlaceHolder 4"/>
          <p:cNvSpPr>
            <a:spLocks noGrp="1"/>
          </p:cNvSpPr>
          <p:nvPr>
            <p:ph type="sldNum" idx="2"/>
          </p:nvPr>
        </p:nvSpPr>
        <p:spPr/>
        <p:txBody>
          <a:bodyPr/>
          <a:p>
            <a:fld id="{9DA9E3BB-9C37-472E-8A6C-B07DB150AA9C}"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3" name="PlaceHolder 2"/>
          <p:cNvSpPr>
            <a:spLocks noGrp="1"/>
          </p:cNvSpPr>
          <p:nvPr>
            <p:ph type="sldNum" idx="2"/>
          </p:nvPr>
        </p:nvSpPr>
        <p:spPr/>
        <p:txBody>
          <a:bodyPr/>
          <a:p>
            <a:fld id="{0D9FC26E-D4E6-4316-A7E3-1189D33333E9}"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343080" y="192600"/>
            <a:ext cx="8457840" cy="41864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
          </p:nvPr>
        </p:nvSpPr>
        <p:spPr/>
        <p:txBody>
          <a:bodyPr/>
          <a:p>
            <a:fld id="{4C679F88-C308-49DB-BF3F-68E2B69EAB6F}"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64"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5"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6"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 name="PlaceHolder 5"/>
          <p:cNvSpPr>
            <a:spLocks noGrp="1"/>
          </p:cNvSpPr>
          <p:nvPr>
            <p:ph type="sldNum" idx="2"/>
          </p:nvPr>
        </p:nvSpPr>
        <p:spPr/>
        <p:txBody>
          <a:bodyPr/>
          <a:p>
            <a:fld id="{ABBD8916-21E2-48F6-932C-1EBD4CD69B36}"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0" name="PlaceHolder 2"/>
          <p:cNvSpPr>
            <a:spLocks noGrp="1"/>
          </p:cNvSpPr>
          <p:nvPr>
            <p:ph type="subTitle"/>
          </p:nvPr>
        </p:nvSpPr>
        <p:spPr>
          <a:xfrm>
            <a:off x="343080" y="1276560"/>
            <a:ext cx="8457840" cy="49712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1"/>
          </p:nvPr>
        </p:nvSpPr>
        <p:spPr/>
        <p:txBody>
          <a:bodyPr/>
          <a:p>
            <a:fld id="{F42DAC26-B282-4664-B6DB-638E00DC5683}"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68"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9"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70" name="PlaceHolder 4"/>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 name="PlaceHolder 5"/>
          <p:cNvSpPr>
            <a:spLocks noGrp="1"/>
          </p:cNvSpPr>
          <p:nvPr>
            <p:ph type="sldNum" idx="2"/>
          </p:nvPr>
        </p:nvSpPr>
        <p:spPr/>
        <p:txBody>
          <a:bodyPr/>
          <a:p>
            <a:fld id="{F95EBF10-A14D-48EE-942D-EF262F075725}"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72"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73"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74" name="PlaceHolder 4"/>
          <p:cNvSpPr>
            <a:spLocks noGrp="1"/>
          </p:cNvSpPr>
          <p:nvPr>
            <p:ph/>
          </p:nvPr>
        </p:nvSpPr>
        <p:spPr>
          <a:xfrm>
            <a:off x="343080" y="3873240"/>
            <a:ext cx="84578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 name="PlaceHolder 5"/>
          <p:cNvSpPr>
            <a:spLocks noGrp="1"/>
          </p:cNvSpPr>
          <p:nvPr>
            <p:ph type="sldNum" idx="2"/>
          </p:nvPr>
        </p:nvSpPr>
        <p:spPr/>
        <p:txBody>
          <a:bodyPr/>
          <a:p>
            <a:fld id="{1BF673E2-2C98-47A2-8803-595C6D68DAF1}"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76" name="PlaceHolder 2"/>
          <p:cNvSpPr>
            <a:spLocks noGrp="1"/>
          </p:cNvSpPr>
          <p:nvPr>
            <p:ph/>
          </p:nvPr>
        </p:nvSpPr>
        <p:spPr>
          <a:xfrm>
            <a:off x="343080" y="1276560"/>
            <a:ext cx="84578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77" name="PlaceHolder 3"/>
          <p:cNvSpPr>
            <a:spLocks noGrp="1"/>
          </p:cNvSpPr>
          <p:nvPr>
            <p:ph/>
          </p:nvPr>
        </p:nvSpPr>
        <p:spPr>
          <a:xfrm>
            <a:off x="343080" y="3873240"/>
            <a:ext cx="84578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5" name="PlaceHolder 4"/>
          <p:cNvSpPr>
            <a:spLocks noGrp="1"/>
          </p:cNvSpPr>
          <p:nvPr>
            <p:ph type="sldNum" idx="2"/>
          </p:nvPr>
        </p:nvSpPr>
        <p:spPr/>
        <p:txBody>
          <a:bodyPr/>
          <a:p>
            <a:fld id="{924DF63D-5103-4B76-A060-69FCC590AE82}"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79"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80"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81"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82" name="PlaceHolder 5"/>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7" name="PlaceHolder 6"/>
          <p:cNvSpPr>
            <a:spLocks noGrp="1"/>
          </p:cNvSpPr>
          <p:nvPr>
            <p:ph type="sldNum" idx="2"/>
          </p:nvPr>
        </p:nvSpPr>
        <p:spPr/>
        <p:txBody>
          <a:bodyPr/>
          <a:p>
            <a:fld id="{41AFC76F-1B97-4092-9BE0-022210948295}"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84" name="PlaceHolder 2"/>
          <p:cNvSpPr>
            <a:spLocks noGrp="1"/>
          </p:cNvSpPr>
          <p:nvPr>
            <p:ph/>
          </p:nvPr>
        </p:nvSpPr>
        <p:spPr>
          <a:xfrm>
            <a:off x="343080" y="127656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85" name="PlaceHolder 3"/>
          <p:cNvSpPr>
            <a:spLocks noGrp="1"/>
          </p:cNvSpPr>
          <p:nvPr>
            <p:ph/>
          </p:nvPr>
        </p:nvSpPr>
        <p:spPr>
          <a:xfrm>
            <a:off x="3202560" y="127656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86" name="PlaceHolder 4"/>
          <p:cNvSpPr>
            <a:spLocks noGrp="1"/>
          </p:cNvSpPr>
          <p:nvPr>
            <p:ph/>
          </p:nvPr>
        </p:nvSpPr>
        <p:spPr>
          <a:xfrm>
            <a:off x="6062400" y="127656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87" name="PlaceHolder 5"/>
          <p:cNvSpPr>
            <a:spLocks noGrp="1"/>
          </p:cNvSpPr>
          <p:nvPr>
            <p:ph/>
          </p:nvPr>
        </p:nvSpPr>
        <p:spPr>
          <a:xfrm>
            <a:off x="343080" y="387324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88" name="PlaceHolder 6"/>
          <p:cNvSpPr>
            <a:spLocks noGrp="1"/>
          </p:cNvSpPr>
          <p:nvPr>
            <p:ph/>
          </p:nvPr>
        </p:nvSpPr>
        <p:spPr>
          <a:xfrm>
            <a:off x="3202560" y="387324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89" name="PlaceHolder 7"/>
          <p:cNvSpPr>
            <a:spLocks noGrp="1"/>
          </p:cNvSpPr>
          <p:nvPr>
            <p:ph/>
          </p:nvPr>
        </p:nvSpPr>
        <p:spPr>
          <a:xfrm>
            <a:off x="6062400" y="387324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9" name="PlaceHolder 8"/>
          <p:cNvSpPr>
            <a:spLocks noGrp="1"/>
          </p:cNvSpPr>
          <p:nvPr>
            <p:ph type="sldNum" idx="2"/>
          </p:nvPr>
        </p:nvSpPr>
        <p:spPr/>
        <p:txBody>
          <a:bodyPr/>
          <a:p>
            <a:fld id="{AFD17C94-4625-452C-A590-31434A7210C1}"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AA5CF0F0-A145-46FA-8ABD-885D38247C69}"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99" name="PlaceHolder 2"/>
          <p:cNvSpPr>
            <a:spLocks noGrp="1"/>
          </p:cNvSpPr>
          <p:nvPr>
            <p:ph type="subTitle"/>
          </p:nvPr>
        </p:nvSpPr>
        <p:spPr>
          <a:xfrm>
            <a:off x="343080" y="1276560"/>
            <a:ext cx="8457840" cy="49712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3"/>
          </p:nvPr>
        </p:nvSpPr>
        <p:spPr/>
        <p:txBody>
          <a:bodyPr/>
          <a:p>
            <a:fld id="{744A1B8D-27CC-4004-99A0-DE3680563181}"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01" name="PlaceHolder 2"/>
          <p:cNvSpPr>
            <a:spLocks noGrp="1"/>
          </p:cNvSpPr>
          <p:nvPr>
            <p:ph/>
          </p:nvPr>
        </p:nvSpPr>
        <p:spPr>
          <a:xfrm>
            <a:off x="343080" y="1276560"/>
            <a:ext cx="845784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4" name="PlaceHolder 3"/>
          <p:cNvSpPr>
            <a:spLocks noGrp="1"/>
          </p:cNvSpPr>
          <p:nvPr>
            <p:ph type="sldNum" idx="3"/>
          </p:nvPr>
        </p:nvSpPr>
        <p:spPr/>
        <p:txBody>
          <a:bodyPr/>
          <a:p>
            <a:fld id="{1C01E86F-FDA8-48AC-85E0-1B8249C7D21C}"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03"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04"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5" name="PlaceHolder 4"/>
          <p:cNvSpPr>
            <a:spLocks noGrp="1"/>
          </p:cNvSpPr>
          <p:nvPr>
            <p:ph type="sldNum" idx="3"/>
          </p:nvPr>
        </p:nvSpPr>
        <p:spPr/>
        <p:txBody>
          <a:bodyPr/>
          <a:p>
            <a:fld id="{E9789D33-AAF0-4390-9DCD-D837807C3775}"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3" name="PlaceHolder 2"/>
          <p:cNvSpPr>
            <a:spLocks noGrp="1"/>
          </p:cNvSpPr>
          <p:nvPr>
            <p:ph type="sldNum" idx="3"/>
          </p:nvPr>
        </p:nvSpPr>
        <p:spPr/>
        <p:txBody>
          <a:bodyPr/>
          <a:p>
            <a:fld id="{B42C08B4-8601-4779-814E-5A2D0883E048}"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2" name="PlaceHolder 2"/>
          <p:cNvSpPr>
            <a:spLocks noGrp="1"/>
          </p:cNvSpPr>
          <p:nvPr>
            <p:ph/>
          </p:nvPr>
        </p:nvSpPr>
        <p:spPr>
          <a:xfrm>
            <a:off x="343080" y="1276560"/>
            <a:ext cx="845784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4" name="PlaceHolder 3"/>
          <p:cNvSpPr>
            <a:spLocks noGrp="1"/>
          </p:cNvSpPr>
          <p:nvPr>
            <p:ph type="sldNum" idx="1"/>
          </p:nvPr>
        </p:nvSpPr>
        <p:spPr/>
        <p:txBody>
          <a:bodyPr/>
          <a:p>
            <a:fld id="{2FDD6470-1EAC-4278-ABF5-BDCD94EF4BB3}" type="slidenum">
              <a:t>&lt;#&gt;</a:t>
            </a:fld>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343080" y="192600"/>
            <a:ext cx="8457840" cy="41864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3"/>
          </p:nvPr>
        </p:nvSpPr>
        <p:spPr/>
        <p:txBody>
          <a:bodyPr/>
          <a:p>
            <a:fld id="{3E9CEB6F-5779-4B0D-A1F3-B56648F3236D}"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08"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09"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10"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 name="PlaceHolder 5"/>
          <p:cNvSpPr>
            <a:spLocks noGrp="1"/>
          </p:cNvSpPr>
          <p:nvPr>
            <p:ph type="sldNum" idx="3"/>
          </p:nvPr>
        </p:nvSpPr>
        <p:spPr/>
        <p:txBody>
          <a:bodyPr/>
          <a:p>
            <a:fld id="{83B1662A-1BA3-46C9-9929-787286BC9F26}"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12"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13"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14" name="PlaceHolder 4"/>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 name="PlaceHolder 5"/>
          <p:cNvSpPr>
            <a:spLocks noGrp="1"/>
          </p:cNvSpPr>
          <p:nvPr>
            <p:ph type="sldNum" idx="3"/>
          </p:nvPr>
        </p:nvSpPr>
        <p:spPr/>
        <p:txBody>
          <a:bodyPr/>
          <a:p>
            <a:fld id="{3D9EFFDA-2806-4DAA-BD2B-8E81FF11BE51}"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16"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17"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18" name="PlaceHolder 4"/>
          <p:cNvSpPr>
            <a:spLocks noGrp="1"/>
          </p:cNvSpPr>
          <p:nvPr>
            <p:ph/>
          </p:nvPr>
        </p:nvSpPr>
        <p:spPr>
          <a:xfrm>
            <a:off x="343080" y="3873240"/>
            <a:ext cx="84578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 name="PlaceHolder 5"/>
          <p:cNvSpPr>
            <a:spLocks noGrp="1"/>
          </p:cNvSpPr>
          <p:nvPr>
            <p:ph type="sldNum" idx="3"/>
          </p:nvPr>
        </p:nvSpPr>
        <p:spPr/>
        <p:txBody>
          <a:bodyPr/>
          <a:p>
            <a:fld id="{69F7D238-6ACF-478F-8035-9D87ED66DA1B}"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20" name="PlaceHolder 2"/>
          <p:cNvSpPr>
            <a:spLocks noGrp="1"/>
          </p:cNvSpPr>
          <p:nvPr>
            <p:ph/>
          </p:nvPr>
        </p:nvSpPr>
        <p:spPr>
          <a:xfrm>
            <a:off x="343080" y="1276560"/>
            <a:ext cx="84578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21" name="PlaceHolder 3"/>
          <p:cNvSpPr>
            <a:spLocks noGrp="1"/>
          </p:cNvSpPr>
          <p:nvPr>
            <p:ph/>
          </p:nvPr>
        </p:nvSpPr>
        <p:spPr>
          <a:xfrm>
            <a:off x="343080" y="3873240"/>
            <a:ext cx="84578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5" name="PlaceHolder 4"/>
          <p:cNvSpPr>
            <a:spLocks noGrp="1"/>
          </p:cNvSpPr>
          <p:nvPr>
            <p:ph type="sldNum" idx="3"/>
          </p:nvPr>
        </p:nvSpPr>
        <p:spPr/>
        <p:txBody>
          <a:bodyPr/>
          <a:p>
            <a:fld id="{68DC8335-AEB7-4E33-87AB-69E17F868590}"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23"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24"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25"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26" name="PlaceHolder 5"/>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7" name="PlaceHolder 6"/>
          <p:cNvSpPr>
            <a:spLocks noGrp="1"/>
          </p:cNvSpPr>
          <p:nvPr>
            <p:ph type="sldNum" idx="3"/>
          </p:nvPr>
        </p:nvSpPr>
        <p:spPr/>
        <p:txBody>
          <a:bodyPr/>
          <a:p>
            <a:fld id="{C6D3FCA1-BC3B-448D-98D3-F0F673336707}"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28" name="PlaceHolder 2"/>
          <p:cNvSpPr>
            <a:spLocks noGrp="1"/>
          </p:cNvSpPr>
          <p:nvPr>
            <p:ph/>
          </p:nvPr>
        </p:nvSpPr>
        <p:spPr>
          <a:xfrm>
            <a:off x="343080" y="127656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29" name="PlaceHolder 3"/>
          <p:cNvSpPr>
            <a:spLocks noGrp="1"/>
          </p:cNvSpPr>
          <p:nvPr>
            <p:ph/>
          </p:nvPr>
        </p:nvSpPr>
        <p:spPr>
          <a:xfrm>
            <a:off x="3202560" y="127656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30" name="PlaceHolder 4"/>
          <p:cNvSpPr>
            <a:spLocks noGrp="1"/>
          </p:cNvSpPr>
          <p:nvPr>
            <p:ph/>
          </p:nvPr>
        </p:nvSpPr>
        <p:spPr>
          <a:xfrm>
            <a:off x="6062400" y="127656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31" name="PlaceHolder 5"/>
          <p:cNvSpPr>
            <a:spLocks noGrp="1"/>
          </p:cNvSpPr>
          <p:nvPr>
            <p:ph/>
          </p:nvPr>
        </p:nvSpPr>
        <p:spPr>
          <a:xfrm>
            <a:off x="343080" y="387324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32" name="PlaceHolder 6"/>
          <p:cNvSpPr>
            <a:spLocks noGrp="1"/>
          </p:cNvSpPr>
          <p:nvPr>
            <p:ph/>
          </p:nvPr>
        </p:nvSpPr>
        <p:spPr>
          <a:xfrm>
            <a:off x="3202560" y="387324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33" name="PlaceHolder 7"/>
          <p:cNvSpPr>
            <a:spLocks noGrp="1"/>
          </p:cNvSpPr>
          <p:nvPr>
            <p:ph/>
          </p:nvPr>
        </p:nvSpPr>
        <p:spPr>
          <a:xfrm>
            <a:off x="6062400" y="387324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9" name="PlaceHolder 8"/>
          <p:cNvSpPr>
            <a:spLocks noGrp="1"/>
          </p:cNvSpPr>
          <p:nvPr>
            <p:ph type="sldNum" idx="3"/>
          </p:nvPr>
        </p:nvSpPr>
        <p:spPr/>
        <p:txBody>
          <a:bodyPr/>
          <a:p>
            <a:fld id="{7378D2FC-E178-41E0-ACC2-7FF1BDE7E4E4}"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1AC651A2-2777-4F6E-A55D-1B852EBD9F12}"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4"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45" name="PlaceHolder 2"/>
          <p:cNvSpPr>
            <a:spLocks noGrp="1"/>
          </p:cNvSpPr>
          <p:nvPr>
            <p:ph type="subTitle"/>
          </p:nvPr>
        </p:nvSpPr>
        <p:spPr>
          <a:xfrm>
            <a:off x="343080" y="1276560"/>
            <a:ext cx="8457840" cy="49712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4"/>
          </p:nvPr>
        </p:nvSpPr>
        <p:spPr/>
        <p:txBody>
          <a:bodyPr/>
          <a:p>
            <a:fld id="{0E68F85C-6B36-402B-9AC0-F15FC1BD6A08}"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47" name="PlaceHolder 2"/>
          <p:cNvSpPr>
            <a:spLocks noGrp="1"/>
          </p:cNvSpPr>
          <p:nvPr>
            <p:ph/>
          </p:nvPr>
        </p:nvSpPr>
        <p:spPr>
          <a:xfrm>
            <a:off x="343080" y="1276560"/>
            <a:ext cx="845784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4" name="PlaceHolder 3"/>
          <p:cNvSpPr>
            <a:spLocks noGrp="1"/>
          </p:cNvSpPr>
          <p:nvPr>
            <p:ph type="sldNum" idx="4"/>
          </p:nvPr>
        </p:nvSpPr>
        <p:spPr/>
        <p:txBody>
          <a:bodyPr/>
          <a:p>
            <a:fld id="{FBC26D31-543D-40AC-9FF1-396EE955D9B8}"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4"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5"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5" name="PlaceHolder 4"/>
          <p:cNvSpPr>
            <a:spLocks noGrp="1"/>
          </p:cNvSpPr>
          <p:nvPr>
            <p:ph type="sldNum" idx="1"/>
          </p:nvPr>
        </p:nvSpPr>
        <p:spPr/>
        <p:txBody>
          <a:bodyPr/>
          <a:p>
            <a:fld id="{C8B45A81-85D0-4778-9586-099566AAD788}"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49"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50"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5" name="PlaceHolder 4"/>
          <p:cNvSpPr>
            <a:spLocks noGrp="1"/>
          </p:cNvSpPr>
          <p:nvPr>
            <p:ph type="sldNum" idx="4"/>
          </p:nvPr>
        </p:nvSpPr>
        <p:spPr/>
        <p:txBody>
          <a:bodyPr/>
          <a:p>
            <a:fld id="{F506A56D-4B97-43FF-919F-B6CFFBB64613}"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1"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3" name="PlaceHolder 2"/>
          <p:cNvSpPr>
            <a:spLocks noGrp="1"/>
          </p:cNvSpPr>
          <p:nvPr>
            <p:ph type="sldNum" idx="4"/>
          </p:nvPr>
        </p:nvSpPr>
        <p:spPr/>
        <p:txBody>
          <a:bodyPr/>
          <a:p>
            <a:fld id="{0FF8EDC3-763D-4747-8029-A40247FE6C42}"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2" name="PlaceHolder 1"/>
          <p:cNvSpPr>
            <a:spLocks noGrp="1"/>
          </p:cNvSpPr>
          <p:nvPr>
            <p:ph type="subTitle"/>
          </p:nvPr>
        </p:nvSpPr>
        <p:spPr>
          <a:xfrm>
            <a:off x="343080" y="192600"/>
            <a:ext cx="8457840" cy="41864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4"/>
          </p:nvPr>
        </p:nvSpPr>
        <p:spPr/>
        <p:txBody>
          <a:bodyPr/>
          <a:p>
            <a:fld id="{7FC9677F-8E70-491F-BD9B-F33DEC64313D}"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54"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55"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56"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 name="PlaceHolder 5"/>
          <p:cNvSpPr>
            <a:spLocks noGrp="1"/>
          </p:cNvSpPr>
          <p:nvPr>
            <p:ph type="sldNum" idx="4"/>
          </p:nvPr>
        </p:nvSpPr>
        <p:spPr/>
        <p:txBody>
          <a:bodyPr/>
          <a:p>
            <a:fld id="{296ABD59-B82A-40A3-A8DD-760E7398A0A5}"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58"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59"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60" name="PlaceHolder 4"/>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 name="PlaceHolder 5"/>
          <p:cNvSpPr>
            <a:spLocks noGrp="1"/>
          </p:cNvSpPr>
          <p:nvPr>
            <p:ph type="sldNum" idx="4"/>
          </p:nvPr>
        </p:nvSpPr>
        <p:spPr/>
        <p:txBody>
          <a:bodyPr/>
          <a:p>
            <a:fld id="{4AFC7FC1-4179-40E5-B9A8-1A2B917EEF5C}"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62"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63"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64" name="PlaceHolder 4"/>
          <p:cNvSpPr>
            <a:spLocks noGrp="1"/>
          </p:cNvSpPr>
          <p:nvPr>
            <p:ph/>
          </p:nvPr>
        </p:nvSpPr>
        <p:spPr>
          <a:xfrm>
            <a:off x="343080" y="3873240"/>
            <a:ext cx="84578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 name="PlaceHolder 5"/>
          <p:cNvSpPr>
            <a:spLocks noGrp="1"/>
          </p:cNvSpPr>
          <p:nvPr>
            <p:ph type="sldNum" idx="4"/>
          </p:nvPr>
        </p:nvSpPr>
        <p:spPr/>
        <p:txBody>
          <a:bodyPr/>
          <a:p>
            <a:fld id="{1E7E9ADB-D84D-4688-8C39-3427219D5674}"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66" name="PlaceHolder 2"/>
          <p:cNvSpPr>
            <a:spLocks noGrp="1"/>
          </p:cNvSpPr>
          <p:nvPr>
            <p:ph/>
          </p:nvPr>
        </p:nvSpPr>
        <p:spPr>
          <a:xfrm>
            <a:off x="343080" y="1276560"/>
            <a:ext cx="84578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67" name="PlaceHolder 3"/>
          <p:cNvSpPr>
            <a:spLocks noGrp="1"/>
          </p:cNvSpPr>
          <p:nvPr>
            <p:ph/>
          </p:nvPr>
        </p:nvSpPr>
        <p:spPr>
          <a:xfrm>
            <a:off x="343080" y="3873240"/>
            <a:ext cx="84578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5" name="PlaceHolder 4"/>
          <p:cNvSpPr>
            <a:spLocks noGrp="1"/>
          </p:cNvSpPr>
          <p:nvPr>
            <p:ph type="sldNum" idx="4"/>
          </p:nvPr>
        </p:nvSpPr>
        <p:spPr/>
        <p:txBody>
          <a:bodyPr/>
          <a:p>
            <a:fld id="{F9AB5B46-01B7-4720-852A-908DB62610B7}"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69"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70"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71"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72" name="PlaceHolder 5"/>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7" name="PlaceHolder 6"/>
          <p:cNvSpPr>
            <a:spLocks noGrp="1"/>
          </p:cNvSpPr>
          <p:nvPr>
            <p:ph type="sldNum" idx="4"/>
          </p:nvPr>
        </p:nvSpPr>
        <p:spPr/>
        <p:txBody>
          <a:bodyPr/>
          <a:p>
            <a:fld id="{05124A14-D2EE-4A20-A044-19C0C207186C}"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74" name="PlaceHolder 2"/>
          <p:cNvSpPr>
            <a:spLocks noGrp="1"/>
          </p:cNvSpPr>
          <p:nvPr>
            <p:ph/>
          </p:nvPr>
        </p:nvSpPr>
        <p:spPr>
          <a:xfrm>
            <a:off x="343080" y="127656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75" name="PlaceHolder 3"/>
          <p:cNvSpPr>
            <a:spLocks noGrp="1"/>
          </p:cNvSpPr>
          <p:nvPr>
            <p:ph/>
          </p:nvPr>
        </p:nvSpPr>
        <p:spPr>
          <a:xfrm>
            <a:off x="3202560" y="127656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76" name="PlaceHolder 4"/>
          <p:cNvSpPr>
            <a:spLocks noGrp="1"/>
          </p:cNvSpPr>
          <p:nvPr>
            <p:ph/>
          </p:nvPr>
        </p:nvSpPr>
        <p:spPr>
          <a:xfrm>
            <a:off x="6062400" y="127656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77" name="PlaceHolder 5"/>
          <p:cNvSpPr>
            <a:spLocks noGrp="1"/>
          </p:cNvSpPr>
          <p:nvPr>
            <p:ph/>
          </p:nvPr>
        </p:nvSpPr>
        <p:spPr>
          <a:xfrm>
            <a:off x="343080" y="387324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78" name="PlaceHolder 6"/>
          <p:cNvSpPr>
            <a:spLocks noGrp="1"/>
          </p:cNvSpPr>
          <p:nvPr>
            <p:ph/>
          </p:nvPr>
        </p:nvSpPr>
        <p:spPr>
          <a:xfrm>
            <a:off x="3202560" y="387324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179" name="PlaceHolder 7"/>
          <p:cNvSpPr>
            <a:spLocks noGrp="1"/>
          </p:cNvSpPr>
          <p:nvPr>
            <p:ph/>
          </p:nvPr>
        </p:nvSpPr>
        <p:spPr>
          <a:xfrm>
            <a:off x="6062400" y="3873240"/>
            <a:ext cx="27230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9" name="PlaceHolder 8"/>
          <p:cNvSpPr>
            <a:spLocks noGrp="1"/>
          </p:cNvSpPr>
          <p:nvPr>
            <p:ph type="sldNum" idx="4"/>
          </p:nvPr>
        </p:nvSpPr>
        <p:spPr/>
        <p:txBody>
          <a:bodyPr/>
          <a:p>
            <a:fld id="{3801C441-A55C-4933-A38D-750212C83AB2}"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3" name="PlaceHolder 2"/>
          <p:cNvSpPr>
            <a:spLocks noGrp="1"/>
          </p:cNvSpPr>
          <p:nvPr>
            <p:ph type="sldNum" idx="1"/>
          </p:nvPr>
        </p:nvSpPr>
        <p:spPr/>
        <p:txBody>
          <a:bodyPr/>
          <a:p>
            <a:fld id="{492328B0-4608-497F-BC08-94C37207EF9E}"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343080" y="192600"/>
            <a:ext cx="8457840" cy="41864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1"/>
          </p:nvPr>
        </p:nvSpPr>
        <p:spPr/>
        <p:txBody>
          <a:bodyPr/>
          <a:p>
            <a:fld id="{D840EB44-5E4A-49C9-A4FF-2130AFE36758}"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19"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20"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21"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 name="PlaceHolder 5"/>
          <p:cNvSpPr>
            <a:spLocks noGrp="1"/>
          </p:cNvSpPr>
          <p:nvPr>
            <p:ph type="sldNum" idx="1"/>
          </p:nvPr>
        </p:nvSpPr>
        <p:spPr/>
        <p:txBody>
          <a:bodyPr/>
          <a:p>
            <a:fld id="{85C11D8C-F784-473E-B2AA-097136281B57}"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23"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24"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25" name="PlaceHolder 4"/>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 name="PlaceHolder 5"/>
          <p:cNvSpPr>
            <a:spLocks noGrp="1"/>
          </p:cNvSpPr>
          <p:nvPr>
            <p:ph type="sldNum" idx="1"/>
          </p:nvPr>
        </p:nvSpPr>
        <p:spPr/>
        <p:txBody>
          <a:bodyPr/>
          <a:p>
            <a:fld id="{2B621D6E-7722-44D3-9903-AC66538E013F}"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Tw Cen MT"/>
            </a:endParaRPr>
          </a:p>
        </p:txBody>
      </p:sp>
      <p:sp>
        <p:nvSpPr>
          <p:cNvPr id="27"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28"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29" name="PlaceHolder 4"/>
          <p:cNvSpPr>
            <a:spLocks noGrp="1"/>
          </p:cNvSpPr>
          <p:nvPr>
            <p:ph/>
          </p:nvPr>
        </p:nvSpPr>
        <p:spPr>
          <a:xfrm>
            <a:off x="343080" y="3873240"/>
            <a:ext cx="8457840" cy="2370960"/>
          </a:xfrm>
          <a:prstGeom prst="rect">
            <a:avLst/>
          </a:prstGeom>
          <a:noFill/>
          <a:ln w="0">
            <a:noFill/>
          </a:ln>
        </p:spPr>
        <p:txBody>
          <a:bodyPr lIns="0" rIns="0" tIns="0" bIns="0" anchor="t">
            <a:normAutofit/>
          </a:bodyPr>
          <a:p>
            <a:pPr indent="0">
              <a:lnSpc>
                <a:spcPct val="120000"/>
              </a:lnSpc>
              <a:spcBef>
                <a:spcPts val="1417"/>
              </a:spcBef>
              <a:buNone/>
            </a:pPr>
            <a:endParaRPr b="0" lang="en-US" sz="2000" spc="-1" strike="noStrike" cap="all">
              <a:solidFill>
                <a:schemeClr val="dk1"/>
              </a:solidFill>
              <a:latin typeface="Tw Cen MT"/>
            </a:endParaRPr>
          </a:p>
        </p:txBody>
      </p:sp>
      <p:sp>
        <p:nvSpPr>
          <p:cNvPr id="6" name="PlaceHolder 5"/>
          <p:cNvSpPr>
            <a:spLocks noGrp="1"/>
          </p:cNvSpPr>
          <p:nvPr>
            <p:ph type="sldNum" idx="1"/>
          </p:nvPr>
        </p:nvSpPr>
        <p:spPr/>
        <p:txBody>
          <a:bodyPr/>
          <a:p>
            <a:fld id="{6FC39FEE-F1B5-44E7-9B81-3F2864B001E5}"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0" name="Picture 2" descr="\\DROBO-FS\QuickDrops\JB\PPTX NG\Droplets\LightingOverlay.png"/>
          <p:cNvPicPr/>
          <p:nvPr/>
        </p:nvPicPr>
        <p:blipFill>
          <a:blip r:embed="rId2"/>
          <a:stretch/>
        </p:blipFill>
        <p:spPr>
          <a:xfrm>
            <a:off x="0" y="0"/>
            <a:ext cx="9143640" cy="6857640"/>
          </a:xfrm>
          <a:prstGeom prst="rect">
            <a:avLst/>
          </a:prstGeom>
          <a:ln w="0">
            <a:noFill/>
          </a:ln>
        </p:spPr>
      </p:pic>
      <p:sp>
        <p:nvSpPr>
          <p:cNvPr id="1" name="MGH Yellow Line">
            <a:extLst>
              <a:ext uri="{C183D7F6-B498-43B3-948B-1728B52AA6E4}">
                <adec:decorative xmlns:adec="http://schemas.microsoft.com/office/drawing/2017/decorative" val="1"/>
              </a:ext>
            </a:extLst>
          </p:cNvPr>
          <p:cNvSpPr/>
          <p:nvPr/>
        </p:nvSpPr>
        <p:spPr>
          <a:xfrm>
            <a:off x="0" y="6622200"/>
            <a:ext cx="9143640" cy="5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9720" bIns="9720" anchor="ctr">
            <a:noAutofit/>
          </a:bodyPr>
          <a:p>
            <a:pPr algn="ctr" defTabSz="914400">
              <a:lnSpc>
                <a:spcPct val="100000"/>
              </a:lnSpc>
            </a:pPr>
            <a:endParaRPr b="0" lang="en-US" sz="1800" spc="-1" strike="noStrike">
              <a:solidFill>
                <a:schemeClr val="lt1"/>
              </a:solidFill>
              <a:latin typeface="Tw Cen MT"/>
            </a:endParaRPr>
          </a:p>
        </p:txBody>
      </p:sp>
      <p:sp>
        <p:nvSpPr>
          <p:cNvPr id="2" name="Short Copyright"/>
          <p:cNvSpPr/>
          <p:nvPr/>
        </p:nvSpPr>
        <p:spPr>
          <a:xfrm>
            <a:off x="215640" y="6666120"/>
            <a:ext cx="1233360" cy="210960"/>
          </a:xfrm>
          <a:prstGeom prst="rect">
            <a:avLst/>
          </a:prstGeom>
          <a:noFill/>
          <a:ln w="0">
            <a:noFill/>
          </a:ln>
        </p:spPr>
        <p:style>
          <a:lnRef idx="0"/>
          <a:fillRef idx="0"/>
          <a:effectRef idx="0"/>
          <a:fontRef idx="minor"/>
        </p:style>
        <p:txBody>
          <a:bodyPr lIns="45720" rIns="45720" tIns="45000" bIns="45000" anchor="ctr">
            <a:spAutoFit/>
          </a:bodyPr>
          <a:p>
            <a:pPr defTabSz="914400">
              <a:lnSpc>
                <a:spcPct val="100000"/>
              </a:lnSpc>
            </a:pPr>
            <a:r>
              <a:rPr b="0" lang="en-US" sz="800" spc="-1" strike="noStrike">
                <a:solidFill>
                  <a:schemeClr val="dk1">
                    <a:lumMod val="65000"/>
                    <a:lumOff val="35000"/>
                  </a:schemeClr>
                </a:solidFill>
                <a:latin typeface="Tw Cen MT"/>
              </a:rPr>
              <a:t>© McGraw Hill</a:t>
            </a:r>
            <a:endParaRPr b="0" lang="en-US" sz="800" spc="-1" strike="noStrike">
              <a:solidFill>
                <a:srgbClr val="000000"/>
              </a:solidFill>
              <a:latin typeface="Arial"/>
            </a:endParaRPr>
          </a:p>
        </p:txBody>
      </p:sp>
      <p:sp>
        <p:nvSpPr>
          <p:cNvPr id="3" name="PlaceHolder 1"/>
          <p:cNvSpPr>
            <a:spLocks noGrp="1"/>
          </p:cNvSpPr>
          <p:nvPr>
            <p:ph type="title"/>
          </p:nvPr>
        </p:nvSpPr>
        <p:spPr>
          <a:xfrm>
            <a:off x="343080" y="192600"/>
            <a:ext cx="8457840" cy="902880"/>
          </a:xfrm>
          <a:prstGeom prst="rect">
            <a:avLst/>
          </a:prstGeom>
          <a:noFill/>
          <a:ln w="0">
            <a:noFill/>
          </a:ln>
        </p:spPr>
        <p:txBody>
          <a:bodyPr anchor="ctr">
            <a:normAutofit/>
          </a:bodyPr>
          <a:p>
            <a:pPr indent="0" algn="ctr" defTabSz="914400">
              <a:lnSpc>
                <a:spcPct val="90000"/>
              </a:lnSpc>
              <a:buNone/>
            </a:pPr>
            <a:r>
              <a:rPr b="0" lang="en-US" sz="4000" spc="-1" strike="noStrike" cap="all">
                <a:solidFill>
                  <a:schemeClr val="dk1"/>
                </a:solidFill>
                <a:latin typeface="Tw Cen MT"/>
              </a:rPr>
              <a:t>Slide Title</a:t>
            </a:r>
            <a:endParaRPr b="0" lang="en-US" sz="4000" spc="-1" strike="noStrike">
              <a:solidFill>
                <a:schemeClr val="dk1"/>
              </a:solidFill>
              <a:latin typeface="Tw Cen MT"/>
            </a:endParaRPr>
          </a:p>
        </p:txBody>
      </p:sp>
      <p:sp>
        <p:nvSpPr>
          <p:cNvPr id="4" name="PlaceHolder 2"/>
          <p:cNvSpPr>
            <a:spLocks noGrp="1"/>
          </p:cNvSpPr>
          <p:nvPr>
            <p:ph type="body"/>
          </p:nvPr>
        </p:nvSpPr>
        <p:spPr>
          <a:xfrm>
            <a:off x="343080" y="1276560"/>
            <a:ext cx="4076280" cy="497124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000" spc="-1" strike="noStrike" cap="all">
                <a:solidFill>
                  <a:schemeClr val="dk1"/>
                </a:solidFill>
                <a:latin typeface="Tw Cen MT"/>
              </a:rPr>
              <a:t>Slide Content</a:t>
            </a:r>
            <a:endParaRPr b="0" lang="en-US" sz="2000" spc="-1" strike="noStrike" cap="all">
              <a:solidFill>
                <a:schemeClr val="dk1"/>
              </a:solidFill>
              <a:latin typeface="Tw Cen MT"/>
            </a:endParaRPr>
          </a:p>
          <a:p>
            <a:pPr lvl="1" marL="292680" indent="-292680" defTabSz="914400">
              <a:lnSpc>
                <a:spcPct val="120000"/>
              </a:lnSpc>
              <a:spcBef>
                <a:spcPts val="1001"/>
              </a:spcBef>
              <a:buClr>
                <a:srgbClr val="000000"/>
              </a:buClr>
              <a:buFont typeface="Arial"/>
              <a:buChar char="•"/>
            </a:pPr>
            <a:r>
              <a:rPr b="0" lang="en-US" sz="1800" spc="-1" strike="noStrike" cap="all">
                <a:solidFill>
                  <a:schemeClr val="dk1"/>
                </a:solidFill>
                <a:latin typeface="Tw Cen MT"/>
              </a:rPr>
              <a:t>Second level</a:t>
            </a:r>
            <a:endParaRPr b="0" lang="en-US" sz="1800" spc="-1" strike="noStrike" cap="all">
              <a:solidFill>
                <a:schemeClr val="dk1"/>
              </a:solidFill>
              <a:latin typeface="Tw Cen MT"/>
            </a:endParaRPr>
          </a:p>
          <a:p>
            <a:pPr lvl="2" marL="1143000" indent="-228600" defTabSz="914400">
              <a:lnSpc>
                <a:spcPct val="120000"/>
              </a:lnSpc>
              <a:spcBef>
                <a:spcPts val="499"/>
              </a:spcBef>
              <a:buClr>
                <a:srgbClr val="000000"/>
              </a:buClr>
              <a:buFont typeface="Arial"/>
              <a:buChar char="•"/>
            </a:pPr>
            <a:r>
              <a:rPr b="0" lang="en-US" sz="1600" spc="-1" strike="noStrike" cap="all">
                <a:solidFill>
                  <a:schemeClr val="dk1"/>
                </a:solidFill>
                <a:latin typeface="Tw Cen MT"/>
              </a:rPr>
              <a:t>Third level</a:t>
            </a:r>
            <a:endParaRPr b="0" lang="en-US" sz="1600" spc="-1" strike="noStrike" cap="all">
              <a:solidFill>
                <a:schemeClr val="dk1"/>
              </a:solidFill>
              <a:latin typeface="Tw Cen MT"/>
            </a:endParaRPr>
          </a:p>
        </p:txBody>
      </p:sp>
      <p:sp>
        <p:nvSpPr>
          <p:cNvPr id="5" name="PlaceHolder 3"/>
          <p:cNvSpPr>
            <a:spLocks noGrp="1"/>
          </p:cNvSpPr>
          <p:nvPr>
            <p:ph type="body"/>
          </p:nvPr>
        </p:nvSpPr>
        <p:spPr>
          <a:xfrm>
            <a:off x="4724280" y="1272960"/>
            <a:ext cx="4076280" cy="499068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000" spc="-1" strike="noStrike" cap="all">
                <a:solidFill>
                  <a:schemeClr val="dk1"/>
                </a:solidFill>
                <a:latin typeface="Tw Cen MT"/>
              </a:rPr>
              <a:t>Slide Content 2</a:t>
            </a:r>
            <a:endParaRPr b="0" lang="en-US" sz="2000" spc="-1" strike="noStrike" cap="all">
              <a:solidFill>
                <a:schemeClr val="dk1"/>
              </a:solidFill>
              <a:latin typeface="Tw Cen MT"/>
            </a:endParaRPr>
          </a:p>
          <a:p>
            <a:pPr lvl="1" marL="292680" indent="-292680" defTabSz="914400">
              <a:lnSpc>
                <a:spcPct val="120000"/>
              </a:lnSpc>
              <a:spcBef>
                <a:spcPts val="1001"/>
              </a:spcBef>
              <a:buClr>
                <a:srgbClr val="000000"/>
              </a:buClr>
              <a:buFont typeface="Arial"/>
              <a:buChar char="•"/>
            </a:pPr>
            <a:r>
              <a:rPr b="0" lang="en-US" sz="1800" spc="-1" strike="noStrike" cap="all">
                <a:solidFill>
                  <a:schemeClr val="dk1"/>
                </a:solidFill>
                <a:latin typeface="Tw Cen MT"/>
              </a:rPr>
              <a:t>Second level</a:t>
            </a:r>
            <a:endParaRPr b="0" lang="en-US" sz="1800" spc="-1" strike="noStrike" cap="all">
              <a:solidFill>
                <a:schemeClr val="dk1"/>
              </a:solidFill>
              <a:latin typeface="Tw Cen MT"/>
            </a:endParaRPr>
          </a:p>
          <a:p>
            <a:pPr lvl="2" marL="1143000" indent="-228600" defTabSz="914400">
              <a:lnSpc>
                <a:spcPct val="120000"/>
              </a:lnSpc>
              <a:spcBef>
                <a:spcPts val="499"/>
              </a:spcBef>
              <a:buClr>
                <a:srgbClr val="000000"/>
              </a:buClr>
              <a:buFont typeface="Arial"/>
              <a:buChar char="•"/>
            </a:pPr>
            <a:r>
              <a:rPr b="0" lang="en-US" sz="1600" spc="-1" strike="noStrike" cap="all">
                <a:solidFill>
                  <a:schemeClr val="dk1"/>
                </a:solidFill>
                <a:latin typeface="Tw Cen MT"/>
              </a:rPr>
              <a:t>Third level</a:t>
            </a:r>
            <a:endParaRPr b="0" lang="en-US" sz="1600" spc="-1" strike="noStrike" cap="all">
              <a:solidFill>
                <a:schemeClr val="dk1"/>
              </a:solidFill>
              <a:latin typeface="Tw Cen MT"/>
            </a:endParaRPr>
          </a:p>
        </p:txBody>
      </p:sp>
      <p:sp>
        <p:nvSpPr>
          <p:cNvPr id="6" name="PlaceHolder 4"/>
          <p:cNvSpPr>
            <a:spLocks noGrp="1"/>
          </p:cNvSpPr>
          <p:nvPr>
            <p:ph type="body"/>
          </p:nvPr>
        </p:nvSpPr>
        <p:spPr>
          <a:xfrm>
            <a:off x="3369600" y="6324480"/>
            <a:ext cx="2404440" cy="190080"/>
          </a:xfrm>
          <a:prstGeom prst="rect">
            <a:avLst/>
          </a:prstGeom>
          <a:noFill/>
          <a:ln w="0">
            <a:noFill/>
          </a:ln>
        </p:spPr>
        <p:txBody>
          <a:bodyPr anchor="b">
            <a:noAutofit/>
          </a:bodyPr>
          <a:p>
            <a:pPr marL="228600" indent="-228600" algn="ctr" defTabSz="914400">
              <a:lnSpc>
                <a:spcPct val="120000"/>
              </a:lnSpc>
              <a:spcBef>
                <a:spcPts val="1001"/>
              </a:spcBef>
              <a:buClr>
                <a:srgbClr val="000000"/>
              </a:buClr>
              <a:buFont typeface="Arial"/>
              <a:buChar char="•"/>
            </a:pPr>
            <a:r>
              <a:rPr b="0" lang="en-US" sz="900" spc="-1" strike="noStrike" cap="all">
                <a:solidFill>
                  <a:schemeClr val="dk1"/>
                </a:solidFill>
                <a:latin typeface="Tw Cen MT"/>
              </a:rPr>
              <a:t>Add text alternative link, if needed.</a:t>
            </a:r>
            <a:endParaRPr b="0" lang="en-US" sz="900" spc="-1" strike="noStrike" cap="all">
              <a:solidFill>
                <a:schemeClr val="dk1"/>
              </a:solidFill>
              <a:latin typeface="Tw Cen MT"/>
            </a:endParaRPr>
          </a:p>
        </p:txBody>
      </p:sp>
      <p:sp>
        <p:nvSpPr>
          <p:cNvPr id="7" name="PlaceHolder 5"/>
          <p:cNvSpPr>
            <a:spLocks noGrp="1"/>
          </p:cNvSpPr>
          <p:nvPr>
            <p:ph type="body"/>
          </p:nvPr>
        </p:nvSpPr>
        <p:spPr>
          <a:xfrm>
            <a:off x="1562040" y="6684840"/>
            <a:ext cx="6972120" cy="172800"/>
          </a:xfrm>
          <a:prstGeom prst="rect">
            <a:avLst/>
          </a:prstGeom>
          <a:noFill/>
          <a:ln w="0">
            <a:noFill/>
          </a:ln>
        </p:spPr>
        <p:txBody>
          <a:bodyPr anchor="ctr">
            <a:noAutofit/>
          </a:bodyPr>
          <a:p>
            <a:pPr marL="228600" indent="-228600" algn="r" defTabSz="914400">
              <a:lnSpc>
                <a:spcPct val="120000"/>
              </a:lnSpc>
              <a:spcBef>
                <a:spcPts val="1001"/>
              </a:spcBef>
              <a:buClr>
                <a:srgbClr val="000000"/>
              </a:buClr>
              <a:buFont typeface="Arial"/>
              <a:buChar char="•"/>
            </a:pPr>
            <a:r>
              <a:rPr b="0" lang="en-US" sz="800" spc="-1" strike="noStrike" cap="all">
                <a:solidFill>
                  <a:schemeClr val="dk1">
                    <a:lumMod val="65000"/>
                    <a:lumOff val="35000"/>
                  </a:schemeClr>
                </a:solidFill>
                <a:latin typeface="Tw Cen MT"/>
              </a:rPr>
              <a:t>Insert Image Credit Here</a:t>
            </a:r>
            <a:endParaRPr b="0" lang="en-US" sz="800" spc="-1" strike="noStrike" cap="all">
              <a:solidFill>
                <a:schemeClr val="dk1"/>
              </a:solidFill>
              <a:latin typeface="Tw Cen MT"/>
            </a:endParaRPr>
          </a:p>
        </p:txBody>
      </p:sp>
      <p:sp>
        <p:nvSpPr>
          <p:cNvPr id="8" name="PlaceHolder 6"/>
          <p:cNvSpPr>
            <a:spLocks noGrp="1"/>
          </p:cNvSpPr>
          <p:nvPr>
            <p:ph type="sldNum" idx="1"/>
          </p:nvPr>
        </p:nvSpPr>
        <p:spPr>
          <a:xfrm>
            <a:off x="8626320" y="6673680"/>
            <a:ext cx="355320" cy="160920"/>
          </a:xfrm>
          <a:prstGeom prst="rect">
            <a:avLst/>
          </a:prstGeom>
          <a:noFill/>
          <a:ln w="0">
            <a:noFill/>
          </a:ln>
        </p:spPr>
        <p:txBody>
          <a:bodyPr anchor="ctr">
            <a:noAutofit/>
          </a:bodyPr>
          <a:lstStyle>
            <a:lvl1pPr indent="0" algn="r" defTabSz="914400">
              <a:lnSpc>
                <a:spcPct val="100000"/>
              </a:lnSpc>
              <a:buNone/>
              <a:defRPr b="0" lang="en-US" sz="1000" spc="-1" strike="noStrike">
                <a:solidFill>
                  <a:schemeClr val="dk1"/>
                </a:solidFill>
                <a:latin typeface="Tw Cen MT"/>
              </a:defRPr>
            </a:lvl1pPr>
          </a:lstStyle>
          <a:p>
            <a:pPr indent="0" algn="r" defTabSz="914400">
              <a:lnSpc>
                <a:spcPct val="100000"/>
              </a:lnSpc>
              <a:buNone/>
            </a:pPr>
            <a:fld id="{94A0F7DF-C688-46FC-B097-82C8939C101D}" type="slidenum">
              <a:rPr b="0" lang="en-US" sz="1000" spc="-1" strike="noStrike">
                <a:solidFill>
                  <a:schemeClr val="dk1"/>
                </a:solidFill>
                <a:latin typeface="Tw Cen MT"/>
              </a:rPr>
              <a:t>&lt;number&gt;</a:t>
            </a:fld>
            <a:endParaRPr b="0" lang="en-US" sz="1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45" name="Picture 2" descr="\\DROBO-FS\QuickDrops\JB\PPTX NG\Droplets\LightingOverlay.png"/>
          <p:cNvPicPr/>
          <p:nvPr/>
        </p:nvPicPr>
        <p:blipFill>
          <a:blip r:embed="rId2"/>
          <a:stretch/>
        </p:blipFill>
        <p:spPr>
          <a:xfrm>
            <a:off x="0" y="0"/>
            <a:ext cx="9143640" cy="6857640"/>
          </a:xfrm>
          <a:prstGeom prst="rect">
            <a:avLst/>
          </a:prstGeom>
          <a:ln w="0">
            <a:noFill/>
          </a:ln>
        </p:spPr>
      </p:pic>
      <p:sp>
        <p:nvSpPr>
          <p:cNvPr id="46" name="MGH Yellow Line">
            <a:extLst>
              <a:ext uri="{C183D7F6-B498-43B3-948B-1728B52AA6E4}">
                <adec:decorative xmlns:adec="http://schemas.microsoft.com/office/drawing/2017/decorative" val="1"/>
              </a:ext>
            </a:extLst>
          </p:cNvPr>
          <p:cNvSpPr/>
          <p:nvPr/>
        </p:nvSpPr>
        <p:spPr>
          <a:xfrm>
            <a:off x="0" y="6622200"/>
            <a:ext cx="9143640" cy="5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9720" bIns="9720" anchor="ctr">
            <a:noAutofit/>
          </a:bodyPr>
          <a:p>
            <a:pPr algn="ctr" defTabSz="914400">
              <a:lnSpc>
                <a:spcPct val="100000"/>
              </a:lnSpc>
            </a:pPr>
            <a:endParaRPr b="0" lang="en-US" sz="1800" spc="-1" strike="noStrike">
              <a:solidFill>
                <a:schemeClr val="lt1"/>
              </a:solidFill>
              <a:latin typeface="Tw Cen MT"/>
            </a:endParaRPr>
          </a:p>
        </p:txBody>
      </p:sp>
      <p:sp>
        <p:nvSpPr>
          <p:cNvPr id="47" name="Short Copyright"/>
          <p:cNvSpPr/>
          <p:nvPr/>
        </p:nvSpPr>
        <p:spPr>
          <a:xfrm>
            <a:off x="215640" y="6666120"/>
            <a:ext cx="1233360" cy="210960"/>
          </a:xfrm>
          <a:prstGeom prst="rect">
            <a:avLst/>
          </a:prstGeom>
          <a:noFill/>
          <a:ln w="0">
            <a:noFill/>
          </a:ln>
        </p:spPr>
        <p:style>
          <a:lnRef idx="0"/>
          <a:fillRef idx="0"/>
          <a:effectRef idx="0"/>
          <a:fontRef idx="minor"/>
        </p:style>
        <p:txBody>
          <a:bodyPr lIns="45720" rIns="45720" tIns="45000" bIns="45000" anchor="ctr">
            <a:spAutoFit/>
          </a:bodyPr>
          <a:p>
            <a:pPr defTabSz="914400">
              <a:lnSpc>
                <a:spcPct val="100000"/>
              </a:lnSpc>
            </a:pPr>
            <a:r>
              <a:rPr b="0" lang="en-US" sz="800" spc="-1" strike="noStrike">
                <a:solidFill>
                  <a:schemeClr val="dk1">
                    <a:lumMod val="65000"/>
                    <a:lumOff val="35000"/>
                  </a:schemeClr>
                </a:solidFill>
                <a:latin typeface="Tw Cen MT"/>
              </a:rPr>
              <a:t>© McGraw Hill</a:t>
            </a:r>
            <a:endParaRPr b="0" lang="en-US" sz="800" spc="-1" strike="noStrike">
              <a:solidFill>
                <a:srgbClr val="000000"/>
              </a:solidFill>
              <a:latin typeface="Arial"/>
            </a:endParaRPr>
          </a:p>
        </p:txBody>
      </p:sp>
      <p:sp>
        <p:nvSpPr>
          <p:cNvPr id="48" name="PlaceHolder 1"/>
          <p:cNvSpPr>
            <a:spLocks noGrp="1"/>
          </p:cNvSpPr>
          <p:nvPr>
            <p:ph type="title"/>
          </p:nvPr>
        </p:nvSpPr>
        <p:spPr>
          <a:xfrm>
            <a:off x="343080" y="192600"/>
            <a:ext cx="8457840" cy="902880"/>
          </a:xfrm>
          <a:prstGeom prst="rect">
            <a:avLst/>
          </a:prstGeom>
          <a:noFill/>
          <a:ln w="0">
            <a:noFill/>
          </a:ln>
        </p:spPr>
        <p:txBody>
          <a:bodyPr anchor="ctr">
            <a:normAutofit/>
          </a:bodyPr>
          <a:p>
            <a:pPr indent="0" algn="ctr" defTabSz="914400">
              <a:lnSpc>
                <a:spcPct val="90000"/>
              </a:lnSpc>
              <a:buNone/>
            </a:pPr>
            <a:r>
              <a:rPr b="0" lang="en-US" sz="4000" spc="-1" strike="noStrike" cap="all">
                <a:solidFill>
                  <a:schemeClr val="dk1"/>
                </a:solidFill>
                <a:latin typeface="Tw Cen MT"/>
              </a:rPr>
              <a:t>Slide Title</a:t>
            </a:r>
            <a:endParaRPr b="0" lang="en-US" sz="4000" spc="-1" strike="noStrike">
              <a:solidFill>
                <a:schemeClr val="dk1"/>
              </a:solidFill>
              <a:latin typeface="Tw Cen MT"/>
            </a:endParaRPr>
          </a:p>
        </p:txBody>
      </p:sp>
      <p:sp>
        <p:nvSpPr>
          <p:cNvPr id="49" name="PlaceHolder 2"/>
          <p:cNvSpPr>
            <a:spLocks noGrp="1"/>
          </p:cNvSpPr>
          <p:nvPr>
            <p:ph type="body"/>
          </p:nvPr>
        </p:nvSpPr>
        <p:spPr>
          <a:xfrm>
            <a:off x="343080" y="1276560"/>
            <a:ext cx="8457840" cy="283788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Slide Content</a:t>
            </a:r>
            <a:endParaRPr b="0" lang="en-US" sz="2400" spc="-1" strike="noStrike" cap="all">
              <a:solidFill>
                <a:schemeClr val="dk1"/>
              </a:solidFill>
              <a:latin typeface="Tw Cen MT"/>
            </a:endParaRPr>
          </a:p>
          <a:p>
            <a:pPr lvl="1" marL="292680" indent="-292680" defTabSz="914400">
              <a:lnSpc>
                <a:spcPct val="120000"/>
              </a:lnSpc>
              <a:spcBef>
                <a:spcPts val="1001"/>
              </a:spcBef>
              <a:buClr>
                <a:srgbClr val="000000"/>
              </a:buClr>
              <a:buFont typeface="Arial"/>
              <a:buChar char="•"/>
            </a:pPr>
            <a:r>
              <a:rPr b="0" lang="en-US" sz="1800" spc="-1" strike="noStrike" cap="all">
                <a:solidFill>
                  <a:schemeClr val="dk1"/>
                </a:solidFill>
                <a:latin typeface="Tw Cen MT"/>
              </a:rPr>
              <a:t>Second level</a:t>
            </a:r>
            <a:endParaRPr b="0" lang="en-US" sz="1800" spc="-1" strike="noStrike" cap="all">
              <a:solidFill>
                <a:schemeClr val="dk1"/>
              </a:solidFill>
              <a:latin typeface="Tw Cen MT"/>
            </a:endParaRPr>
          </a:p>
          <a:p>
            <a:pPr lvl="2" marL="1143000" indent="-228600" defTabSz="914400">
              <a:lnSpc>
                <a:spcPct val="120000"/>
              </a:lnSpc>
              <a:spcBef>
                <a:spcPts val="499"/>
              </a:spcBef>
              <a:buClr>
                <a:srgbClr val="000000"/>
              </a:buClr>
              <a:buFont typeface="Arial"/>
              <a:buChar char="•"/>
            </a:pPr>
            <a:r>
              <a:rPr b="0" lang="en-US" sz="1600" spc="-1" strike="noStrike" cap="all">
                <a:solidFill>
                  <a:schemeClr val="dk1"/>
                </a:solidFill>
                <a:latin typeface="Tw Cen MT"/>
              </a:rPr>
              <a:t>Third level</a:t>
            </a:r>
            <a:endParaRPr b="0" lang="en-US" sz="1600" spc="-1" strike="noStrike" cap="all">
              <a:solidFill>
                <a:schemeClr val="dk1"/>
              </a:solidFill>
              <a:latin typeface="Tw Cen MT"/>
            </a:endParaRPr>
          </a:p>
        </p:txBody>
      </p:sp>
      <p:sp>
        <p:nvSpPr>
          <p:cNvPr id="50" name="PlaceHolder 3"/>
          <p:cNvSpPr>
            <a:spLocks noGrp="1"/>
          </p:cNvSpPr>
          <p:nvPr>
            <p:ph type="body"/>
          </p:nvPr>
        </p:nvSpPr>
        <p:spPr>
          <a:xfrm>
            <a:off x="343080" y="4343400"/>
            <a:ext cx="8457840" cy="190476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Slide Content 2</a:t>
            </a:r>
            <a:endParaRPr b="0" lang="en-US" sz="2400" spc="-1" strike="noStrike" cap="all">
              <a:solidFill>
                <a:schemeClr val="dk1"/>
              </a:solidFill>
              <a:latin typeface="Tw Cen MT"/>
            </a:endParaRPr>
          </a:p>
          <a:p>
            <a:pPr lvl="1" marL="292680" indent="-292680" defTabSz="914400">
              <a:lnSpc>
                <a:spcPct val="120000"/>
              </a:lnSpc>
              <a:spcBef>
                <a:spcPts val="1001"/>
              </a:spcBef>
              <a:buClr>
                <a:srgbClr val="000000"/>
              </a:buClr>
              <a:buFont typeface="Arial"/>
              <a:buChar char="•"/>
            </a:pPr>
            <a:r>
              <a:rPr b="0" lang="en-US" sz="1800" spc="-1" strike="noStrike" cap="all">
                <a:solidFill>
                  <a:schemeClr val="dk1"/>
                </a:solidFill>
                <a:latin typeface="Tw Cen MT"/>
              </a:rPr>
              <a:t>Second level</a:t>
            </a:r>
            <a:endParaRPr b="0" lang="en-US" sz="1800" spc="-1" strike="noStrike" cap="all">
              <a:solidFill>
                <a:schemeClr val="dk1"/>
              </a:solidFill>
              <a:latin typeface="Tw Cen MT"/>
            </a:endParaRPr>
          </a:p>
          <a:p>
            <a:pPr lvl="2" marL="1143000" indent="-228600" defTabSz="914400">
              <a:lnSpc>
                <a:spcPct val="120000"/>
              </a:lnSpc>
              <a:spcBef>
                <a:spcPts val="499"/>
              </a:spcBef>
              <a:buClr>
                <a:srgbClr val="000000"/>
              </a:buClr>
              <a:buFont typeface="Arial"/>
              <a:buChar char="•"/>
            </a:pPr>
            <a:r>
              <a:rPr b="0" lang="en-US" sz="1600" spc="-1" strike="noStrike" cap="all">
                <a:solidFill>
                  <a:schemeClr val="dk1"/>
                </a:solidFill>
                <a:latin typeface="Tw Cen MT"/>
              </a:rPr>
              <a:t>Third level</a:t>
            </a:r>
            <a:endParaRPr b="0" lang="en-US" sz="1600" spc="-1" strike="noStrike" cap="all">
              <a:solidFill>
                <a:schemeClr val="dk1"/>
              </a:solidFill>
              <a:latin typeface="Tw Cen MT"/>
            </a:endParaRPr>
          </a:p>
        </p:txBody>
      </p:sp>
      <p:sp>
        <p:nvSpPr>
          <p:cNvPr id="51" name="PlaceHolder 4"/>
          <p:cNvSpPr>
            <a:spLocks noGrp="1"/>
          </p:cNvSpPr>
          <p:nvPr>
            <p:ph type="body"/>
          </p:nvPr>
        </p:nvSpPr>
        <p:spPr>
          <a:xfrm>
            <a:off x="3369600" y="6324480"/>
            <a:ext cx="2404440" cy="190080"/>
          </a:xfrm>
          <a:prstGeom prst="rect">
            <a:avLst/>
          </a:prstGeom>
          <a:noFill/>
          <a:ln w="0">
            <a:noFill/>
          </a:ln>
        </p:spPr>
        <p:txBody>
          <a:bodyPr anchor="b">
            <a:noAutofit/>
          </a:bodyPr>
          <a:p>
            <a:pPr marL="228600" indent="-228600" algn="ctr" defTabSz="914400">
              <a:lnSpc>
                <a:spcPct val="120000"/>
              </a:lnSpc>
              <a:spcBef>
                <a:spcPts val="1001"/>
              </a:spcBef>
              <a:buClr>
                <a:srgbClr val="000000"/>
              </a:buClr>
              <a:buFont typeface="Arial"/>
              <a:buChar char="•"/>
            </a:pPr>
            <a:r>
              <a:rPr b="0" lang="en-US" sz="900" spc="-1" strike="noStrike" cap="all">
                <a:solidFill>
                  <a:schemeClr val="dk1"/>
                </a:solidFill>
                <a:latin typeface="Tw Cen MT"/>
              </a:rPr>
              <a:t>Add text alternative link, if needed.</a:t>
            </a:r>
            <a:endParaRPr b="0" lang="en-US" sz="900" spc="-1" strike="noStrike" cap="all">
              <a:solidFill>
                <a:schemeClr val="dk1"/>
              </a:solidFill>
              <a:latin typeface="Tw Cen MT"/>
            </a:endParaRPr>
          </a:p>
        </p:txBody>
      </p:sp>
      <p:sp>
        <p:nvSpPr>
          <p:cNvPr id="52" name="PlaceHolder 5"/>
          <p:cNvSpPr>
            <a:spLocks noGrp="1"/>
          </p:cNvSpPr>
          <p:nvPr>
            <p:ph type="body"/>
          </p:nvPr>
        </p:nvSpPr>
        <p:spPr>
          <a:xfrm>
            <a:off x="1562040" y="6684840"/>
            <a:ext cx="6972120" cy="172800"/>
          </a:xfrm>
          <a:prstGeom prst="rect">
            <a:avLst/>
          </a:prstGeom>
          <a:noFill/>
          <a:ln w="0">
            <a:noFill/>
          </a:ln>
        </p:spPr>
        <p:txBody>
          <a:bodyPr anchor="ctr">
            <a:noAutofit/>
          </a:bodyPr>
          <a:p>
            <a:pPr marL="228600" indent="-228600" algn="r" defTabSz="914400">
              <a:lnSpc>
                <a:spcPct val="120000"/>
              </a:lnSpc>
              <a:spcBef>
                <a:spcPts val="1001"/>
              </a:spcBef>
              <a:buClr>
                <a:srgbClr val="000000"/>
              </a:buClr>
              <a:buFont typeface="Arial"/>
              <a:buChar char="•"/>
            </a:pPr>
            <a:r>
              <a:rPr b="0" lang="en-US" sz="800" spc="-1" strike="noStrike" cap="all">
                <a:solidFill>
                  <a:schemeClr val="dk1">
                    <a:lumMod val="65000"/>
                    <a:lumOff val="35000"/>
                  </a:schemeClr>
                </a:solidFill>
                <a:latin typeface="Tw Cen MT"/>
              </a:rPr>
              <a:t>Insert Image Credit Here</a:t>
            </a:r>
            <a:endParaRPr b="0" lang="en-US" sz="800" spc="-1" strike="noStrike" cap="all">
              <a:solidFill>
                <a:schemeClr val="dk1"/>
              </a:solidFill>
              <a:latin typeface="Tw Cen MT"/>
            </a:endParaRPr>
          </a:p>
        </p:txBody>
      </p:sp>
      <p:sp>
        <p:nvSpPr>
          <p:cNvPr id="53" name="PlaceHolder 6"/>
          <p:cNvSpPr>
            <a:spLocks noGrp="1"/>
          </p:cNvSpPr>
          <p:nvPr>
            <p:ph type="sldNum" idx="2"/>
          </p:nvPr>
        </p:nvSpPr>
        <p:spPr>
          <a:xfrm>
            <a:off x="8626320" y="6673680"/>
            <a:ext cx="355320" cy="160920"/>
          </a:xfrm>
          <a:prstGeom prst="rect">
            <a:avLst/>
          </a:prstGeom>
          <a:noFill/>
          <a:ln w="0">
            <a:noFill/>
          </a:ln>
        </p:spPr>
        <p:txBody>
          <a:bodyPr anchor="ctr">
            <a:noAutofit/>
          </a:bodyPr>
          <a:lstStyle>
            <a:lvl1pPr indent="0" algn="r" defTabSz="914400">
              <a:lnSpc>
                <a:spcPct val="100000"/>
              </a:lnSpc>
              <a:buNone/>
              <a:defRPr b="0" lang="en-US" sz="1000" spc="-1" strike="noStrike">
                <a:solidFill>
                  <a:schemeClr val="dk1"/>
                </a:solidFill>
                <a:latin typeface="Tw Cen MT"/>
              </a:defRPr>
            </a:lvl1pPr>
          </a:lstStyle>
          <a:p>
            <a:pPr indent="0" algn="r" defTabSz="914400">
              <a:lnSpc>
                <a:spcPct val="100000"/>
              </a:lnSpc>
              <a:buNone/>
            </a:pPr>
            <a:fld id="{638D7113-23CE-4577-A4B1-F338A7744ADA}" type="slidenum">
              <a:rPr b="0" lang="en-US" sz="1000" spc="-1" strike="noStrike">
                <a:solidFill>
                  <a:schemeClr val="dk1"/>
                </a:solidFill>
                <a:latin typeface="Tw Cen MT"/>
              </a:rPr>
              <a:t>&lt;number&gt;</a:t>
            </a:fld>
            <a:endParaRPr b="0" lang="en-US" sz="1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90" name="Picture 2" descr="\\DROBO-FS\QuickDrops\JB\PPTX NG\Droplets\LightingOverlay.png"/>
          <p:cNvPicPr/>
          <p:nvPr/>
        </p:nvPicPr>
        <p:blipFill>
          <a:blip r:embed="rId2"/>
          <a:stretch/>
        </p:blipFill>
        <p:spPr>
          <a:xfrm>
            <a:off x="0" y="0"/>
            <a:ext cx="9143640" cy="6857640"/>
          </a:xfrm>
          <a:prstGeom prst="rect">
            <a:avLst/>
          </a:prstGeom>
          <a:ln w="0">
            <a:noFill/>
          </a:ln>
        </p:spPr>
      </p:pic>
      <p:sp>
        <p:nvSpPr>
          <p:cNvPr id="91" name="MGH Yellow Line">
            <a:extLst>
              <a:ext uri="{C183D7F6-B498-43B3-948B-1728B52AA6E4}">
                <adec:decorative xmlns:adec="http://schemas.microsoft.com/office/drawing/2017/decorative" val="1"/>
              </a:ext>
            </a:extLst>
          </p:cNvPr>
          <p:cNvSpPr/>
          <p:nvPr/>
        </p:nvSpPr>
        <p:spPr>
          <a:xfrm>
            <a:off x="0" y="6622200"/>
            <a:ext cx="9143640" cy="5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9720" bIns="9720" anchor="ctr">
            <a:noAutofit/>
          </a:bodyPr>
          <a:p>
            <a:pPr algn="ctr" defTabSz="914400">
              <a:lnSpc>
                <a:spcPct val="100000"/>
              </a:lnSpc>
            </a:pPr>
            <a:endParaRPr b="0" lang="en-US" sz="1800" spc="-1" strike="noStrike">
              <a:solidFill>
                <a:schemeClr val="lt1"/>
              </a:solidFill>
              <a:latin typeface="Tw Cen MT"/>
            </a:endParaRPr>
          </a:p>
        </p:txBody>
      </p:sp>
      <p:sp>
        <p:nvSpPr>
          <p:cNvPr id="92" name="Short Copyright"/>
          <p:cNvSpPr/>
          <p:nvPr/>
        </p:nvSpPr>
        <p:spPr>
          <a:xfrm>
            <a:off x="215640" y="6666120"/>
            <a:ext cx="1233360" cy="210960"/>
          </a:xfrm>
          <a:prstGeom prst="rect">
            <a:avLst/>
          </a:prstGeom>
          <a:noFill/>
          <a:ln w="0">
            <a:noFill/>
          </a:ln>
        </p:spPr>
        <p:style>
          <a:lnRef idx="0"/>
          <a:fillRef idx="0"/>
          <a:effectRef idx="0"/>
          <a:fontRef idx="minor"/>
        </p:style>
        <p:txBody>
          <a:bodyPr lIns="45720" rIns="45720" tIns="45000" bIns="45000" anchor="ctr">
            <a:spAutoFit/>
          </a:bodyPr>
          <a:p>
            <a:pPr defTabSz="914400">
              <a:lnSpc>
                <a:spcPct val="100000"/>
              </a:lnSpc>
            </a:pPr>
            <a:r>
              <a:rPr b="0" lang="en-US" sz="800" spc="-1" strike="noStrike">
                <a:solidFill>
                  <a:schemeClr val="dk1">
                    <a:lumMod val="65000"/>
                    <a:lumOff val="35000"/>
                  </a:schemeClr>
                </a:solidFill>
                <a:latin typeface="Tw Cen MT"/>
              </a:rPr>
              <a:t>© McGraw Hill</a:t>
            </a:r>
            <a:endParaRPr b="0" lang="en-US" sz="800" spc="-1" strike="noStrike">
              <a:solidFill>
                <a:srgbClr val="000000"/>
              </a:solidFill>
              <a:latin typeface="Arial"/>
            </a:endParaRPr>
          </a:p>
        </p:txBody>
      </p:sp>
      <p:sp>
        <p:nvSpPr>
          <p:cNvPr id="93" name="PlaceHolder 1"/>
          <p:cNvSpPr>
            <a:spLocks noGrp="1"/>
          </p:cNvSpPr>
          <p:nvPr>
            <p:ph type="title"/>
          </p:nvPr>
        </p:nvSpPr>
        <p:spPr>
          <a:xfrm>
            <a:off x="343080" y="192600"/>
            <a:ext cx="8457840" cy="902880"/>
          </a:xfrm>
          <a:prstGeom prst="rect">
            <a:avLst/>
          </a:prstGeom>
          <a:noFill/>
          <a:ln w="0">
            <a:noFill/>
          </a:ln>
        </p:spPr>
        <p:txBody>
          <a:bodyPr anchor="ctr">
            <a:normAutofit/>
          </a:bodyPr>
          <a:p>
            <a:pPr indent="0" algn="ctr" defTabSz="914400">
              <a:lnSpc>
                <a:spcPct val="90000"/>
              </a:lnSpc>
              <a:buNone/>
            </a:pPr>
            <a:r>
              <a:rPr b="0" lang="en-US" sz="3600" spc="-1" strike="noStrike" cap="all">
                <a:solidFill>
                  <a:schemeClr val="dk1"/>
                </a:solidFill>
                <a:latin typeface="Tw Cen MT"/>
              </a:rPr>
              <a:t>Slide Title</a:t>
            </a:r>
            <a:endParaRPr b="0" lang="en-US" sz="3600" spc="-1" strike="noStrike">
              <a:solidFill>
                <a:schemeClr val="dk1"/>
              </a:solidFill>
              <a:latin typeface="Tw Cen MT"/>
            </a:endParaRPr>
          </a:p>
        </p:txBody>
      </p:sp>
      <p:sp>
        <p:nvSpPr>
          <p:cNvPr id="94" name="PlaceHolder 2"/>
          <p:cNvSpPr>
            <a:spLocks noGrp="1"/>
          </p:cNvSpPr>
          <p:nvPr>
            <p:ph type="body"/>
          </p:nvPr>
        </p:nvSpPr>
        <p:spPr>
          <a:xfrm>
            <a:off x="343080" y="1276560"/>
            <a:ext cx="8457840" cy="497124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000" spc="-1" strike="noStrike" cap="all">
                <a:solidFill>
                  <a:schemeClr val="dk1"/>
                </a:solidFill>
                <a:latin typeface="Tw Cen MT"/>
              </a:rPr>
              <a:t>Slide Content</a:t>
            </a:r>
            <a:endParaRPr b="0" lang="en-US" sz="2000" spc="-1" strike="noStrike" cap="all">
              <a:solidFill>
                <a:schemeClr val="dk1"/>
              </a:solidFill>
              <a:latin typeface="Tw Cen MT"/>
            </a:endParaRPr>
          </a:p>
          <a:p>
            <a:pPr lvl="1" marL="292680" indent="-292680" defTabSz="914400">
              <a:lnSpc>
                <a:spcPct val="120000"/>
              </a:lnSpc>
              <a:spcBef>
                <a:spcPts val="1001"/>
              </a:spcBef>
              <a:buClr>
                <a:srgbClr val="000000"/>
              </a:buClr>
              <a:buFont typeface="Arial"/>
              <a:buChar char="•"/>
            </a:pPr>
            <a:r>
              <a:rPr b="0" lang="en-US" sz="1800" spc="-1" strike="noStrike" cap="all">
                <a:solidFill>
                  <a:schemeClr val="dk1"/>
                </a:solidFill>
                <a:latin typeface="Tw Cen MT"/>
              </a:rPr>
              <a:t>Second level</a:t>
            </a:r>
            <a:endParaRPr b="0" lang="en-US" sz="1800" spc="-1" strike="noStrike" cap="all">
              <a:solidFill>
                <a:schemeClr val="dk1"/>
              </a:solidFill>
              <a:latin typeface="Tw Cen MT"/>
            </a:endParaRPr>
          </a:p>
          <a:p>
            <a:pPr lvl="2" marL="1143000" indent="-228600" defTabSz="914400">
              <a:lnSpc>
                <a:spcPct val="120000"/>
              </a:lnSpc>
              <a:spcBef>
                <a:spcPts val="499"/>
              </a:spcBef>
              <a:buClr>
                <a:srgbClr val="000000"/>
              </a:buClr>
              <a:buFont typeface="Arial"/>
              <a:buChar char="•"/>
            </a:pPr>
            <a:r>
              <a:rPr b="0" lang="en-US" sz="1600" spc="-1" strike="noStrike" cap="all">
                <a:solidFill>
                  <a:schemeClr val="dk1"/>
                </a:solidFill>
                <a:latin typeface="Tw Cen MT"/>
              </a:rPr>
              <a:t>Third level</a:t>
            </a:r>
            <a:endParaRPr b="0" lang="en-US" sz="1600" spc="-1" strike="noStrike" cap="all">
              <a:solidFill>
                <a:schemeClr val="dk1"/>
              </a:solidFill>
              <a:latin typeface="Tw Cen MT"/>
            </a:endParaRPr>
          </a:p>
        </p:txBody>
      </p:sp>
      <p:sp>
        <p:nvSpPr>
          <p:cNvPr id="95" name="PlaceHolder 3"/>
          <p:cNvSpPr>
            <a:spLocks noGrp="1"/>
          </p:cNvSpPr>
          <p:nvPr>
            <p:ph type="body"/>
          </p:nvPr>
        </p:nvSpPr>
        <p:spPr>
          <a:xfrm>
            <a:off x="3369240" y="6324480"/>
            <a:ext cx="2404800" cy="190080"/>
          </a:xfrm>
          <a:prstGeom prst="rect">
            <a:avLst/>
          </a:prstGeom>
          <a:noFill/>
          <a:ln w="0">
            <a:noFill/>
          </a:ln>
        </p:spPr>
        <p:txBody>
          <a:bodyPr anchor="b">
            <a:noAutofit/>
          </a:bodyPr>
          <a:p>
            <a:pPr marL="228600" indent="-228600" algn="ctr" defTabSz="914400">
              <a:lnSpc>
                <a:spcPct val="120000"/>
              </a:lnSpc>
              <a:spcBef>
                <a:spcPts val="1001"/>
              </a:spcBef>
              <a:buClr>
                <a:srgbClr val="000000"/>
              </a:buClr>
              <a:buFont typeface="Arial"/>
              <a:buChar char="•"/>
            </a:pPr>
            <a:r>
              <a:rPr b="0" lang="en-US" sz="900" spc="-1" strike="noStrike" cap="all">
                <a:solidFill>
                  <a:schemeClr val="dk1"/>
                </a:solidFill>
                <a:latin typeface="Tw Cen MT"/>
              </a:rPr>
              <a:t>Add text alternative link, if needed.</a:t>
            </a:r>
            <a:endParaRPr b="0" lang="en-US" sz="900" spc="-1" strike="noStrike" cap="all">
              <a:solidFill>
                <a:schemeClr val="dk1"/>
              </a:solidFill>
              <a:latin typeface="Tw Cen MT"/>
            </a:endParaRPr>
          </a:p>
        </p:txBody>
      </p:sp>
      <p:sp>
        <p:nvSpPr>
          <p:cNvPr id="96" name="PlaceHolder 4"/>
          <p:cNvSpPr>
            <a:spLocks noGrp="1"/>
          </p:cNvSpPr>
          <p:nvPr>
            <p:ph type="body"/>
          </p:nvPr>
        </p:nvSpPr>
        <p:spPr>
          <a:xfrm>
            <a:off x="1562040" y="6684840"/>
            <a:ext cx="6972120" cy="172800"/>
          </a:xfrm>
          <a:prstGeom prst="rect">
            <a:avLst/>
          </a:prstGeom>
          <a:noFill/>
          <a:ln w="0">
            <a:noFill/>
          </a:ln>
        </p:spPr>
        <p:txBody>
          <a:bodyPr anchor="ctr">
            <a:noAutofit/>
          </a:bodyPr>
          <a:p>
            <a:pPr marL="228600" indent="-228600" algn="r" defTabSz="914400">
              <a:lnSpc>
                <a:spcPct val="120000"/>
              </a:lnSpc>
              <a:spcBef>
                <a:spcPts val="1001"/>
              </a:spcBef>
              <a:buClr>
                <a:srgbClr val="000000"/>
              </a:buClr>
              <a:buFont typeface="Arial"/>
              <a:buChar char="•"/>
            </a:pPr>
            <a:r>
              <a:rPr b="0" lang="en-US" sz="800" spc="-1" strike="noStrike" cap="all">
                <a:solidFill>
                  <a:schemeClr val="dk1">
                    <a:lumMod val="65000"/>
                    <a:lumOff val="35000"/>
                  </a:schemeClr>
                </a:solidFill>
                <a:latin typeface="Tw Cen MT"/>
              </a:rPr>
              <a:t>Insert Image Credit Here</a:t>
            </a:r>
            <a:endParaRPr b="0" lang="en-US" sz="800" spc="-1" strike="noStrike" cap="all">
              <a:solidFill>
                <a:schemeClr val="dk1"/>
              </a:solidFill>
              <a:latin typeface="Tw Cen MT"/>
            </a:endParaRPr>
          </a:p>
        </p:txBody>
      </p:sp>
      <p:sp>
        <p:nvSpPr>
          <p:cNvPr id="97" name="PlaceHolder 5"/>
          <p:cNvSpPr>
            <a:spLocks noGrp="1"/>
          </p:cNvSpPr>
          <p:nvPr>
            <p:ph type="sldNum" idx="3"/>
          </p:nvPr>
        </p:nvSpPr>
        <p:spPr>
          <a:xfrm>
            <a:off x="8626320" y="6673680"/>
            <a:ext cx="355320" cy="160920"/>
          </a:xfrm>
          <a:prstGeom prst="rect">
            <a:avLst/>
          </a:prstGeom>
          <a:noFill/>
          <a:ln w="0">
            <a:noFill/>
          </a:ln>
        </p:spPr>
        <p:txBody>
          <a:bodyPr anchor="ctr">
            <a:noAutofit/>
          </a:bodyPr>
          <a:lstStyle>
            <a:lvl1pPr indent="0" algn="r" defTabSz="914400">
              <a:lnSpc>
                <a:spcPct val="100000"/>
              </a:lnSpc>
              <a:buNone/>
              <a:defRPr b="0" lang="en-US" sz="800" spc="-1" strike="noStrike">
                <a:solidFill>
                  <a:schemeClr val="dk1"/>
                </a:solidFill>
                <a:latin typeface="Tw Cen MT"/>
              </a:defRPr>
            </a:lvl1pPr>
          </a:lstStyle>
          <a:p>
            <a:pPr indent="0" algn="r" defTabSz="914400">
              <a:lnSpc>
                <a:spcPct val="100000"/>
              </a:lnSpc>
              <a:buNone/>
            </a:pPr>
            <a:fld id="{AA0FD835-6773-493E-A57A-8E620F31BB59}" type="slidenum">
              <a:rPr b="0" lang="en-US" sz="800" spc="-1" strike="noStrike">
                <a:solidFill>
                  <a:schemeClr val="dk1"/>
                </a:solidFill>
                <a:latin typeface="Tw Cen MT"/>
              </a:rPr>
              <a:t>&lt;number&gt;</a:t>
            </a:fld>
            <a:endParaRPr b="0" lang="en-US"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134" name="Picture 2" descr="\\DROBO-FS\QuickDrops\JB\PPTX NG\Droplets\LightingOverlay.png"/>
          <p:cNvPicPr/>
          <p:nvPr/>
        </p:nvPicPr>
        <p:blipFill>
          <a:blip r:embed="rId2"/>
          <a:stretch/>
        </p:blipFill>
        <p:spPr>
          <a:xfrm>
            <a:off x="0" y="0"/>
            <a:ext cx="9143640" cy="6857640"/>
          </a:xfrm>
          <a:prstGeom prst="rect">
            <a:avLst/>
          </a:prstGeom>
          <a:ln w="0">
            <a:noFill/>
          </a:ln>
        </p:spPr>
      </p:pic>
      <p:sp>
        <p:nvSpPr>
          <p:cNvPr id="135" name="MGH Yellow Line">
            <a:extLst>
              <a:ext uri="{C183D7F6-B498-43B3-948B-1728B52AA6E4}">
                <adec:decorative xmlns:adec="http://schemas.microsoft.com/office/drawing/2017/decorative" val="1"/>
              </a:ext>
            </a:extLst>
          </p:cNvPr>
          <p:cNvSpPr/>
          <p:nvPr/>
        </p:nvSpPr>
        <p:spPr>
          <a:xfrm>
            <a:off x="0" y="6622200"/>
            <a:ext cx="9143640" cy="5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9720" bIns="9720" anchor="ctr">
            <a:noAutofit/>
          </a:bodyPr>
          <a:p>
            <a:pPr algn="ctr" defTabSz="914400">
              <a:lnSpc>
                <a:spcPct val="100000"/>
              </a:lnSpc>
            </a:pPr>
            <a:endParaRPr b="0" lang="en-US" sz="1800" spc="-1" strike="noStrike">
              <a:solidFill>
                <a:schemeClr val="lt1"/>
              </a:solidFill>
              <a:latin typeface="Tw Cen MT"/>
            </a:endParaRPr>
          </a:p>
        </p:txBody>
      </p:sp>
      <p:sp>
        <p:nvSpPr>
          <p:cNvPr id="136" name="Short Copyright"/>
          <p:cNvSpPr/>
          <p:nvPr/>
        </p:nvSpPr>
        <p:spPr>
          <a:xfrm>
            <a:off x="215640" y="6666120"/>
            <a:ext cx="1233360" cy="210960"/>
          </a:xfrm>
          <a:prstGeom prst="rect">
            <a:avLst/>
          </a:prstGeom>
          <a:noFill/>
          <a:ln w="0">
            <a:noFill/>
          </a:ln>
        </p:spPr>
        <p:style>
          <a:lnRef idx="0"/>
          <a:fillRef idx="0"/>
          <a:effectRef idx="0"/>
          <a:fontRef idx="minor"/>
        </p:style>
        <p:txBody>
          <a:bodyPr lIns="45720" rIns="45720" tIns="45000" bIns="45000" anchor="ctr">
            <a:spAutoFit/>
          </a:bodyPr>
          <a:p>
            <a:pPr defTabSz="914400">
              <a:lnSpc>
                <a:spcPct val="100000"/>
              </a:lnSpc>
            </a:pPr>
            <a:r>
              <a:rPr b="0" lang="en-US" sz="800" spc="-1" strike="noStrike">
                <a:solidFill>
                  <a:schemeClr val="dk1">
                    <a:lumMod val="65000"/>
                    <a:lumOff val="35000"/>
                  </a:schemeClr>
                </a:solidFill>
                <a:latin typeface="Tw Cen MT"/>
              </a:rPr>
              <a:t>© McGraw Hill</a:t>
            </a:r>
            <a:endParaRPr b="0" lang="en-US" sz="800" spc="-1" strike="noStrike">
              <a:solidFill>
                <a:srgbClr val="000000"/>
              </a:solidFill>
              <a:latin typeface="Arial"/>
            </a:endParaRPr>
          </a:p>
        </p:txBody>
      </p:sp>
      <p:sp>
        <p:nvSpPr>
          <p:cNvPr id="137" name="PlaceHolder 1"/>
          <p:cNvSpPr>
            <a:spLocks noGrp="1"/>
          </p:cNvSpPr>
          <p:nvPr>
            <p:ph type="title"/>
          </p:nvPr>
        </p:nvSpPr>
        <p:spPr>
          <a:xfrm>
            <a:off x="343080" y="192600"/>
            <a:ext cx="8457840" cy="902880"/>
          </a:xfrm>
          <a:prstGeom prst="rect">
            <a:avLst/>
          </a:prstGeom>
          <a:noFill/>
          <a:ln w="0">
            <a:noFill/>
          </a:ln>
        </p:spPr>
        <p:txBody>
          <a:bodyPr anchor="ctr">
            <a:normAutofit/>
          </a:bodyPr>
          <a:p>
            <a:pPr indent="0" algn="ctr" defTabSz="914400">
              <a:lnSpc>
                <a:spcPct val="90000"/>
              </a:lnSpc>
              <a:buNone/>
            </a:pPr>
            <a:r>
              <a:rPr b="0" lang="en-US" sz="4000" spc="-1" strike="noStrike" cap="all">
                <a:solidFill>
                  <a:schemeClr val="dk1"/>
                </a:solidFill>
                <a:latin typeface="Tw Cen MT"/>
              </a:rPr>
              <a:t>Slide Title</a:t>
            </a:r>
            <a:endParaRPr b="0" lang="en-US" sz="4000" spc="-1" strike="noStrike">
              <a:solidFill>
                <a:schemeClr val="dk1"/>
              </a:solidFill>
              <a:latin typeface="Tw Cen MT"/>
            </a:endParaRPr>
          </a:p>
        </p:txBody>
      </p:sp>
      <p:sp>
        <p:nvSpPr>
          <p:cNvPr id="138" name="PlaceHolder 2"/>
          <p:cNvSpPr>
            <a:spLocks noGrp="1"/>
          </p:cNvSpPr>
          <p:nvPr>
            <p:ph type="body"/>
          </p:nvPr>
        </p:nvSpPr>
        <p:spPr>
          <a:xfrm>
            <a:off x="343080" y="1276560"/>
            <a:ext cx="8457840" cy="157680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000" spc="-1" strike="noStrike" cap="all">
                <a:solidFill>
                  <a:schemeClr val="dk1"/>
                </a:solidFill>
                <a:latin typeface="Tw Cen MT"/>
              </a:rPr>
              <a:t>Slide Content</a:t>
            </a:r>
            <a:endParaRPr b="0" lang="en-US" sz="2000" spc="-1" strike="noStrike" cap="all">
              <a:solidFill>
                <a:schemeClr val="dk1"/>
              </a:solidFill>
              <a:latin typeface="Tw Cen MT"/>
            </a:endParaRPr>
          </a:p>
          <a:p>
            <a:pPr lvl="1" marL="292680" indent="-292680" defTabSz="914400">
              <a:lnSpc>
                <a:spcPct val="120000"/>
              </a:lnSpc>
              <a:spcBef>
                <a:spcPts val="1001"/>
              </a:spcBef>
              <a:buClr>
                <a:srgbClr val="000000"/>
              </a:buClr>
              <a:buFont typeface="Arial"/>
              <a:buChar char="•"/>
            </a:pPr>
            <a:r>
              <a:rPr b="0" lang="en-US" sz="1800" spc="-1" strike="noStrike" cap="all">
                <a:solidFill>
                  <a:schemeClr val="dk1"/>
                </a:solidFill>
                <a:latin typeface="Tw Cen MT"/>
              </a:rPr>
              <a:t>Second level</a:t>
            </a:r>
            <a:endParaRPr b="0" lang="en-US" sz="1800" spc="-1" strike="noStrike" cap="all">
              <a:solidFill>
                <a:schemeClr val="dk1"/>
              </a:solidFill>
              <a:latin typeface="Tw Cen MT"/>
            </a:endParaRPr>
          </a:p>
          <a:p>
            <a:pPr lvl="2" marL="1143000" indent="-228600" defTabSz="914400">
              <a:lnSpc>
                <a:spcPct val="120000"/>
              </a:lnSpc>
              <a:spcBef>
                <a:spcPts val="499"/>
              </a:spcBef>
              <a:buClr>
                <a:srgbClr val="000000"/>
              </a:buClr>
              <a:buFont typeface="Arial"/>
              <a:buChar char="•"/>
            </a:pPr>
            <a:r>
              <a:rPr b="0" lang="en-US" sz="1600" spc="-1" strike="noStrike" cap="all">
                <a:solidFill>
                  <a:schemeClr val="dk1"/>
                </a:solidFill>
                <a:latin typeface="Tw Cen MT"/>
              </a:rPr>
              <a:t>Third level</a:t>
            </a:r>
            <a:endParaRPr b="0" lang="en-US" sz="1600" spc="-1" strike="noStrike" cap="all">
              <a:solidFill>
                <a:schemeClr val="dk1"/>
              </a:solidFill>
              <a:latin typeface="Tw Cen MT"/>
            </a:endParaRPr>
          </a:p>
        </p:txBody>
      </p:sp>
      <p:sp>
        <p:nvSpPr>
          <p:cNvPr id="139" name="PlaceHolder 3"/>
          <p:cNvSpPr>
            <a:spLocks noGrp="1"/>
          </p:cNvSpPr>
          <p:nvPr>
            <p:ph type="body"/>
          </p:nvPr>
        </p:nvSpPr>
        <p:spPr>
          <a:xfrm>
            <a:off x="343080" y="2916360"/>
            <a:ext cx="8457840" cy="157680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000" spc="-1" strike="noStrike" cap="all">
                <a:solidFill>
                  <a:schemeClr val="dk1"/>
                </a:solidFill>
                <a:latin typeface="Tw Cen MT"/>
              </a:rPr>
              <a:t>Slide Content 2</a:t>
            </a:r>
            <a:endParaRPr b="0" lang="en-US" sz="2000" spc="-1" strike="noStrike" cap="all">
              <a:solidFill>
                <a:schemeClr val="dk1"/>
              </a:solidFill>
              <a:latin typeface="Tw Cen MT"/>
            </a:endParaRPr>
          </a:p>
          <a:p>
            <a:pPr lvl="1" marL="292680" indent="-292680" defTabSz="914400">
              <a:lnSpc>
                <a:spcPct val="120000"/>
              </a:lnSpc>
              <a:spcBef>
                <a:spcPts val="1001"/>
              </a:spcBef>
              <a:buClr>
                <a:srgbClr val="000000"/>
              </a:buClr>
              <a:buFont typeface="Arial"/>
              <a:buChar char="•"/>
            </a:pPr>
            <a:r>
              <a:rPr b="0" lang="en-US" sz="1800" spc="-1" strike="noStrike" cap="all">
                <a:solidFill>
                  <a:schemeClr val="dk1"/>
                </a:solidFill>
                <a:latin typeface="Tw Cen MT"/>
              </a:rPr>
              <a:t>Second level</a:t>
            </a:r>
            <a:endParaRPr b="0" lang="en-US" sz="1800" spc="-1" strike="noStrike" cap="all">
              <a:solidFill>
                <a:schemeClr val="dk1"/>
              </a:solidFill>
              <a:latin typeface="Tw Cen MT"/>
            </a:endParaRPr>
          </a:p>
          <a:p>
            <a:pPr lvl="2" marL="1143000" indent="-228600" defTabSz="914400">
              <a:lnSpc>
                <a:spcPct val="120000"/>
              </a:lnSpc>
              <a:spcBef>
                <a:spcPts val="499"/>
              </a:spcBef>
              <a:buClr>
                <a:srgbClr val="000000"/>
              </a:buClr>
              <a:buFont typeface="Arial"/>
              <a:buChar char="•"/>
            </a:pPr>
            <a:r>
              <a:rPr b="0" lang="en-US" sz="1600" spc="-1" strike="noStrike" cap="all">
                <a:solidFill>
                  <a:schemeClr val="dk1"/>
                </a:solidFill>
                <a:latin typeface="Tw Cen MT"/>
              </a:rPr>
              <a:t>Third level</a:t>
            </a:r>
            <a:endParaRPr b="0" lang="en-US" sz="1600" spc="-1" strike="noStrike" cap="all">
              <a:solidFill>
                <a:schemeClr val="dk1"/>
              </a:solidFill>
              <a:latin typeface="Tw Cen MT"/>
            </a:endParaRPr>
          </a:p>
        </p:txBody>
      </p:sp>
      <p:sp>
        <p:nvSpPr>
          <p:cNvPr id="140" name="PlaceHolder 4"/>
          <p:cNvSpPr>
            <a:spLocks noGrp="1"/>
          </p:cNvSpPr>
          <p:nvPr>
            <p:ph type="body"/>
          </p:nvPr>
        </p:nvSpPr>
        <p:spPr>
          <a:xfrm>
            <a:off x="3369600" y="6324480"/>
            <a:ext cx="2404440" cy="190080"/>
          </a:xfrm>
          <a:prstGeom prst="rect">
            <a:avLst/>
          </a:prstGeom>
          <a:noFill/>
          <a:ln w="0">
            <a:noFill/>
          </a:ln>
        </p:spPr>
        <p:txBody>
          <a:bodyPr anchor="b">
            <a:noAutofit/>
          </a:bodyPr>
          <a:p>
            <a:pPr marL="228600" indent="-228600" algn="ctr" defTabSz="914400">
              <a:lnSpc>
                <a:spcPct val="120000"/>
              </a:lnSpc>
              <a:spcBef>
                <a:spcPts val="1001"/>
              </a:spcBef>
              <a:buClr>
                <a:srgbClr val="000000"/>
              </a:buClr>
              <a:buFont typeface="Arial"/>
              <a:buChar char="•"/>
            </a:pPr>
            <a:r>
              <a:rPr b="0" lang="en-US" sz="900" spc="-1" strike="noStrike" cap="all">
                <a:solidFill>
                  <a:schemeClr val="dk1"/>
                </a:solidFill>
                <a:latin typeface="Tw Cen MT"/>
              </a:rPr>
              <a:t>Add text alternative link, if needed.</a:t>
            </a:r>
            <a:endParaRPr b="0" lang="en-US" sz="900" spc="-1" strike="noStrike" cap="all">
              <a:solidFill>
                <a:schemeClr val="dk1"/>
              </a:solidFill>
              <a:latin typeface="Tw Cen MT"/>
            </a:endParaRPr>
          </a:p>
        </p:txBody>
      </p:sp>
      <p:sp>
        <p:nvSpPr>
          <p:cNvPr id="141" name="PlaceHolder 5"/>
          <p:cNvSpPr>
            <a:spLocks noGrp="1"/>
          </p:cNvSpPr>
          <p:nvPr>
            <p:ph type="body"/>
          </p:nvPr>
        </p:nvSpPr>
        <p:spPr>
          <a:xfrm>
            <a:off x="1562040" y="6684840"/>
            <a:ext cx="6972120" cy="172800"/>
          </a:xfrm>
          <a:prstGeom prst="rect">
            <a:avLst/>
          </a:prstGeom>
          <a:noFill/>
          <a:ln w="0">
            <a:noFill/>
          </a:ln>
        </p:spPr>
        <p:txBody>
          <a:bodyPr anchor="ctr">
            <a:noAutofit/>
          </a:bodyPr>
          <a:p>
            <a:pPr marL="228600" indent="-228600" algn="r" defTabSz="914400">
              <a:lnSpc>
                <a:spcPct val="120000"/>
              </a:lnSpc>
              <a:spcBef>
                <a:spcPts val="1001"/>
              </a:spcBef>
              <a:buClr>
                <a:srgbClr val="000000"/>
              </a:buClr>
              <a:buFont typeface="Arial"/>
              <a:buChar char="•"/>
            </a:pPr>
            <a:r>
              <a:rPr b="0" lang="en-US" sz="800" spc="-1" strike="noStrike" cap="all">
                <a:solidFill>
                  <a:schemeClr val="dk1">
                    <a:lumMod val="65000"/>
                    <a:lumOff val="35000"/>
                  </a:schemeClr>
                </a:solidFill>
                <a:latin typeface="Tw Cen MT"/>
              </a:rPr>
              <a:t>Insert Image Credit Here</a:t>
            </a:r>
            <a:endParaRPr b="0" lang="en-US" sz="800" spc="-1" strike="noStrike" cap="all">
              <a:solidFill>
                <a:schemeClr val="dk1"/>
              </a:solidFill>
              <a:latin typeface="Tw Cen MT"/>
            </a:endParaRPr>
          </a:p>
        </p:txBody>
      </p:sp>
      <p:sp>
        <p:nvSpPr>
          <p:cNvPr id="142" name="PlaceHolder 6"/>
          <p:cNvSpPr>
            <a:spLocks noGrp="1"/>
          </p:cNvSpPr>
          <p:nvPr>
            <p:ph type="sldNum" idx="4"/>
          </p:nvPr>
        </p:nvSpPr>
        <p:spPr>
          <a:xfrm>
            <a:off x="8626320" y="6673680"/>
            <a:ext cx="355320" cy="160920"/>
          </a:xfrm>
          <a:prstGeom prst="rect">
            <a:avLst/>
          </a:prstGeom>
          <a:noFill/>
          <a:ln w="0">
            <a:noFill/>
          </a:ln>
        </p:spPr>
        <p:txBody>
          <a:bodyPr anchor="ctr">
            <a:noAutofit/>
          </a:bodyPr>
          <a:lstStyle>
            <a:lvl1pPr indent="0" algn="r" defTabSz="914400">
              <a:lnSpc>
                <a:spcPct val="100000"/>
              </a:lnSpc>
              <a:buNone/>
              <a:defRPr b="0" lang="en-US" sz="1000" spc="-1" strike="noStrike">
                <a:solidFill>
                  <a:schemeClr val="dk1"/>
                </a:solidFill>
                <a:latin typeface="Tw Cen MT"/>
              </a:defRPr>
            </a:lvl1pPr>
          </a:lstStyle>
          <a:p>
            <a:pPr indent="0" algn="r" defTabSz="914400">
              <a:lnSpc>
                <a:spcPct val="100000"/>
              </a:lnSpc>
              <a:buNone/>
            </a:pPr>
            <a:fld id="{7DEF41AE-6B3C-4A72-885A-E9D2A5AFDE94}" type="slidenum">
              <a:rPr b="0" lang="en-US" sz="1000" spc="-1" strike="noStrike">
                <a:solidFill>
                  <a:schemeClr val="dk1"/>
                </a:solidFill>
                <a:latin typeface="Tw Cen MT"/>
              </a:rPr>
              <a:t>&lt;number&gt;</a:t>
            </a:fld>
            <a:endParaRPr b="0" lang="en-US" sz="1000" spc="-1" strike="noStrike">
              <a:solidFill>
                <a:srgbClr val="000000"/>
              </a:solidFill>
              <a:latin typeface="Times New Roman"/>
            </a:endParaRPr>
          </a:p>
        </p:txBody>
      </p:sp>
      <p:sp>
        <p:nvSpPr>
          <p:cNvPr id="143" name="PlaceHolder 7"/>
          <p:cNvSpPr>
            <a:spLocks noGrp="1"/>
          </p:cNvSpPr>
          <p:nvPr>
            <p:ph type="body"/>
          </p:nvPr>
        </p:nvSpPr>
        <p:spPr>
          <a:xfrm>
            <a:off x="356760" y="4648320"/>
            <a:ext cx="8457840" cy="157680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000" spc="-1" strike="noStrike" cap="all">
                <a:solidFill>
                  <a:schemeClr val="dk1"/>
                </a:solidFill>
                <a:latin typeface="Tw Cen MT"/>
              </a:rPr>
              <a:t>Slide Content 2</a:t>
            </a:r>
            <a:endParaRPr b="0" lang="en-US" sz="2000" spc="-1" strike="noStrike" cap="all">
              <a:solidFill>
                <a:schemeClr val="dk1"/>
              </a:solidFill>
              <a:latin typeface="Tw Cen MT"/>
            </a:endParaRPr>
          </a:p>
          <a:p>
            <a:pPr lvl="1" marL="292680" indent="-292680" defTabSz="914400">
              <a:lnSpc>
                <a:spcPct val="120000"/>
              </a:lnSpc>
              <a:spcBef>
                <a:spcPts val="1001"/>
              </a:spcBef>
              <a:buClr>
                <a:srgbClr val="000000"/>
              </a:buClr>
              <a:buFont typeface="Arial"/>
              <a:buChar char="•"/>
            </a:pPr>
            <a:r>
              <a:rPr b="0" lang="en-US" sz="1800" spc="-1" strike="noStrike" cap="all">
                <a:solidFill>
                  <a:schemeClr val="dk1"/>
                </a:solidFill>
                <a:latin typeface="Tw Cen MT"/>
              </a:rPr>
              <a:t>Second level</a:t>
            </a:r>
            <a:endParaRPr b="0" lang="en-US" sz="1800" spc="-1" strike="noStrike" cap="all">
              <a:solidFill>
                <a:schemeClr val="dk1"/>
              </a:solidFill>
              <a:latin typeface="Tw Cen MT"/>
            </a:endParaRPr>
          </a:p>
          <a:p>
            <a:pPr lvl="2" marL="1143000" indent="-228600" defTabSz="914400">
              <a:lnSpc>
                <a:spcPct val="120000"/>
              </a:lnSpc>
              <a:spcBef>
                <a:spcPts val="499"/>
              </a:spcBef>
              <a:buClr>
                <a:srgbClr val="000000"/>
              </a:buClr>
              <a:buFont typeface="Arial"/>
              <a:buChar char="•"/>
            </a:pPr>
            <a:r>
              <a:rPr b="0" lang="en-US" sz="1600" spc="-1" strike="noStrike" cap="all">
                <a:solidFill>
                  <a:schemeClr val="dk1"/>
                </a:solidFill>
                <a:latin typeface="Tw Cen MT"/>
              </a:rPr>
              <a:t>Third level</a:t>
            </a:r>
            <a:endParaRPr b="0" lang="en-US" sz="1600" spc="-1" strike="noStrike" cap="all">
              <a:solidFill>
                <a:schemeClr val="dk1"/>
              </a:solidFill>
              <a:latin typeface="Tw Cen MT"/>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diagramData" Target="../diagrams/data8.xml"/><Relationship Id="rId6" Type="http://schemas.openxmlformats.org/officeDocument/2006/relationships/diagramLayout" Target="../diagrams/layout8.xml"/><Relationship Id="rId7" Type="http://schemas.openxmlformats.org/officeDocument/2006/relationships/diagramQuickStyle" Target="../diagrams/quickStyle8.xml"/><Relationship Id="rId8" Type="http://schemas.openxmlformats.org/officeDocument/2006/relationships/diagramColors" Target="../diagrams/colors8.xml"/><Relationship Id="rId9" Type="http://schemas.microsoft.com/office/2007/relationships/diagramDrawing" Target="../diagrams/drawing8.xml"/><Relationship Id="rId10" Type="http://schemas.openxmlformats.org/officeDocument/2006/relationships/slideLayout" Target="../slideLayouts/slideLayout25.xml"/><Relationship Id="rId11"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diagramData" Target="../diagrams/data9.xml"/><Relationship Id="rId6" Type="http://schemas.openxmlformats.org/officeDocument/2006/relationships/diagramLayout" Target="../diagrams/layout9.xml"/><Relationship Id="rId7" Type="http://schemas.openxmlformats.org/officeDocument/2006/relationships/diagramQuickStyle" Target="../diagrams/quickStyle9.xml"/><Relationship Id="rId8" Type="http://schemas.openxmlformats.org/officeDocument/2006/relationships/diagramColors" Target="../diagrams/colors9.xml"/><Relationship Id="rId9" Type="http://schemas.microsoft.com/office/2007/relationships/diagramDrawing" Target="../diagrams/drawing9.xml"/><Relationship Id="rId10" Type="http://schemas.openxmlformats.org/officeDocument/2006/relationships/slideLayout" Target="../slideLayouts/slideLayout25.xml"/><Relationship Id="rId11"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slideLayout" Target="../slideLayouts/slideLayout25.xml"/><Relationship Id="rId9"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diagramData" Target="../diagrams/data11.xml"/><Relationship Id="rId6" Type="http://schemas.openxmlformats.org/officeDocument/2006/relationships/diagramLayout" Target="../diagrams/layout11.xml"/><Relationship Id="rId7" Type="http://schemas.openxmlformats.org/officeDocument/2006/relationships/diagramQuickStyle" Target="../diagrams/quickStyle11.xml"/><Relationship Id="rId8" Type="http://schemas.openxmlformats.org/officeDocument/2006/relationships/diagramColors" Target="../diagrams/colors11.xml"/><Relationship Id="rId9" Type="http://schemas.microsoft.com/office/2007/relationships/diagramDrawing" Target="../diagrams/drawing11.xml"/><Relationship Id="rId10" Type="http://schemas.openxmlformats.org/officeDocument/2006/relationships/slideLayout" Target="../slideLayouts/slideLayout25.xml"/><Relationship Id="rId11"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diagramData" Target="../diagrams/data12.xml"/><Relationship Id="rId6" Type="http://schemas.openxmlformats.org/officeDocument/2006/relationships/diagramLayout" Target="../diagrams/layout12.xml"/><Relationship Id="rId7" Type="http://schemas.openxmlformats.org/officeDocument/2006/relationships/diagramQuickStyle" Target="../diagrams/quickStyle12.xml"/><Relationship Id="rId8" Type="http://schemas.openxmlformats.org/officeDocument/2006/relationships/diagramColors" Target="../diagrams/colors12.xml"/><Relationship Id="rId9" Type="http://schemas.microsoft.com/office/2007/relationships/diagramDrawing" Target="../diagrams/drawing12.xml"/><Relationship Id="rId10" Type="http://schemas.openxmlformats.org/officeDocument/2006/relationships/slideLayout" Target="../slideLayouts/slideLayout25.xml"/><Relationship Id="rId11"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13.xml"/><Relationship Id="rId7"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wmf"/><Relationship Id="rId3" Type="http://schemas.openxmlformats.org/officeDocument/2006/relationships/slideLayout" Target="../slideLayouts/slideLayout13.xml"/><Relationship Id="rId4"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diagramData" Target="../diagrams/data13.xml"/><Relationship Id="rId2" Type="http://schemas.openxmlformats.org/officeDocument/2006/relationships/diagramLayout" Target="../diagrams/layout13.xml"/><Relationship Id="rId3" Type="http://schemas.openxmlformats.org/officeDocument/2006/relationships/diagramQuickStyle" Target="../diagrams/quickStyle13.xml"/><Relationship Id="rId4" Type="http://schemas.openxmlformats.org/officeDocument/2006/relationships/diagramColors" Target="../diagrams/colors13.xml"/><Relationship Id="rId5" Type="http://schemas.microsoft.com/office/2007/relationships/diagramDrawing" Target="../diagrams/drawing13.xml"/><Relationship Id="rId6" Type="http://schemas.openxmlformats.org/officeDocument/2006/relationships/slideLayout" Target="../slideLayouts/slideLayout13.xml"/><Relationship Id="rId7"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slideLayout" Target="../slideLayouts/slideLayout25.xml"/><Relationship Id="rId9"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slideLayout" Target="../slideLayouts/slideLayout13.xml"/><Relationship Id="rId9"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8" Type="http://schemas.openxmlformats.org/officeDocument/2006/relationships/slideLayout" Target="../slideLayouts/slideLayout25.xml"/><Relationship Id="rId9"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slideLayout" Target="../slideLayouts/slideLayout25.xml"/><Relationship Id="rId6"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diagramData" Target="../diagrams/data16.xml"/><Relationship Id="rId6" Type="http://schemas.openxmlformats.org/officeDocument/2006/relationships/diagramLayout" Target="../diagrams/layout16.xml"/><Relationship Id="rId7" Type="http://schemas.openxmlformats.org/officeDocument/2006/relationships/diagramQuickStyle" Target="../diagrams/quickStyle16.xml"/><Relationship Id="rId8" Type="http://schemas.openxmlformats.org/officeDocument/2006/relationships/diagramColors" Target="../diagrams/colors16.xml"/><Relationship Id="rId9" Type="http://schemas.microsoft.com/office/2007/relationships/diagramDrawing" Target="../diagrams/drawing16.xml"/><Relationship Id="rId10" Type="http://schemas.openxmlformats.org/officeDocument/2006/relationships/slideLayout" Target="../slideLayouts/slideLayout25.xml"/><Relationship Id="rId11"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15.png"/><Relationship Id="rId7" Type="http://schemas.openxmlformats.org/officeDocument/2006/relationships/slideLayout" Target="../slideLayouts/slideLayout25.xml"/><Relationship Id="rId8"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diagramData" Target="../diagrams/data17.xml"/><Relationship Id="rId5" Type="http://schemas.openxmlformats.org/officeDocument/2006/relationships/diagramLayout" Target="../diagrams/layout17.xml"/><Relationship Id="rId6" Type="http://schemas.openxmlformats.org/officeDocument/2006/relationships/diagramQuickStyle" Target="../diagrams/quickStyle17.xml"/><Relationship Id="rId7" Type="http://schemas.openxmlformats.org/officeDocument/2006/relationships/diagramColors" Target="../diagrams/colors17.xml"/><Relationship Id="rId8" Type="http://schemas.microsoft.com/office/2007/relationships/diagramDrawing" Target="../diagrams/drawing17.xml"/><Relationship Id="rId9" Type="http://schemas.openxmlformats.org/officeDocument/2006/relationships/slideLayout" Target="../slideLayouts/slideLayout25.xml"/><Relationship Id="rId10"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slideLayout" Target="../slideLayouts/slideLayout25.xml"/><Relationship Id="rId8"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slideLayout" Target="../slideLayouts/slideLayout25.xml"/><Relationship Id="rId8"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diagramData" Target="../diagrams/data18.xml"/><Relationship Id="rId6" Type="http://schemas.openxmlformats.org/officeDocument/2006/relationships/diagramLayout" Target="../diagrams/layout18.xml"/><Relationship Id="rId7" Type="http://schemas.openxmlformats.org/officeDocument/2006/relationships/diagramQuickStyle" Target="../diagrams/quickStyle18.xml"/><Relationship Id="rId8" Type="http://schemas.openxmlformats.org/officeDocument/2006/relationships/diagramColors" Target="../diagrams/colors18.xml"/><Relationship Id="rId9" Type="http://schemas.microsoft.com/office/2007/relationships/diagramDrawing" Target="../diagrams/drawing18.xml"/><Relationship Id="rId10" Type="http://schemas.openxmlformats.org/officeDocument/2006/relationships/slideLayout" Target="../slideLayouts/slideLayout25.xml"/><Relationship Id="rId11"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image" Target="../media/image4.png"/><Relationship Id="rId7" Type="http://schemas.openxmlformats.org/officeDocument/2006/relationships/slideLayout" Target="../slideLayouts/slideLayout25.xml"/><Relationship Id="rId8"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slideLayout" Target="../slideLayouts/slideLayout25.xml"/><Relationship Id="rId9"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slideLayout" Target="../slideLayouts/slideLayout25.xml"/><Relationship Id="rId9"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diagramData" Target="../diagrams/data6.xml"/><Relationship Id="rId2" Type="http://schemas.openxmlformats.org/officeDocument/2006/relationships/diagramLayout" Target="../diagrams/layout6.xml"/><Relationship Id="rId3" Type="http://schemas.openxmlformats.org/officeDocument/2006/relationships/diagramQuickStyle" Target="../diagrams/quickStyle6.xml"/><Relationship Id="rId4" Type="http://schemas.openxmlformats.org/officeDocument/2006/relationships/diagramColors" Target="../diagrams/colors6.xml"/><Relationship Id="rId5" Type="http://schemas.microsoft.com/office/2007/relationships/diagramDrawing" Target="../diagrams/drawing6.xml"/><Relationship Id="rId6" Type="http://schemas.openxmlformats.org/officeDocument/2006/relationships/slideLayout" Target="../slideLayouts/slideLayout13.xml"/><Relationship Id="rId7"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5.jpeg"/><Relationship Id="rId4" Type="http://schemas.openxmlformats.org/officeDocument/2006/relationships/image" Target="../media/image3.png"/><Relationship Id="rId5" Type="http://schemas.openxmlformats.org/officeDocument/2006/relationships/slideLayout" Target="../slideLayouts/slideLayout25.xml"/><Relationship Id="rId6"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slideLayout" Target="../slideLayouts/slideLayout25.xml"/><Relationship Id="rId9"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343080" y="192600"/>
            <a:ext cx="8457840" cy="902880"/>
          </a:xfrm>
          <a:prstGeom prst="rect">
            <a:avLst/>
          </a:prstGeom>
          <a:noFill/>
          <a:ln w="0">
            <a:noFill/>
          </a:ln>
        </p:spPr>
        <p:txBody>
          <a:bodyPr anchor="ctr">
            <a:noAutofit/>
          </a:bodyPr>
          <a:p>
            <a:pPr indent="0" algn="ctr" defTabSz="914400">
              <a:lnSpc>
                <a:spcPct val="90000"/>
              </a:lnSpc>
              <a:buNone/>
            </a:pPr>
            <a:r>
              <a:rPr b="1" lang="en-US" sz="4000" spc="-1" strike="noStrike" cap="all">
                <a:solidFill>
                  <a:schemeClr val="dk1"/>
                </a:solidFill>
                <a:latin typeface="Tw Cen MT"/>
              </a:rPr>
              <a:t>CHAPTER 5</a:t>
            </a:r>
            <a:endParaRPr b="0" lang="en-US" sz="4000" spc="-1" strike="noStrike">
              <a:solidFill>
                <a:schemeClr val="dk1"/>
              </a:solidFill>
              <a:latin typeface="Tw Cen MT"/>
            </a:endParaRPr>
          </a:p>
        </p:txBody>
      </p:sp>
      <p:sp>
        <p:nvSpPr>
          <p:cNvPr id="187" name="PlaceHolder 2"/>
          <p:cNvSpPr>
            <a:spLocks noGrp="1"/>
          </p:cNvSpPr>
          <p:nvPr>
            <p:ph/>
          </p:nvPr>
        </p:nvSpPr>
        <p:spPr>
          <a:xfrm>
            <a:off x="952920" y="457200"/>
            <a:ext cx="7505280" cy="2286000"/>
          </a:xfrm>
          <a:prstGeom prst="rect">
            <a:avLst/>
          </a:prstGeom>
          <a:noFill/>
          <a:ln w="0">
            <a:noFill/>
          </a:ln>
        </p:spPr>
        <p:txBody>
          <a:bodyPr anchor="t">
            <a:noAutofit/>
          </a:bodyPr>
          <a:p>
            <a:pPr indent="0" algn="ctr" defTabSz="914400">
              <a:lnSpc>
                <a:spcPct val="120000"/>
              </a:lnSpc>
              <a:spcBef>
                <a:spcPts val="1001"/>
              </a:spcBef>
              <a:buNone/>
              <a:tabLst>
                <a:tab algn="l" pos="0"/>
              </a:tabLst>
            </a:pPr>
            <a:endParaRPr b="0" lang="en-US" sz="3200" spc="-1" strike="noStrike" cap="all">
              <a:solidFill>
                <a:schemeClr val="dk1"/>
              </a:solidFill>
              <a:latin typeface="Tw Cen MT"/>
            </a:endParaRPr>
          </a:p>
          <a:p>
            <a:pPr indent="0" algn="ctr" defTabSz="914400">
              <a:lnSpc>
                <a:spcPct val="120000"/>
              </a:lnSpc>
              <a:spcBef>
                <a:spcPts val="1001"/>
              </a:spcBef>
              <a:buNone/>
              <a:tabLst>
                <a:tab algn="l" pos="0"/>
              </a:tabLst>
            </a:pPr>
            <a:r>
              <a:rPr b="1" lang="en-US" sz="3200" spc="-1" strike="noStrike" cap="all">
                <a:solidFill>
                  <a:schemeClr val="dk1"/>
                </a:solidFill>
                <a:latin typeface="Tw Cen MT"/>
              </a:rPr>
              <a:t>RHYTHM </a:t>
            </a:r>
            <a:endParaRPr b="0" lang="en-US" sz="3200" spc="-1" strike="noStrike" cap="all">
              <a:solidFill>
                <a:schemeClr val="dk1"/>
              </a:solidFill>
              <a:latin typeface="Tw Cen MT"/>
            </a:endParaRPr>
          </a:p>
          <a:p>
            <a:pPr indent="0" algn="ctr" defTabSz="914400">
              <a:lnSpc>
                <a:spcPct val="120000"/>
              </a:lnSpc>
              <a:spcBef>
                <a:spcPts val="1001"/>
              </a:spcBef>
              <a:buNone/>
              <a:tabLst>
                <a:tab algn="l" pos="0"/>
              </a:tabLst>
            </a:pPr>
            <a:r>
              <a:rPr b="1" lang="en-US" sz="3200" spc="-1" strike="noStrike" cap="all">
                <a:solidFill>
                  <a:schemeClr val="dk1"/>
                </a:solidFill>
                <a:latin typeface="Tw Cen MT"/>
              </a:rPr>
              <a:t>STRIP</a:t>
            </a:r>
            <a:endParaRPr b="0" lang="en-US" sz="3200" spc="-1" strike="noStrike" cap="all">
              <a:solidFill>
                <a:schemeClr val="dk1"/>
              </a:solidFill>
              <a:latin typeface="Tw Cen MT"/>
            </a:endParaRPr>
          </a:p>
          <a:p>
            <a:pPr indent="0" algn="ctr" defTabSz="914400">
              <a:lnSpc>
                <a:spcPct val="120000"/>
              </a:lnSpc>
              <a:spcBef>
                <a:spcPts val="1001"/>
              </a:spcBef>
              <a:buNone/>
              <a:tabLst>
                <a:tab algn="l" pos="0"/>
              </a:tabLst>
            </a:pPr>
            <a:r>
              <a:rPr b="1" lang="en-US" sz="3200" spc="-1" strike="noStrike" cap="all">
                <a:solidFill>
                  <a:schemeClr val="dk1"/>
                </a:solidFill>
                <a:latin typeface="Tw Cen MT"/>
              </a:rPr>
              <a:t> </a:t>
            </a:r>
            <a:r>
              <a:rPr b="1" lang="en-US" sz="3200" spc="-1" strike="noStrike" cap="all">
                <a:solidFill>
                  <a:schemeClr val="dk1"/>
                </a:solidFill>
                <a:latin typeface="Tw Cen MT"/>
              </a:rPr>
              <a:t>INTERPRETATION</a:t>
            </a:r>
            <a:endParaRPr b="0" lang="en-US" sz="3200" spc="-1" strike="noStrike" cap="all">
              <a:solidFill>
                <a:schemeClr val="dk1"/>
              </a:solidFill>
              <a:latin typeface="Tw Cen MT"/>
            </a:endParaRPr>
          </a:p>
        </p:txBody>
      </p:sp>
      <p:sp>
        <p:nvSpPr>
          <p:cNvPr id="188" name="PlaceHolder 3"/>
          <p:cNvSpPr>
            <a:spLocks noGrp="1"/>
          </p:cNvSpPr>
          <p:nvPr>
            <p:ph/>
          </p:nvPr>
        </p:nvSpPr>
        <p:spPr>
          <a:xfrm>
            <a:off x="3369600" y="6324480"/>
            <a:ext cx="2404440" cy="190080"/>
          </a:xfrm>
          <a:prstGeom prst="rect">
            <a:avLst/>
          </a:prstGeom>
          <a:noFill/>
          <a:ln w="0">
            <a:noFill/>
          </a:ln>
        </p:spPr>
        <p:txBody>
          <a:bodyPr anchor="b">
            <a:noAutofit/>
          </a:bodyPr>
          <a:p>
            <a:pPr indent="0">
              <a:lnSpc>
                <a:spcPct val="120000"/>
              </a:lnSpc>
              <a:spcBef>
                <a:spcPts val="1417"/>
              </a:spcBef>
              <a:buNone/>
            </a:pPr>
            <a:endParaRPr b="0" lang="en-US" sz="900" spc="-1" strike="noStrike" cap="all">
              <a:solidFill>
                <a:schemeClr val="dk1"/>
              </a:solidFill>
              <a:latin typeface="Tw Cen MT"/>
            </a:endParaRPr>
          </a:p>
        </p:txBody>
      </p:sp>
      <p:sp>
        <p:nvSpPr>
          <p:cNvPr id="189" name="PlaceHolder 4"/>
          <p:cNvSpPr>
            <a:spLocks noGrp="1"/>
          </p:cNvSpPr>
          <p:nvPr>
            <p:ph/>
          </p:nvPr>
        </p:nvSpPr>
        <p:spPr>
          <a:xfrm>
            <a:off x="1562040" y="6684840"/>
            <a:ext cx="6972120" cy="172800"/>
          </a:xfrm>
          <a:prstGeom prst="rect">
            <a:avLst/>
          </a:prstGeom>
          <a:noFill/>
          <a:ln w="0">
            <a:noFill/>
          </a:ln>
        </p:spPr>
        <p:txBody>
          <a:bodyPr anchor="ctr">
            <a:noAutofit/>
          </a:bodyPr>
          <a:p>
            <a:pPr indent="0">
              <a:lnSpc>
                <a:spcPct val="120000"/>
              </a:lnSpc>
              <a:spcBef>
                <a:spcPts val="1417"/>
              </a:spcBef>
              <a:buNone/>
            </a:pPr>
            <a:endParaRPr b="0" lang="en-US" sz="800" spc="-1" strike="noStrike" cap="all">
              <a:solidFill>
                <a:schemeClr val="dk1">
                  <a:lumMod val="65000"/>
                  <a:lumOff val="35000"/>
                </a:schemeClr>
              </a:solidFill>
              <a:latin typeface="Tw Cen MT"/>
            </a:endParaRPr>
          </a:p>
        </p:txBody>
      </p:sp>
      <p:pic>
        <p:nvPicPr>
          <p:cNvPr id="190" name="Picture 2" descr="ECG Educator Blog : Normal Sinus Rhythm"/>
          <p:cNvPicPr/>
          <p:nvPr/>
        </p:nvPicPr>
        <p:blipFill>
          <a:blip r:embed="rId1"/>
          <a:stretch/>
        </p:blipFill>
        <p:spPr>
          <a:xfrm>
            <a:off x="228600" y="3429000"/>
            <a:ext cx="8343720" cy="2971800"/>
          </a:xfrm>
          <a:prstGeom prst="rect">
            <a:avLst/>
          </a:prstGeom>
          <a:ln w="0">
            <a:noFill/>
          </a:ln>
        </p:spPr>
      </p:pic>
      <p:sp>
        <p:nvSpPr>
          <p:cNvPr id="6" name="PlaceHolder 5"/>
          <p:cNvSpPr>
            <a:spLocks noGrp="1"/>
          </p:cNvSpPr>
          <p:nvPr>
            <p:ph type="sldNum" idx="1"/>
          </p:nvPr>
        </p:nvSpPr>
        <p:spPr/>
        <p:txBody>
          <a:bodyPr/>
          <a:p>
            <a:fld id="{0283A8C6-A72A-4883-9606-D7F9734F5C2C}" type="slidenum">
              <a:t>1</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222"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223"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p:nvSpPr>
          <p:cNvPr id="224" name="Rectangle 15">
            <a:extLst>
              <a:ext uri="{C183D7F6-B498-43B3-948B-1728B52AA6E4}">
                <adec:decorative xmlns:adec="http://schemas.microsoft.com/office/drawing/2017/decorative" val="1"/>
              </a:ext>
            </a:extLst>
          </p:cNvPr>
          <p:cNvSpPr/>
          <p:nvPr/>
        </p:nvSpPr>
        <p:spPr>
          <a:xfrm>
            <a:off x="3044880" y="0"/>
            <a:ext cx="6098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useBgFill="1">
        <p:nvSpPr>
          <p:cNvPr id="225" name="Rectangle 17">
            <a:extLst>
              <a:ext uri="{C183D7F6-B498-43B3-948B-1728B52AA6E4}">
                <adec:decorative xmlns:adec="http://schemas.microsoft.com/office/drawing/2017/decorative" val="1"/>
              </a:ext>
            </a:extLst>
          </p:cNvPr>
          <p:cNvSpPr/>
          <p:nvPr/>
        </p:nvSpPr>
        <p:spPr>
          <a:xfrm>
            <a:off x="0" y="0"/>
            <a:ext cx="3044520" cy="6857640"/>
          </a:xfrm>
          <a:prstGeom prst="rect">
            <a:avLst/>
          </a:prstGeom>
          <a:ln>
            <a:noFill/>
          </a:ln>
          <a:effectLst>
            <a:outerShdw algn="l" blurRad="50760" dist="12600" rotWithShape="0">
              <a:srgbClr val="000000">
                <a:alpha val="3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p:nvSpPr>
          <p:cNvPr id="226" name="PlaceHolder 1"/>
          <p:cNvSpPr>
            <a:spLocks noGrp="1"/>
          </p:cNvSpPr>
          <p:nvPr>
            <p:ph type="title"/>
          </p:nvPr>
        </p:nvSpPr>
        <p:spPr>
          <a:xfrm>
            <a:off x="480960" y="1314360"/>
            <a:ext cx="2132640" cy="3679920"/>
          </a:xfrm>
          <a:prstGeom prst="rect">
            <a:avLst/>
          </a:prstGeom>
          <a:noFill/>
          <a:ln w="0">
            <a:noFill/>
          </a:ln>
        </p:spPr>
        <p:txBody>
          <a:bodyPr anchor="ctr">
            <a:normAutofit/>
          </a:bodyPr>
          <a:p>
            <a:pPr indent="0" defTabSz="914400">
              <a:lnSpc>
                <a:spcPct val="90000"/>
              </a:lnSpc>
              <a:buNone/>
            </a:pPr>
            <a:r>
              <a:rPr b="1" lang="en-US" sz="3800" spc="-1" strike="noStrike" cap="all">
                <a:solidFill>
                  <a:schemeClr val="dk1"/>
                </a:solidFill>
                <a:latin typeface="Tw Cen MT"/>
              </a:rPr>
              <a:t>U Wave</a:t>
            </a:r>
            <a:endParaRPr b="0" lang="en-US" sz="3800" spc="-1" strike="noStrike">
              <a:solidFill>
                <a:schemeClr val="dk1"/>
              </a:solidFill>
              <a:latin typeface="Tw Cen MT"/>
            </a:endParaRPr>
          </a:p>
        </p:txBody>
      </p:sp>
      <p:pic>
        <p:nvPicPr>
          <p:cNvPr id="227" name="Picture 19" descr="">
            <a:extLst>
              <a:ext uri="{C183D7F6-B498-43B3-948B-1728B52AA6E4}">
                <adec:decorative xmlns:adec="http://schemas.microsoft.com/office/drawing/2017/decorative" val="1"/>
              </a:ext>
            </a:extLst>
          </p:cNvPr>
          <p:cNvPicPr/>
          <p:nvPr/>
        </p:nvPicPr>
        <p:blipFill>
          <a:blip r:embed="rId3"/>
          <a:srcRect l="0" t="0" r="66708" b="77922"/>
          <a:stretch/>
        </p:blipFill>
        <p:spPr>
          <a:xfrm>
            <a:off x="0" y="0"/>
            <a:ext cx="3044520" cy="1514160"/>
          </a:xfrm>
          <a:prstGeom prst="rect">
            <a:avLst/>
          </a:prstGeom>
          <a:ln w="0">
            <a:noFill/>
          </a:ln>
        </p:spPr>
      </p:pic>
      <p:pic>
        <p:nvPicPr>
          <p:cNvPr id="228" name="Picture 21" descr="">
            <a:extLst>
              <a:ext uri="{C183D7F6-B498-43B3-948B-1728B52AA6E4}">
                <adec:decorative xmlns:adec="http://schemas.microsoft.com/office/drawing/2017/decorative" val="1"/>
              </a:ext>
            </a:extLst>
          </p:cNvPr>
          <p:cNvPicPr/>
          <p:nvPr/>
        </p:nvPicPr>
        <p:blipFill>
          <a:blip r:embed="rId4"/>
          <a:srcRect l="78757" t="72835" r="0" b="14151"/>
          <a:stretch/>
        </p:blipFill>
        <p:spPr>
          <a:xfrm>
            <a:off x="1032840" y="5963040"/>
            <a:ext cx="1942920" cy="892440"/>
          </a:xfrm>
          <a:prstGeom prst="rect">
            <a:avLst/>
          </a:prstGeom>
          <a:ln w="0">
            <a:noFill/>
          </a:ln>
        </p:spPr>
      </p:pic>
      <p:sp>
        <p:nvSpPr>
          <p:cNvPr id="229" name="PlaceHolder 2"/>
          <p:cNvSpPr>
            <a:spLocks noGrp="1"/>
          </p:cNvSpPr>
          <p:nvPr>
            <p:ph type="sldNum" idx="13"/>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FC494D22-78BE-47E9-A638-FD31E240909A}" type="slidenum">
              <a:rPr b="0" lang="en-US" sz="1000" spc="-1" strike="noStrike">
                <a:solidFill>
                  <a:schemeClr val="dk1"/>
                </a:solidFill>
                <a:latin typeface="Tw Cen MT"/>
              </a:rPr>
              <a:t>10</a:t>
            </a:fld>
            <a:endParaRPr b="0" lang="en-US" sz="1000" spc="-1" strike="noStrike">
              <a:solidFill>
                <a:srgbClr val="000000"/>
              </a:solidFill>
              <a:latin typeface="Times New Roman"/>
            </a:endParaRPr>
          </a:p>
        </p:txBody>
      </p:sp>
      <p:graphicFrame>
        <p:nvGraphicFramePr>
          <p:cNvPr id="8" name="Diagram8"/>
          <p:cNvGraphicFramePr/>
          <p:nvPr>
            <p:extLst>
              <p:ext uri="{D42A27DB-BD31-4B8C-83A1-F6EECF244321}">
                <p14:modId xmlns:p14="http://schemas.microsoft.com/office/powerpoint/2010/main" val="649938805"/>
              </p:ext>
            </p:extLst>
          </p:nvPr>
        </p:nvGraphicFramePr>
        <p:xfrm>
          <a:off x="3445560" y="888840"/>
          <a:ext cx="5012280" cy="4606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230"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231"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p:nvSpPr>
          <p:cNvPr id="232" name="Rectangle 15">
            <a:extLst>
              <a:ext uri="{C183D7F6-B498-43B3-948B-1728B52AA6E4}">
                <adec:decorative xmlns:adec="http://schemas.microsoft.com/office/drawing/2017/decorative" val="1"/>
              </a:ext>
            </a:extLst>
          </p:cNvPr>
          <p:cNvSpPr/>
          <p:nvPr/>
        </p:nvSpPr>
        <p:spPr>
          <a:xfrm>
            <a:off x="3044880" y="0"/>
            <a:ext cx="6098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useBgFill="1">
        <p:nvSpPr>
          <p:cNvPr id="233" name="Rectangle 17">
            <a:extLst>
              <a:ext uri="{C183D7F6-B498-43B3-948B-1728B52AA6E4}">
                <adec:decorative xmlns:adec="http://schemas.microsoft.com/office/drawing/2017/decorative" val="1"/>
              </a:ext>
            </a:extLst>
          </p:cNvPr>
          <p:cNvSpPr/>
          <p:nvPr/>
        </p:nvSpPr>
        <p:spPr>
          <a:xfrm>
            <a:off x="0" y="0"/>
            <a:ext cx="3044520" cy="6857640"/>
          </a:xfrm>
          <a:prstGeom prst="rect">
            <a:avLst/>
          </a:prstGeom>
          <a:ln>
            <a:noFill/>
          </a:ln>
          <a:effectLst>
            <a:outerShdw algn="l" blurRad="50760" dist="12600" rotWithShape="0">
              <a:srgbClr val="000000">
                <a:alpha val="3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p:nvSpPr>
          <p:cNvPr id="234" name="PlaceHolder 1"/>
          <p:cNvSpPr>
            <a:spLocks noGrp="1"/>
          </p:cNvSpPr>
          <p:nvPr>
            <p:ph type="title"/>
          </p:nvPr>
        </p:nvSpPr>
        <p:spPr>
          <a:xfrm>
            <a:off x="480960" y="1314360"/>
            <a:ext cx="2132640" cy="3679920"/>
          </a:xfrm>
          <a:prstGeom prst="rect">
            <a:avLst/>
          </a:prstGeom>
          <a:noFill/>
          <a:ln w="0">
            <a:noFill/>
          </a:ln>
        </p:spPr>
        <p:txBody>
          <a:bodyPr anchor="ctr">
            <a:normAutofit/>
          </a:bodyPr>
          <a:p>
            <a:pPr indent="0" defTabSz="914400">
              <a:lnSpc>
                <a:spcPct val="90000"/>
              </a:lnSpc>
              <a:buNone/>
            </a:pPr>
            <a:r>
              <a:rPr b="1" lang="en-US" sz="3500" spc="-1" strike="noStrike" cap="all">
                <a:solidFill>
                  <a:schemeClr val="dk1"/>
                </a:solidFill>
                <a:latin typeface="Tw Cen MT"/>
              </a:rPr>
              <a:t>P R Interval</a:t>
            </a:r>
            <a:endParaRPr b="0" lang="en-US" sz="3500" spc="-1" strike="noStrike">
              <a:solidFill>
                <a:schemeClr val="dk1"/>
              </a:solidFill>
              <a:latin typeface="Tw Cen MT"/>
            </a:endParaRPr>
          </a:p>
        </p:txBody>
      </p:sp>
      <p:pic>
        <p:nvPicPr>
          <p:cNvPr id="235" name="Picture 19" descr="">
            <a:extLst>
              <a:ext uri="{C183D7F6-B498-43B3-948B-1728B52AA6E4}">
                <adec:decorative xmlns:adec="http://schemas.microsoft.com/office/drawing/2017/decorative" val="1"/>
              </a:ext>
            </a:extLst>
          </p:cNvPr>
          <p:cNvPicPr/>
          <p:nvPr/>
        </p:nvPicPr>
        <p:blipFill>
          <a:blip r:embed="rId3"/>
          <a:srcRect l="0" t="0" r="66708" b="77922"/>
          <a:stretch/>
        </p:blipFill>
        <p:spPr>
          <a:xfrm>
            <a:off x="0" y="0"/>
            <a:ext cx="3044520" cy="1514160"/>
          </a:xfrm>
          <a:prstGeom prst="rect">
            <a:avLst/>
          </a:prstGeom>
          <a:ln w="0">
            <a:noFill/>
          </a:ln>
        </p:spPr>
      </p:pic>
      <p:pic>
        <p:nvPicPr>
          <p:cNvPr id="236" name="Picture 21" descr="">
            <a:extLst>
              <a:ext uri="{C183D7F6-B498-43B3-948B-1728B52AA6E4}">
                <adec:decorative xmlns:adec="http://schemas.microsoft.com/office/drawing/2017/decorative" val="1"/>
              </a:ext>
            </a:extLst>
          </p:cNvPr>
          <p:cNvPicPr/>
          <p:nvPr/>
        </p:nvPicPr>
        <p:blipFill>
          <a:blip r:embed="rId4"/>
          <a:srcRect l="78757" t="72835" r="0" b="14151"/>
          <a:stretch/>
        </p:blipFill>
        <p:spPr>
          <a:xfrm>
            <a:off x="1032840" y="5963040"/>
            <a:ext cx="1942920" cy="892440"/>
          </a:xfrm>
          <a:prstGeom prst="rect">
            <a:avLst/>
          </a:prstGeom>
          <a:ln w="0">
            <a:noFill/>
          </a:ln>
        </p:spPr>
      </p:pic>
      <p:sp>
        <p:nvSpPr>
          <p:cNvPr id="237" name="PlaceHolder 2"/>
          <p:cNvSpPr>
            <a:spLocks noGrp="1"/>
          </p:cNvSpPr>
          <p:nvPr>
            <p:ph type="sldNum" idx="14"/>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10BD3665-2BB6-4978-9766-BCC2D1DADE33}" type="slidenum">
              <a:rPr b="0" lang="en-US" sz="1000" spc="-1" strike="noStrike">
                <a:solidFill>
                  <a:schemeClr val="dk1"/>
                </a:solidFill>
                <a:latin typeface="Tw Cen MT"/>
              </a:rPr>
              <a:t>11</a:t>
            </a:fld>
            <a:endParaRPr b="0" lang="en-US" sz="1000" spc="-1" strike="noStrike">
              <a:solidFill>
                <a:srgbClr val="000000"/>
              </a:solidFill>
              <a:latin typeface="Times New Roman"/>
            </a:endParaRPr>
          </a:p>
        </p:txBody>
      </p:sp>
      <p:graphicFrame>
        <p:nvGraphicFramePr>
          <p:cNvPr id="9" name="Diagram9"/>
          <p:cNvGraphicFramePr/>
          <p:nvPr>
            <p:extLst>
              <p:ext uri="{D42A27DB-BD31-4B8C-83A1-F6EECF244321}">
                <p14:modId xmlns:p14="http://schemas.microsoft.com/office/powerpoint/2010/main" val="2271619301"/>
              </p:ext>
            </p:extLst>
          </p:nvPr>
        </p:nvGraphicFramePr>
        <p:xfrm>
          <a:off x="3445560" y="888840"/>
          <a:ext cx="5012280" cy="4606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238"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239"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p:nvSpPr>
          <p:cNvPr id="240" name="PlaceHolder 1"/>
          <p:cNvSpPr>
            <a:spLocks noGrp="1"/>
          </p:cNvSpPr>
          <p:nvPr>
            <p:ph type="title"/>
          </p:nvPr>
        </p:nvSpPr>
        <p:spPr>
          <a:xfrm>
            <a:off x="685440" y="618480"/>
            <a:ext cx="7773120" cy="1595880"/>
          </a:xfrm>
          <a:prstGeom prst="rect">
            <a:avLst/>
          </a:prstGeom>
          <a:noFill/>
          <a:ln w="0">
            <a:noFill/>
          </a:ln>
        </p:spPr>
        <p:txBody>
          <a:bodyPr anchor="ctr">
            <a:normAutofit/>
          </a:bodyPr>
          <a:p>
            <a:pPr indent="0" algn="ctr" defTabSz="914400">
              <a:lnSpc>
                <a:spcPct val="90000"/>
              </a:lnSpc>
              <a:buNone/>
            </a:pPr>
            <a:r>
              <a:rPr b="1" lang="en-US" sz="3600" spc="-1" strike="noStrike" cap="all">
                <a:solidFill>
                  <a:schemeClr val="dk1"/>
                </a:solidFill>
                <a:latin typeface="Tw Cen MT"/>
              </a:rPr>
              <a:t>Q T Interval</a:t>
            </a:r>
            <a:endParaRPr b="0" lang="en-US" sz="3600" spc="-1" strike="noStrike">
              <a:solidFill>
                <a:schemeClr val="dk1"/>
              </a:solidFill>
              <a:latin typeface="Tw Cen MT"/>
            </a:endParaRPr>
          </a:p>
        </p:txBody>
      </p:sp>
      <p:sp>
        <p:nvSpPr>
          <p:cNvPr id="241" name="PlaceHolder 2"/>
          <p:cNvSpPr>
            <a:spLocks noGrp="1"/>
          </p:cNvSpPr>
          <p:nvPr>
            <p:ph type="sldNum" idx="15"/>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5EC3A90E-E1B1-45AC-9AC5-4BE95CDD7891}" type="slidenum">
              <a:rPr b="0" lang="en-US" sz="1000" spc="-1" strike="noStrike">
                <a:solidFill>
                  <a:schemeClr val="dk1"/>
                </a:solidFill>
                <a:latin typeface="Tw Cen MT"/>
              </a:rPr>
              <a:t>12</a:t>
            </a:fld>
            <a:endParaRPr b="0" lang="en-US" sz="1000" spc="-1" strike="noStrike">
              <a:solidFill>
                <a:srgbClr val="000000"/>
              </a:solidFill>
              <a:latin typeface="Times New Roman"/>
            </a:endParaRPr>
          </a:p>
        </p:txBody>
      </p:sp>
      <p:graphicFrame>
        <p:nvGraphicFramePr>
          <p:cNvPr id="10" name="Diagram10"/>
          <p:cNvGraphicFramePr/>
          <p:nvPr>
            <p:extLst>
              <p:ext uri="{D42A27DB-BD31-4B8C-83A1-F6EECF244321}">
                <p14:modId xmlns:p14="http://schemas.microsoft.com/office/powerpoint/2010/main" val="4077698992"/>
              </p:ext>
            </p:extLst>
          </p:nvPr>
        </p:nvGraphicFramePr>
        <p:xfrm>
          <a:off x="685800" y="2532600"/>
          <a:ext cx="7772040" cy="302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242"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243"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p:nvSpPr>
          <p:cNvPr id="244" name="Rectangle 15">
            <a:extLst>
              <a:ext uri="{C183D7F6-B498-43B3-948B-1728B52AA6E4}">
                <adec:decorative xmlns:adec="http://schemas.microsoft.com/office/drawing/2017/decorative" val="1"/>
              </a:ext>
            </a:extLst>
          </p:cNvPr>
          <p:cNvSpPr/>
          <p:nvPr/>
        </p:nvSpPr>
        <p:spPr>
          <a:xfrm>
            <a:off x="3044880" y="0"/>
            <a:ext cx="6098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useBgFill="1">
        <p:nvSpPr>
          <p:cNvPr id="245" name="Rectangle 17">
            <a:extLst>
              <a:ext uri="{C183D7F6-B498-43B3-948B-1728B52AA6E4}">
                <adec:decorative xmlns:adec="http://schemas.microsoft.com/office/drawing/2017/decorative" val="1"/>
              </a:ext>
            </a:extLst>
          </p:cNvPr>
          <p:cNvSpPr/>
          <p:nvPr/>
        </p:nvSpPr>
        <p:spPr>
          <a:xfrm>
            <a:off x="0" y="0"/>
            <a:ext cx="3044520" cy="6857640"/>
          </a:xfrm>
          <a:prstGeom prst="rect">
            <a:avLst/>
          </a:prstGeom>
          <a:ln>
            <a:noFill/>
          </a:ln>
          <a:effectLst>
            <a:outerShdw algn="l" blurRad="50760" dist="12600" rotWithShape="0">
              <a:srgbClr val="000000">
                <a:alpha val="3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p:nvSpPr>
          <p:cNvPr id="246" name="PlaceHolder 1"/>
          <p:cNvSpPr>
            <a:spLocks noGrp="1"/>
          </p:cNvSpPr>
          <p:nvPr>
            <p:ph type="title"/>
          </p:nvPr>
        </p:nvSpPr>
        <p:spPr>
          <a:xfrm>
            <a:off x="480960" y="1314360"/>
            <a:ext cx="2132640" cy="3679920"/>
          </a:xfrm>
          <a:prstGeom prst="rect">
            <a:avLst/>
          </a:prstGeom>
          <a:noFill/>
          <a:ln w="0">
            <a:noFill/>
          </a:ln>
        </p:spPr>
        <p:txBody>
          <a:bodyPr anchor="ctr">
            <a:normAutofit/>
          </a:bodyPr>
          <a:p>
            <a:pPr indent="0" defTabSz="914400">
              <a:lnSpc>
                <a:spcPct val="90000"/>
              </a:lnSpc>
              <a:buNone/>
            </a:pPr>
            <a:r>
              <a:rPr b="1" lang="en-US" sz="3500" spc="-1" strike="noStrike" cap="all">
                <a:solidFill>
                  <a:schemeClr val="dk1"/>
                </a:solidFill>
                <a:latin typeface="Tw Cen MT"/>
              </a:rPr>
              <a:t>R-R Interval</a:t>
            </a:r>
            <a:endParaRPr b="0" lang="en-US" sz="3500" spc="-1" strike="noStrike">
              <a:solidFill>
                <a:schemeClr val="dk1"/>
              </a:solidFill>
              <a:latin typeface="Tw Cen MT"/>
            </a:endParaRPr>
          </a:p>
        </p:txBody>
      </p:sp>
      <p:pic>
        <p:nvPicPr>
          <p:cNvPr id="247" name="Picture 19" descr="">
            <a:extLst>
              <a:ext uri="{C183D7F6-B498-43B3-948B-1728B52AA6E4}">
                <adec:decorative xmlns:adec="http://schemas.microsoft.com/office/drawing/2017/decorative" val="1"/>
              </a:ext>
            </a:extLst>
          </p:cNvPr>
          <p:cNvPicPr/>
          <p:nvPr/>
        </p:nvPicPr>
        <p:blipFill>
          <a:blip r:embed="rId3"/>
          <a:srcRect l="0" t="0" r="66708" b="77922"/>
          <a:stretch/>
        </p:blipFill>
        <p:spPr>
          <a:xfrm>
            <a:off x="0" y="0"/>
            <a:ext cx="3044520" cy="1514160"/>
          </a:xfrm>
          <a:prstGeom prst="rect">
            <a:avLst/>
          </a:prstGeom>
          <a:ln w="0">
            <a:noFill/>
          </a:ln>
        </p:spPr>
      </p:pic>
      <p:pic>
        <p:nvPicPr>
          <p:cNvPr id="248" name="Picture 21" descr="">
            <a:extLst>
              <a:ext uri="{C183D7F6-B498-43B3-948B-1728B52AA6E4}">
                <adec:decorative xmlns:adec="http://schemas.microsoft.com/office/drawing/2017/decorative" val="1"/>
              </a:ext>
            </a:extLst>
          </p:cNvPr>
          <p:cNvPicPr/>
          <p:nvPr/>
        </p:nvPicPr>
        <p:blipFill>
          <a:blip r:embed="rId4"/>
          <a:srcRect l="78757" t="72835" r="0" b="14151"/>
          <a:stretch/>
        </p:blipFill>
        <p:spPr>
          <a:xfrm>
            <a:off x="1032840" y="5963040"/>
            <a:ext cx="1942920" cy="892440"/>
          </a:xfrm>
          <a:prstGeom prst="rect">
            <a:avLst/>
          </a:prstGeom>
          <a:ln w="0">
            <a:noFill/>
          </a:ln>
        </p:spPr>
      </p:pic>
      <p:sp>
        <p:nvSpPr>
          <p:cNvPr id="249" name="PlaceHolder 2"/>
          <p:cNvSpPr>
            <a:spLocks noGrp="1"/>
          </p:cNvSpPr>
          <p:nvPr>
            <p:ph type="sldNum" idx="16"/>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5E01EEB4-AE51-4ED5-AEC2-F864BF6515C3}" type="slidenum">
              <a:rPr b="0" lang="en-US" sz="1000" spc="-1" strike="noStrike">
                <a:solidFill>
                  <a:schemeClr val="dk1"/>
                </a:solidFill>
                <a:latin typeface="Tw Cen MT"/>
              </a:rPr>
              <a:t>13</a:t>
            </a:fld>
            <a:endParaRPr b="0" lang="en-US" sz="1000" spc="-1" strike="noStrike">
              <a:solidFill>
                <a:srgbClr val="000000"/>
              </a:solidFill>
              <a:latin typeface="Times New Roman"/>
            </a:endParaRPr>
          </a:p>
        </p:txBody>
      </p:sp>
      <p:graphicFrame>
        <p:nvGraphicFramePr>
          <p:cNvPr id="11" name="Diagram11"/>
          <p:cNvGraphicFramePr/>
          <p:nvPr>
            <p:extLst>
              <p:ext uri="{D42A27DB-BD31-4B8C-83A1-F6EECF244321}">
                <p14:modId xmlns:p14="http://schemas.microsoft.com/office/powerpoint/2010/main" val="4254689173"/>
              </p:ext>
            </p:extLst>
          </p:nvPr>
        </p:nvGraphicFramePr>
        <p:xfrm>
          <a:off x="3445560" y="888840"/>
          <a:ext cx="5012280" cy="4606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250"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251"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p:nvSpPr>
          <p:cNvPr id="252" name="Rectangle 15">
            <a:extLst>
              <a:ext uri="{C183D7F6-B498-43B3-948B-1728B52AA6E4}">
                <adec:decorative xmlns:adec="http://schemas.microsoft.com/office/drawing/2017/decorative" val="1"/>
              </a:ext>
            </a:extLst>
          </p:cNvPr>
          <p:cNvSpPr/>
          <p:nvPr/>
        </p:nvSpPr>
        <p:spPr>
          <a:xfrm>
            <a:off x="3044880" y="0"/>
            <a:ext cx="6098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useBgFill="1">
        <p:nvSpPr>
          <p:cNvPr id="253" name="Rectangle 17">
            <a:extLst>
              <a:ext uri="{C183D7F6-B498-43B3-948B-1728B52AA6E4}">
                <adec:decorative xmlns:adec="http://schemas.microsoft.com/office/drawing/2017/decorative" val="1"/>
              </a:ext>
            </a:extLst>
          </p:cNvPr>
          <p:cNvSpPr/>
          <p:nvPr/>
        </p:nvSpPr>
        <p:spPr>
          <a:xfrm>
            <a:off x="0" y="0"/>
            <a:ext cx="3044520" cy="6857640"/>
          </a:xfrm>
          <a:prstGeom prst="rect">
            <a:avLst/>
          </a:prstGeom>
          <a:ln>
            <a:noFill/>
          </a:ln>
          <a:effectLst>
            <a:outerShdw algn="l" blurRad="50760" dist="12600" rotWithShape="0">
              <a:srgbClr val="000000">
                <a:alpha val="3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p:nvSpPr>
          <p:cNvPr id="254" name="PlaceHolder 1"/>
          <p:cNvSpPr>
            <a:spLocks noGrp="1"/>
          </p:cNvSpPr>
          <p:nvPr>
            <p:ph type="title"/>
          </p:nvPr>
        </p:nvSpPr>
        <p:spPr>
          <a:xfrm>
            <a:off x="480960" y="1314360"/>
            <a:ext cx="2132640" cy="3679920"/>
          </a:xfrm>
          <a:prstGeom prst="rect">
            <a:avLst/>
          </a:prstGeom>
          <a:noFill/>
          <a:ln w="0">
            <a:noFill/>
          </a:ln>
        </p:spPr>
        <p:txBody>
          <a:bodyPr anchor="ctr">
            <a:normAutofit/>
          </a:bodyPr>
          <a:p>
            <a:pPr indent="0" defTabSz="914400">
              <a:lnSpc>
                <a:spcPct val="90000"/>
              </a:lnSpc>
              <a:buNone/>
            </a:pPr>
            <a:r>
              <a:rPr b="1" lang="en-US" sz="3800" spc="-1" strike="noStrike" cap="all">
                <a:solidFill>
                  <a:schemeClr val="dk1"/>
                </a:solidFill>
                <a:latin typeface="Tw Cen MT"/>
              </a:rPr>
              <a:t>J Point</a:t>
            </a:r>
            <a:endParaRPr b="0" lang="en-US" sz="3800" spc="-1" strike="noStrike">
              <a:solidFill>
                <a:schemeClr val="dk1"/>
              </a:solidFill>
              <a:latin typeface="Tw Cen MT"/>
            </a:endParaRPr>
          </a:p>
        </p:txBody>
      </p:sp>
      <p:pic>
        <p:nvPicPr>
          <p:cNvPr id="255" name="Picture 19" descr="">
            <a:extLst>
              <a:ext uri="{C183D7F6-B498-43B3-948B-1728B52AA6E4}">
                <adec:decorative xmlns:adec="http://schemas.microsoft.com/office/drawing/2017/decorative" val="1"/>
              </a:ext>
            </a:extLst>
          </p:cNvPr>
          <p:cNvPicPr/>
          <p:nvPr/>
        </p:nvPicPr>
        <p:blipFill>
          <a:blip r:embed="rId3"/>
          <a:srcRect l="0" t="0" r="66708" b="77922"/>
          <a:stretch/>
        </p:blipFill>
        <p:spPr>
          <a:xfrm>
            <a:off x="0" y="0"/>
            <a:ext cx="3044520" cy="1514160"/>
          </a:xfrm>
          <a:prstGeom prst="rect">
            <a:avLst/>
          </a:prstGeom>
          <a:ln w="0">
            <a:noFill/>
          </a:ln>
        </p:spPr>
      </p:pic>
      <p:pic>
        <p:nvPicPr>
          <p:cNvPr id="256" name="Picture 21" descr="">
            <a:extLst>
              <a:ext uri="{C183D7F6-B498-43B3-948B-1728B52AA6E4}">
                <adec:decorative xmlns:adec="http://schemas.microsoft.com/office/drawing/2017/decorative" val="1"/>
              </a:ext>
            </a:extLst>
          </p:cNvPr>
          <p:cNvPicPr/>
          <p:nvPr/>
        </p:nvPicPr>
        <p:blipFill>
          <a:blip r:embed="rId4"/>
          <a:srcRect l="78757" t="72835" r="0" b="14151"/>
          <a:stretch/>
        </p:blipFill>
        <p:spPr>
          <a:xfrm>
            <a:off x="1032840" y="5963040"/>
            <a:ext cx="1942920" cy="892440"/>
          </a:xfrm>
          <a:prstGeom prst="rect">
            <a:avLst/>
          </a:prstGeom>
          <a:ln w="0">
            <a:noFill/>
          </a:ln>
        </p:spPr>
      </p:pic>
      <p:sp>
        <p:nvSpPr>
          <p:cNvPr id="257" name="PlaceHolder 2"/>
          <p:cNvSpPr>
            <a:spLocks noGrp="1"/>
          </p:cNvSpPr>
          <p:nvPr>
            <p:ph type="sldNum" idx="17"/>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700ED3D1-9444-499C-8A89-668B1A22F768}" type="slidenum">
              <a:rPr b="0" lang="en-US" sz="1000" spc="-1" strike="noStrike">
                <a:solidFill>
                  <a:schemeClr val="dk1"/>
                </a:solidFill>
                <a:latin typeface="Tw Cen MT"/>
              </a:rPr>
              <a:t>14</a:t>
            </a:fld>
            <a:endParaRPr b="0" lang="en-US" sz="1000" spc="-1" strike="noStrike">
              <a:solidFill>
                <a:srgbClr val="000000"/>
              </a:solidFill>
              <a:latin typeface="Times New Roman"/>
            </a:endParaRPr>
          </a:p>
        </p:txBody>
      </p:sp>
      <p:graphicFrame>
        <p:nvGraphicFramePr>
          <p:cNvPr id="12" name="Diagram12"/>
          <p:cNvGraphicFramePr/>
          <p:nvPr>
            <p:extLst>
              <p:ext uri="{D42A27DB-BD31-4B8C-83A1-F6EECF244321}">
                <p14:modId xmlns:p14="http://schemas.microsoft.com/office/powerpoint/2010/main" val="1173984475"/>
              </p:ext>
            </p:extLst>
          </p:nvPr>
        </p:nvGraphicFramePr>
        <p:xfrm>
          <a:off x="3445560" y="888840"/>
          <a:ext cx="5012280" cy="4606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type="title"/>
          </p:nvPr>
        </p:nvSpPr>
        <p:spPr>
          <a:xfrm>
            <a:off x="343080" y="192600"/>
            <a:ext cx="7424280" cy="902880"/>
          </a:xfrm>
          <a:prstGeom prst="rect">
            <a:avLst/>
          </a:prstGeom>
          <a:noFill/>
          <a:ln w="0">
            <a:noFill/>
          </a:ln>
        </p:spPr>
        <p:txBody>
          <a:bodyPr anchor="ctr">
            <a:noAutofit/>
          </a:bodyPr>
          <a:p>
            <a:pPr indent="0" algn="ctr" defTabSz="914400">
              <a:lnSpc>
                <a:spcPct val="90000"/>
              </a:lnSpc>
              <a:buNone/>
            </a:pPr>
            <a:r>
              <a:rPr b="1" lang="en-US" sz="3600" spc="-1" strike="noStrike" cap="all">
                <a:solidFill>
                  <a:schemeClr val="dk1"/>
                </a:solidFill>
                <a:latin typeface="Tw Cen MT"/>
              </a:rPr>
              <a:t>Electrical Activity in the Heart</a:t>
            </a:r>
            <a:endParaRPr b="0" lang="en-US" sz="3600" spc="-1" strike="noStrike">
              <a:solidFill>
                <a:schemeClr val="dk1"/>
              </a:solidFill>
              <a:latin typeface="Tw Cen MT"/>
            </a:endParaRPr>
          </a:p>
        </p:txBody>
      </p:sp>
      <p:sp>
        <p:nvSpPr>
          <p:cNvPr id="259" name="PlaceHolder 2"/>
          <p:cNvSpPr>
            <a:spLocks noGrp="1"/>
          </p:cNvSpPr>
          <p:nvPr>
            <p:ph/>
          </p:nvPr>
        </p:nvSpPr>
        <p:spPr>
          <a:xfrm>
            <a:off x="3002400" y="6294240"/>
            <a:ext cx="3168360" cy="220680"/>
          </a:xfrm>
          <a:prstGeom prst="rect">
            <a:avLst/>
          </a:prstGeom>
          <a:noFill/>
          <a:ln w="0">
            <a:noFill/>
          </a:ln>
        </p:spPr>
        <p:txBody>
          <a:bodyPr anchor="b">
            <a:noAutofit/>
          </a:bodyPr>
          <a:p>
            <a:pPr marL="228600" indent="-228600" algn="ctr" defTabSz="914400">
              <a:lnSpc>
                <a:spcPct val="120000"/>
              </a:lnSpc>
              <a:spcBef>
                <a:spcPts val="1001"/>
              </a:spcBef>
              <a:buClr>
                <a:srgbClr val="000000"/>
              </a:buClr>
              <a:buFont typeface="Arial"/>
              <a:buChar char="•"/>
            </a:pPr>
            <a:r>
              <a:rPr b="0" lang="en-US" sz="1200" spc="-1" strike="noStrike" cap="all">
                <a:solidFill>
                  <a:schemeClr val="dk1"/>
                </a:solidFill>
                <a:latin typeface="Tw Cen MT"/>
              </a:rPr>
              <a:t>Access the text alternative for slide images.</a:t>
            </a:r>
            <a:endParaRPr b="0" lang="en-US" sz="1200" spc="-1" strike="noStrike" cap="all">
              <a:solidFill>
                <a:schemeClr val="dk1"/>
              </a:solidFill>
              <a:latin typeface="Tw Cen MT"/>
            </a:endParaRPr>
          </a:p>
        </p:txBody>
      </p:sp>
      <p:pic>
        <p:nvPicPr>
          <p:cNvPr id="260" name="Picture 9" descr="An illustration shows electrical activity in the heart with corresponding effects on the electrocardiograph."/>
          <p:cNvPicPr/>
          <p:nvPr/>
        </p:nvPicPr>
        <p:blipFill>
          <a:blip r:embed="rId1"/>
          <a:stretch/>
        </p:blipFill>
        <p:spPr>
          <a:xfrm>
            <a:off x="546840" y="1156320"/>
            <a:ext cx="7512840" cy="5137560"/>
          </a:xfrm>
          <a:prstGeom prst="rect">
            <a:avLst/>
          </a:prstGeom>
          <a:ln w="0">
            <a:noFill/>
          </a:ln>
        </p:spPr>
      </p:pic>
      <p:sp>
        <p:nvSpPr>
          <p:cNvPr id="4" name="PlaceHolder 3"/>
          <p:cNvSpPr>
            <a:spLocks noGrp="1"/>
          </p:cNvSpPr>
          <p:nvPr>
            <p:ph type="sldNum" idx="3"/>
          </p:nvPr>
        </p:nvSpPr>
        <p:spPr/>
        <p:txBody>
          <a:bodyPr/>
          <a:p>
            <a:fld id="{C1ABB6FD-031E-47C6-A2B9-BF4A00688E23}"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343080" y="192600"/>
            <a:ext cx="7443360" cy="902880"/>
          </a:xfrm>
          <a:prstGeom prst="rect">
            <a:avLst/>
          </a:prstGeom>
          <a:noFill/>
          <a:ln w="0">
            <a:noFill/>
          </a:ln>
        </p:spPr>
        <p:txBody>
          <a:bodyPr anchor="ctr">
            <a:normAutofit fontScale="81111"/>
          </a:bodyPr>
          <a:p>
            <a:pPr indent="0" algn="ctr" defTabSz="914400">
              <a:lnSpc>
                <a:spcPct val="90000"/>
              </a:lnSpc>
              <a:buNone/>
            </a:pPr>
            <a:r>
              <a:rPr b="1" lang="en-US" sz="3600" spc="-1" strike="noStrike" cap="all">
                <a:solidFill>
                  <a:schemeClr val="dk1"/>
                </a:solidFill>
                <a:latin typeface="Tw Cen MT"/>
              </a:rPr>
              <a:t>Learning Outcome 5.1                          Apply Your Knowledge #1 </a:t>
            </a:r>
            <a:r>
              <a:rPr b="1" lang="en-US" sz="1100" spc="-1" strike="noStrike" cap="all">
                <a:solidFill>
                  <a:schemeClr val="dk1"/>
                </a:solidFill>
                <a:latin typeface="Tw Cen MT"/>
              </a:rPr>
              <a:t>1</a:t>
            </a:r>
            <a:endParaRPr b="0" lang="en-US" sz="1100" spc="-1" strike="noStrike">
              <a:solidFill>
                <a:schemeClr val="dk1"/>
              </a:solidFill>
              <a:latin typeface="Tw Cen MT"/>
            </a:endParaRPr>
          </a:p>
        </p:txBody>
      </p:sp>
      <p:sp>
        <p:nvSpPr>
          <p:cNvPr id="262" name="PlaceHolder 2"/>
          <p:cNvSpPr>
            <a:spLocks noGrp="1"/>
          </p:cNvSpPr>
          <p:nvPr>
            <p:ph/>
          </p:nvPr>
        </p:nvSpPr>
        <p:spPr>
          <a:xfrm>
            <a:off x="343080" y="1762920"/>
            <a:ext cx="8457840" cy="448524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Which wave on the E</a:t>
            </a:r>
            <a:r>
              <a:rPr b="0" lang="en-US" sz="300" spc="-1" strike="noStrike" cap="all">
                <a:solidFill>
                  <a:schemeClr val="dk1"/>
                </a:solidFill>
                <a:latin typeface="Tw Cen MT"/>
              </a:rPr>
              <a:t> </a:t>
            </a:r>
            <a:r>
              <a:rPr b="0" lang="en-US" sz="2800" spc="-1" strike="noStrike" cap="all">
                <a:solidFill>
                  <a:schemeClr val="dk1"/>
                </a:solidFill>
                <a:latin typeface="Tw Cen MT"/>
              </a:rPr>
              <a:t>C</a:t>
            </a:r>
            <a:r>
              <a:rPr b="0" lang="en-US" sz="300" spc="-1" strike="noStrike" cap="all">
                <a:solidFill>
                  <a:schemeClr val="dk1"/>
                </a:solidFill>
                <a:latin typeface="Tw Cen MT"/>
              </a:rPr>
              <a:t> </a:t>
            </a:r>
            <a:r>
              <a:rPr b="0" lang="en-US" sz="2800" spc="-1" strike="noStrike" cap="all">
                <a:solidFill>
                  <a:schemeClr val="dk1"/>
                </a:solidFill>
                <a:latin typeface="Tw Cen MT"/>
              </a:rPr>
              <a:t>G waveform represents ventricular repolarization?</a:t>
            </a:r>
            <a:endParaRPr b="0" lang="en-US" sz="2800" spc="-1" strike="noStrike" cap="all">
              <a:solidFill>
                <a:schemeClr val="dk1"/>
              </a:solidFill>
              <a:latin typeface="Tw Cen MT"/>
            </a:endParaRPr>
          </a:p>
        </p:txBody>
      </p:sp>
      <p:sp>
        <p:nvSpPr>
          <p:cNvPr id="4" name="PlaceHolder 3"/>
          <p:cNvSpPr>
            <a:spLocks noGrp="1"/>
          </p:cNvSpPr>
          <p:nvPr>
            <p:ph type="sldNum" idx="3"/>
          </p:nvPr>
        </p:nvSpPr>
        <p:spPr/>
        <p:txBody>
          <a:bodyPr/>
          <a:p>
            <a:fld id="{D773CF05-F423-4D8D-8B3F-3DC9BB8750FE}"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343080" y="192600"/>
            <a:ext cx="7424280" cy="902880"/>
          </a:xfrm>
          <a:prstGeom prst="rect">
            <a:avLst/>
          </a:prstGeom>
          <a:noFill/>
          <a:ln w="0">
            <a:noFill/>
          </a:ln>
        </p:spPr>
        <p:txBody>
          <a:bodyPr anchor="ctr">
            <a:noAutofit/>
          </a:bodyPr>
          <a:p>
            <a:pPr indent="0" algn="ctr" defTabSz="914400">
              <a:lnSpc>
                <a:spcPct val="90000"/>
              </a:lnSpc>
              <a:buNone/>
            </a:pPr>
            <a:r>
              <a:rPr b="1" lang="en-US" sz="3200" spc="-1" strike="noStrike" cap="all">
                <a:solidFill>
                  <a:schemeClr val="dk1"/>
                </a:solidFill>
                <a:latin typeface="Tw Cen MT"/>
              </a:rPr>
              <a:t>Learning Outcome 5.1                          Apply Your Knowledge #1 </a:t>
            </a:r>
            <a:r>
              <a:rPr b="1" lang="en-US" sz="1000" spc="-1" strike="noStrike" cap="all">
                <a:solidFill>
                  <a:schemeClr val="dk1"/>
                </a:solidFill>
                <a:latin typeface="Tw Cen MT"/>
              </a:rPr>
              <a:t>2</a:t>
            </a:r>
            <a:endParaRPr b="0" lang="en-US" sz="1000" spc="-1" strike="noStrike">
              <a:solidFill>
                <a:schemeClr val="dk1"/>
              </a:solidFill>
              <a:latin typeface="Tw Cen MT"/>
            </a:endParaRPr>
          </a:p>
        </p:txBody>
      </p:sp>
      <p:sp>
        <p:nvSpPr>
          <p:cNvPr id="264" name="PlaceHolder 2"/>
          <p:cNvSpPr>
            <a:spLocks noGrp="1"/>
          </p:cNvSpPr>
          <p:nvPr>
            <p:ph/>
          </p:nvPr>
        </p:nvSpPr>
        <p:spPr>
          <a:xfrm>
            <a:off x="343080" y="1276560"/>
            <a:ext cx="8457840" cy="1060560"/>
          </a:xfrm>
          <a:prstGeom prst="rect">
            <a:avLst/>
          </a:prstGeom>
          <a:noFill/>
          <a:ln w="0">
            <a:noFill/>
          </a:ln>
        </p:spPr>
        <p:txBody>
          <a:bodyPr anchor="t">
            <a:normAutofit fontScale="93441"/>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Which wave on the E</a:t>
            </a:r>
            <a:r>
              <a:rPr b="0" lang="en-US" sz="300" spc="-1" strike="noStrike" cap="all">
                <a:solidFill>
                  <a:schemeClr val="dk1"/>
                </a:solidFill>
                <a:latin typeface="Tw Cen MT"/>
              </a:rPr>
              <a:t> </a:t>
            </a:r>
            <a:r>
              <a:rPr b="0" lang="en-US" sz="2800" spc="-1" strike="noStrike" cap="all">
                <a:solidFill>
                  <a:schemeClr val="dk1"/>
                </a:solidFill>
                <a:latin typeface="Tw Cen MT"/>
              </a:rPr>
              <a:t>C</a:t>
            </a:r>
            <a:r>
              <a:rPr b="0" lang="en-US" sz="300" spc="-1" strike="noStrike" cap="all">
                <a:solidFill>
                  <a:schemeClr val="dk1"/>
                </a:solidFill>
                <a:latin typeface="Tw Cen MT"/>
              </a:rPr>
              <a:t> </a:t>
            </a:r>
            <a:r>
              <a:rPr b="0" lang="en-US" sz="2800" spc="-1" strike="noStrike" cap="all">
                <a:solidFill>
                  <a:schemeClr val="dk1"/>
                </a:solidFill>
                <a:latin typeface="Tw Cen MT"/>
              </a:rPr>
              <a:t>G waveform represents ventricular repolarization?</a:t>
            </a:r>
            <a:endParaRPr b="0" lang="en-US" sz="2800" spc="-1" strike="noStrike" cap="all">
              <a:solidFill>
                <a:schemeClr val="dk1"/>
              </a:solidFill>
              <a:latin typeface="Tw Cen MT"/>
            </a:endParaRPr>
          </a:p>
        </p:txBody>
      </p:sp>
      <p:sp>
        <p:nvSpPr>
          <p:cNvPr id="265" name="PlaceHolder 3"/>
          <p:cNvSpPr>
            <a:spLocks noGrp="1"/>
          </p:cNvSpPr>
          <p:nvPr>
            <p:ph/>
          </p:nvPr>
        </p:nvSpPr>
        <p:spPr>
          <a:xfrm>
            <a:off x="313560" y="3854160"/>
            <a:ext cx="8457840" cy="1576800"/>
          </a:xfrm>
          <a:prstGeom prst="rect">
            <a:avLst/>
          </a:prstGeom>
          <a:noFill/>
          <a:ln w="0">
            <a:noFill/>
          </a:ln>
        </p:spPr>
        <p:txBody>
          <a:bodyPr anchor="t">
            <a:normAutofit/>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T wave</a:t>
            </a:r>
            <a:endParaRPr b="0" lang="en-US" sz="2800" spc="-1" strike="noStrike" cap="all">
              <a:solidFill>
                <a:schemeClr val="dk1"/>
              </a:solidFill>
              <a:latin typeface="Tw Cen MT"/>
            </a:endParaRPr>
          </a:p>
        </p:txBody>
      </p:sp>
      <p:sp>
        <p:nvSpPr>
          <p:cNvPr id="266" name="PlaceHolder 4"/>
          <p:cNvSpPr>
            <a:spLocks noGrp="1"/>
          </p:cNvSpPr>
          <p:nvPr>
            <p:ph/>
          </p:nvPr>
        </p:nvSpPr>
        <p:spPr>
          <a:xfrm>
            <a:off x="313560" y="2824200"/>
            <a:ext cx="8457840" cy="542880"/>
          </a:xfrm>
          <a:prstGeom prst="rect">
            <a:avLst/>
          </a:prstGeom>
          <a:noFill/>
          <a:ln w="0">
            <a:noFill/>
          </a:ln>
        </p:spPr>
        <p:txBody>
          <a:bodyPr anchor="t">
            <a:normAutofit fontScale="89943"/>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Answer:</a:t>
            </a:r>
            <a:endParaRPr b="0" lang="en-US" sz="2800" spc="-1" strike="noStrike" cap="all">
              <a:solidFill>
                <a:schemeClr val="dk1"/>
              </a:solidFill>
              <a:latin typeface="Tw Cen MT"/>
            </a:endParaRPr>
          </a:p>
        </p:txBody>
      </p:sp>
      <p:sp>
        <p:nvSpPr>
          <p:cNvPr id="6" name="PlaceHolder 5"/>
          <p:cNvSpPr>
            <a:spLocks noGrp="1"/>
          </p:cNvSpPr>
          <p:nvPr>
            <p:ph type="sldNum" idx="4"/>
          </p:nvPr>
        </p:nvSpPr>
        <p:spPr/>
        <p:txBody>
          <a:bodyPr/>
          <a:p>
            <a:fld id="{47AF109A-AAC2-4EE1-9FD8-7DE77B6A34E8}"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343080" y="192600"/>
            <a:ext cx="7424280" cy="902880"/>
          </a:xfrm>
          <a:prstGeom prst="rect">
            <a:avLst/>
          </a:prstGeom>
          <a:noFill/>
          <a:ln w="0">
            <a:noFill/>
          </a:ln>
        </p:spPr>
        <p:txBody>
          <a:bodyPr anchor="ctr">
            <a:normAutofit fontScale="81111"/>
          </a:bodyPr>
          <a:p>
            <a:pPr indent="0" algn="ctr" defTabSz="914400">
              <a:lnSpc>
                <a:spcPct val="90000"/>
              </a:lnSpc>
              <a:buNone/>
            </a:pPr>
            <a:r>
              <a:rPr b="1" lang="en-US" sz="3600" spc="-1" strike="noStrike" cap="all">
                <a:solidFill>
                  <a:schemeClr val="dk1"/>
                </a:solidFill>
                <a:latin typeface="Tw Cen MT"/>
              </a:rPr>
              <a:t>Learning Outcome 5.1                          Apply Your Knowledge #2 </a:t>
            </a:r>
            <a:r>
              <a:rPr b="1" lang="en-US" sz="1100" spc="-1" strike="noStrike" cap="all">
                <a:solidFill>
                  <a:schemeClr val="dk1"/>
                </a:solidFill>
                <a:latin typeface="Tw Cen MT"/>
              </a:rPr>
              <a:t>1</a:t>
            </a:r>
            <a:endParaRPr b="0" lang="en-US" sz="1100" spc="-1" strike="noStrike">
              <a:solidFill>
                <a:schemeClr val="dk1"/>
              </a:solidFill>
              <a:latin typeface="Tw Cen MT"/>
            </a:endParaRPr>
          </a:p>
        </p:txBody>
      </p:sp>
      <p:sp>
        <p:nvSpPr>
          <p:cNvPr id="268" name="PlaceHolder 2"/>
          <p:cNvSpPr>
            <a:spLocks noGrp="1"/>
          </p:cNvSpPr>
          <p:nvPr>
            <p:ph/>
          </p:nvPr>
        </p:nvSpPr>
        <p:spPr>
          <a:xfrm>
            <a:off x="343080" y="1923120"/>
            <a:ext cx="8457840" cy="432504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What is the normal length of time for the P</a:t>
            </a:r>
            <a:r>
              <a:rPr b="0" lang="en-US" sz="300" spc="-1" strike="noStrike" cap="all">
                <a:solidFill>
                  <a:schemeClr val="dk1"/>
                </a:solidFill>
                <a:latin typeface="Tw Cen MT"/>
              </a:rPr>
              <a:t> </a:t>
            </a:r>
            <a:r>
              <a:rPr b="0" lang="en-US" sz="2800" spc="-1" strike="noStrike" cap="all">
                <a:solidFill>
                  <a:schemeClr val="dk1"/>
                </a:solidFill>
                <a:latin typeface="Tw Cen MT"/>
              </a:rPr>
              <a:t>R interval?</a:t>
            </a:r>
            <a:endParaRPr b="0" lang="en-US" sz="2800" spc="-1" strike="noStrike" cap="all">
              <a:solidFill>
                <a:schemeClr val="dk1"/>
              </a:solidFill>
              <a:latin typeface="Tw Cen MT"/>
            </a:endParaRPr>
          </a:p>
        </p:txBody>
      </p:sp>
      <p:sp>
        <p:nvSpPr>
          <p:cNvPr id="4" name="PlaceHolder 3"/>
          <p:cNvSpPr>
            <a:spLocks noGrp="1"/>
          </p:cNvSpPr>
          <p:nvPr>
            <p:ph type="sldNum" idx="3"/>
          </p:nvPr>
        </p:nvSpPr>
        <p:spPr/>
        <p:txBody>
          <a:bodyPr/>
          <a:p>
            <a:fld id="{33CEB91F-4908-4A1B-8AAC-0EBAA45697E7}"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343080" y="192600"/>
            <a:ext cx="7434000" cy="902880"/>
          </a:xfrm>
          <a:prstGeom prst="rect">
            <a:avLst/>
          </a:prstGeom>
          <a:noFill/>
          <a:ln w="0">
            <a:noFill/>
          </a:ln>
        </p:spPr>
        <p:txBody>
          <a:bodyPr anchor="ctr">
            <a:noAutofit/>
          </a:bodyPr>
          <a:p>
            <a:pPr indent="0" algn="ctr" defTabSz="914400">
              <a:lnSpc>
                <a:spcPct val="90000"/>
              </a:lnSpc>
              <a:buNone/>
            </a:pPr>
            <a:r>
              <a:rPr b="1" lang="en-US" sz="3200" spc="-1" strike="noStrike" cap="all">
                <a:solidFill>
                  <a:schemeClr val="dk1"/>
                </a:solidFill>
                <a:latin typeface="Tw Cen MT"/>
              </a:rPr>
              <a:t>Learning Outcome 5.1                          Apply Your Knowledge #2 </a:t>
            </a:r>
            <a:r>
              <a:rPr b="1" lang="en-US" sz="1000" spc="-1" strike="noStrike" cap="all">
                <a:solidFill>
                  <a:schemeClr val="dk1"/>
                </a:solidFill>
                <a:latin typeface="Tw Cen MT"/>
              </a:rPr>
              <a:t>2</a:t>
            </a:r>
            <a:endParaRPr b="0" lang="en-US" sz="1000" spc="-1" strike="noStrike">
              <a:solidFill>
                <a:schemeClr val="dk1"/>
              </a:solidFill>
              <a:latin typeface="Tw Cen MT"/>
            </a:endParaRPr>
          </a:p>
        </p:txBody>
      </p:sp>
      <p:sp>
        <p:nvSpPr>
          <p:cNvPr id="270" name="PlaceHolder 2"/>
          <p:cNvSpPr>
            <a:spLocks noGrp="1"/>
          </p:cNvSpPr>
          <p:nvPr>
            <p:ph/>
          </p:nvPr>
        </p:nvSpPr>
        <p:spPr>
          <a:xfrm>
            <a:off x="362520" y="1602720"/>
            <a:ext cx="8457840" cy="1140120"/>
          </a:xfrm>
          <a:prstGeom prst="rect">
            <a:avLst/>
          </a:prstGeom>
          <a:noFill/>
          <a:ln w="0">
            <a:noFill/>
          </a:ln>
        </p:spPr>
        <p:txBody>
          <a:bodyPr anchor="t">
            <a:normAutofit/>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What is the normal length of time for the P</a:t>
            </a:r>
            <a:r>
              <a:rPr b="0" lang="en-US" sz="300" spc="-1" strike="noStrike" cap="all">
                <a:solidFill>
                  <a:schemeClr val="dk1"/>
                </a:solidFill>
                <a:latin typeface="Tw Cen MT"/>
              </a:rPr>
              <a:t> </a:t>
            </a:r>
            <a:r>
              <a:rPr b="0" lang="en-US" sz="2800" spc="-1" strike="noStrike" cap="all">
                <a:solidFill>
                  <a:schemeClr val="dk1"/>
                </a:solidFill>
                <a:latin typeface="Tw Cen MT"/>
              </a:rPr>
              <a:t>R interval?</a:t>
            </a:r>
            <a:endParaRPr b="0" lang="en-US" sz="2800" spc="-1" strike="noStrike" cap="all">
              <a:solidFill>
                <a:schemeClr val="dk1"/>
              </a:solidFill>
              <a:latin typeface="Tw Cen MT"/>
            </a:endParaRPr>
          </a:p>
        </p:txBody>
      </p:sp>
      <p:sp>
        <p:nvSpPr>
          <p:cNvPr id="271" name="PlaceHolder 3"/>
          <p:cNvSpPr>
            <a:spLocks noGrp="1"/>
          </p:cNvSpPr>
          <p:nvPr>
            <p:ph/>
          </p:nvPr>
        </p:nvSpPr>
        <p:spPr>
          <a:xfrm>
            <a:off x="392040" y="3657600"/>
            <a:ext cx="8457840" cy="816120"/>
          </a:xfrm>
          <a:prstGeom prst="rect">
            <a:avLst/>
          </a:prstGeom>
          <a:noFill/>
          <a:ln w="0">
            <a:noFill/>
          </a:ln>
        </p:spPr>
        <p:txBody>
          <a:bodyPr anchor="t">
            <a:normAutofit/>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0.12 to 0.20 second</a:t>
            </a:r>
            <a:endParaRPr b="0" lang="en-US" sz="2800" spc="-1" strike="noStrike" cap="all">
              <a:solidFill>
                <a:schemeClr val="dk1"/>
              </a:solidFill>
              <a:latin typeface="Tw Cen MT"/>
            </a:endParaRPr>
          </a:p>
        </p:txBody>
      </p:sp>
      <p:sp>
        <p:nvSpPr>
          <p:cNvPr id="272" name="PlaceHolder 4"/>
          <p:cNvSpPr>
            <a:spLocks noGrp="1"/>
          </p:cNvSpPr>
          <p:nvPr>
            <p:ph/>
          </p:nvPr>
        </p:nvSpPr>
        <p:spPr>
          <a:xfrm>
            <a:off x="392040" y="2833560"/>
            <a:ext cx="8457840" cy="922680"/>
          </a:xfrm>
          <a:prstGeom prst="rect">
            <a:avLst/>
          </a:prstGeom>
          <a:noFill/>
          <a:ln w="0">
            <a:noFill/>
          </a:ln>
        </p:spPr>
        <p:txBody>
          <a:bodyPr anchor="t">
            <a:normAutofit/>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Answer:</a:t>
            </a:r>
            <a:endParaRPr b="0" lang="en-US" sz="2800" spc="-1" strike="noStrike" cap="all">
              <a:solidFill>
                <a:schemeClr val="dk1"/>
              </a:solidFill>
              <a:latin typeface="Tw Cen MT"/>
            </a:endParaRPr>
          </a:p>
        </p:txBody>
      </p:sp>
      <p:sp>
        <p:nvSpPr>
          <p:cNvPr id="6" name="PlaceHolder 5"/>
          <p:cNvSpPr>
            <a:spLocks noGrp="1"/>
          </p:cNvSpPr>
          <p:nvPr>
            <p:ph type="sldNum" idx="4"/>
          </p:nvPr>
        </p:nvSpPr>
        <p:spPr/>
        <p:txBody>
          <a:bodyPr/>
          <a:p>
            <a:fld id="{D07F4E74-EA6C-447E-BBE6-3F614A1A80CA}"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343080" y="192600"/>
            <a:ext cx="8457840" cy="902880"/>
          </a:xfrm>
          <a:prstGeom prst="rect">
            <a:avLst/>
          </a:prstGeom>
          <a:noFill/>
          <a:ln w="0">
            <a:noFill/>
          </a:ln>
        </p:spPr>
        <p:txBody>
          <a:bodyPr anchor="ctr">
            <a:normAutofit/>
          </a:bodyPr>
          <a:p>
            <a:pPr indent="0" algn="ctr" defTabSz="914400">
              <a:lnSpc>
                <a:spcPct val="90000"/>
              </a:lnSpc>
              <a:buNone/>
            </a:pPr>
            <a:r>
              <a:rPr b="1" lang="en-US" sz="3600" spc="-1" strike="noStrike" cap="all">
                <a:solidFill>
                  <a:schemeClr val="dk1"/>
                </a:solidFill>
                <a:latin typeface="Tw Cen MT"/>
              </a:rPr>
              <a:t>Electrical Stimulation </a:t>
            </a:r>
            <a:r>
              <a:rPr b="1" lang="en-US" sz="1000" spc="-1" strike="noStrike" cap="all">
                <a:solidFill>
                  <a:schemeClr val="dk1"/>
                </a:solidFill>
                <a:latin typeface="Tw Cen MT"/>
              </a:rPr>
              <a:t>1</a:t>
            </a:r>
            <a:endParaRPr b="0" lang="en-US" sz="1000" spc="-1" strike="noStrike">
              <a:solidFill>
                <a:schemeClr val="dk1"/>
              </a:solidFill>
              <a:latin typeface="Tw Cen MT"/>
            </a:endParaRPr>
          </a:p>
        </p:txBody>
      </p:sp>
      <p:sp>
        <p:nvSpPr>
          <p:cNvPr id="192" name="PlaceHolder 2"/>
          <p:cNvSpPr>
            <a:spLocks noGrp="1"/>
          </p:cNvSpPr>
          <p:nvPr>
            <p:ph/>
          </p:nvPr>
        </p:nvSpPr>
        <p:spPr>
          <a:xfrm>
            <a:off x="343080" y="1276560"/>
            <a:ext cx="8457840" cy="1409400"/>
          </a:xfrm>
          <a:prstGeom prst="rect">
            <a:avLst/>
          </a:prstGeom>
          <a:noFill/>
          <a:ln w="0">
            <a:noFill/>
          </a:ln>
        </p:spPr>
        <p:txBody>
          <a:bodyPr anchor="t">
            <a:normAutofit/>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Polarization.</a:t>
            </a:r>
            <a:endParaRPr b="0" lang="en-US" sz="28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Cells are at peak resting energy.</a:t>
            </a:r>
            <a:endParaRPr b="0" lang="en-US" sz="2800" spc="-1" strike="noStrike" cap="all">
              <a:solidFill>
                <a:schemeClr val="dk1"/>
              </a:solidFill>
              <a:latin typeface="Tw Cen MT"/>
            </a:endParaRPr>
          </a:p>
        </p:txBody>
      </p:sp>
      <p:graphicFrame>
        <p:nvGraphicFramePr>
          <p:cNvPr id="1" name="Diagram1"/>
          <p:cNvGraphicFramePr/>
          <p:nvPr>
            <p:extLst>
              <p:ext uri="{D42A27DB-BD31-4B8C-83A1-F6EECF244321}">
                <p14:modId xmlns:p14="http://schemas.microsoft.com/office/powerpoint/2010/main" val="2997072355"/>
              </p:ext>
            </p:extLst>
          </p:nvPr>
        </p:nvGraphicFramePr>
        <p:xfrm>
          <a:off x="343080" y="2950560"/>
          <a:ext cx="8457840" cy="3297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PlaceHolder 3"/>
          <p:cNvSpPr>
            <a:spLocks noGrp="1"/>
          </p:cNvSpPr>
          <p:nvPr>
            <p:ph type="sldNum" idx="2"/>
          </p:nvPr>
        </p:nvSpPr>
        <p:spPr/>
        <p:txBody>
          <a:bodyPr/>
          <a:p>
            <a:fld id="{90B98101-11B3-483A-91E0-B1180D2F6485}"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343080" y="192600"/>
            <a:ext cx="7443360" cy="902880"/>
          </a:xfrm>
          <a:prstGeom prst="rect">
            <a:avLst/>
          </a:prstGeom>
          <a:noFill/>
          <a:ln w="0">
            <a:noFill/>
          </a:ln>
        </p:spPr>
        <p:txBody>
          <a:bodyPr anchor="ctr">
            <a:normAutofit fontScale="84166"/>
          </a:bodyPr>
          <a:p>
            <a:pPr indent="0" algn="ctr" defTabSz="914400">
              <a:lnSpc>
                <a:spcPct val="90000"/>
              </a:lnSpc>
              <a:buNone/>
            </a:pPr>
            <a:r>
              <a:rPr b="1" lang="en-US" sz="3600" spc="-1" strike="noStrike" cap="all">
                <a:solidFill>
                  <a:schemeClr val="dk1"/>
                </a:solidFill>
                <a:latin typeface="Tw Cen MT"/>
              </a:rPr>
              <a:t>Learning Outcome 5.2                       Rhythm Interpretation </a:t>
            </a:r>
            <a:r>
              <a:rPr b="1" lang="en-US" sz="1100" spc="-1" strike="noStrike" cap="all">
                <a:solidFill>
                  <a:schemeClr val="dk1"/>
                </a:solidFill>
                <a:latin typeface="Tw Cen MT"/>
              </a:rPr>
              <a:t>1</a:t>
            </a:r>
            <a:endParaRPr b="0" lang="en-US" sz="1100" spc="-1" strike="noStrike">
              <a:solidFill>
                <a:schemeClr val="dk1"/>
              </a:solidFill>
              <a:latin typeface="Tw Cen MT"/>
            </a:endParaRPr>
          </a:p>
        </p:txBody>
      </p:sp>
      <p:sp>
        <p:nvSpPr>
          <p:cNvPr id="274" name="PlaceHolder 2"/>
          <p:cNvSpPr>
            <a:spLocks noGrp="1"/>
          </p:cNvSpPr>
          <p:nvPr>
            <p:ph/>
          </p:nvPr>
        </p:nvSpPr>
        <p:spPr>
          <a:xfrm>
            <a:off x="343080" y="1659240"/>
            <a:ext cx="8457840" cy="4588920"/>
          </a:xfrm>
          <a:prstGeom prst="rect">
            <a:avLst/>
          </a:prstGeom>
          <a:noFill/>
          <a:ln w="0">
            <a:noFill/>
          </a:ln>
        </p:spPr>
        <p:txBody>
          <a:bodyPr anchor="t">
            <a:noAutofit/>
          </a:bodyPr>
          <a:p>
            <a:pPr marL="292680" indent="-29268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E</a:t>
            </a:r>
            <a:r>
              <a:rPr b="0" lang="en-US" sz="300" spc="-1" strike="noStrike" cap="all">
                <a:solidFill>
                  <a:schemeClr val="dk1"/>
                </a:solidFill>
                <a:latin typeface="Tw Cen MT"/>
              </a:rPr>
              <a:t> </a:t>
            </a:r>
            <a:r>
              <a:rPr b="0" lang="en-US" sz="2800" spc="-1" strike="noStrike" cap="all">
                <a:solidFill>
                  <a:schemeClr val="dk1"/>
                </a:solidFill>
                <a:latin typeface="Tw Cen MT"/>
              </a:rPr>
              <a:t>C</a:t>
            </a:r>
            <a:r>
              <a:rPr b="0" lang="en-US" sz="300" spc="-1" strike="noStrike" cap="all">
                <a:solidFill>
                  <a:schemeClr val="dk1"/>
                </a:solidFill>
                <a:latin typeface="Tw Cen MT"/>
              </a:rPr>
              <a:t> </a:t>
            </a:r>
            <a:r>
              <a:rPr b="0" lang="en-US" sz="2800" spc="-1" strike="noStrike" cap="all">
                <a:solidFill>
                  <a:schemeClr val="dk1"/>
                </a:solidFill>
                <a:latin typeface="Tw Cen MT"/>
              </a:rPr>
              <a:t>G is an important tool for diagnosing and treating various cardiac diseases.</a:t>
            </a:r>
            <a:endParaRPr b="0" lang="en-US" sz="28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Determining cardiac dysrhythmia can be challenging.</a:t>
            </a:r>
            <a:endParaRPr b="0" lang="en-US" sz="28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E</a:t>
            </a:r>
            <a:r>
              <a:rPr b="0" lang="en-US" sz="300" spc="-1" strike="noStrike" cap="all">
                <a:solidFill>
                  <a:schemeClr val="dk1"/>
                </a:solidFill>
                <a:latin typeface="Tw Cen MT"/>
              </a:rPr>
              <a:t> </a:t>
            </a:r>
            <a:r>
              <a:rPr b="0" lang="en-US" sz="2800" spc="-1" strike="noStrike" cap="all">
                <a:solidFill>
                  <a:schemeClr val="dk1"/>
                </a:solidFill>
                <a:latin typeface="Tw Cen MT"/>
              </a:rPr>
              <a:t>C</a:t>
            </a:r>
            <a:r>
              <a:rPr b="0" lang="en-US" sz="300" spc="-1" strike="noStrike" cap="all">
                <a:solidFill>
                  <a:schemeClr val="dk1"/>
                </a:solidFill>
                <a:latin typeface="Tw Cen MT"/>
              </a:rPr>
              <a:t> </a:t>
            </a:r>
            <a:r>
              <a:rPr b="0" lang="en-US" sz="2800" spc="-1" strike="noStrike" cap="all">
                <a:solidFill>
                  <a:schemeClr val="dk1"/>
                </a:solidFill>
                <a:latin typeface="Tw Cen MT"/>
              </a:rPr>
              <a:t>G analysis involves a systematic approach.</a:t>
            </a:r>
            <a:endParaRPr b="0" lang="en-US" sz="2800" spc="-1" strike="noStrike" cap="all">
              <a:solidFill>
                <a:schemeClr val="dk1"/>
              </a:solidFill>
              <a:latin typeface="Tw Cen MT"/>
            </a:endParaRPr>
          </a:p>
        </p:txBody>
      </p:sp>
      <p:sp>
        <p:nvSpPr>
          <p:cNvPr id="4" name="PlaceHolder 3"/>
          <p:cNvSpPr>
            <a:spLocks noGrp="1"/>
          </p:cNvSpPr>
          <p:nvPr>
            <p:ph type="sldNum" idx="3"/>
          </p:nvPr>
        </p:nvSpPr>
        <p:spPr/>
        <p:txBody>
          <a:bodyPr/>
          <a:p>
            <a:fld id="{99C7241D-DB73-4028-AB10-3114A3614389}"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title"/>
          </p:nvPr>
        </p:nvSpPr>
        <p:spPr>
          <a:xfrm>
            <a:off x="343080" y="192600"/>
            <a:ext cx="7424280" cy="902880"/>
          </a:xfrm>
          <a:prstGeom prst="rect">
            <a:avLst/>
          </a:prstGeom>
          <a:noFill/>
          <a:ln w="0">
            <a:noFill/>
          </a:ln>
        </p:spPr>
        <p:txBody>
          <a:bodyPr anchor="ctr">
            <a:normAutofit fontScale="84166"/>
          </a:bodyPr>
          <a:p>
            <a:pPr indent="0" algn="ctr" defTabSz="914400">
              <a:lnSpc>
                <a:spcPct val="90000"/>
              </a:lnSpc>
              <a:buNone/>
            </a:pPr>
            <a:r>
              <a:rPr b="1" lang="en-US" sz="3600" spc="-1" strike="noStrike" cap="all">
                <a:solidFill>
                  <a:schemeClr val="dk1"/>
                </a:solidFill>
                <a:latin typeface="Tw Cen MT"/>
              </a:rPr>
              <a:t>Learning Outcome 5.2                       Rhythm Interpretation </a:t>
            </a:r>
            <a:r>
              <a:rPr b="1" lang="en-US" sz="1100" spc="-1" strike="noStrike" cap="all">
                <a:solidFill>
                  <a:schemeClr val="dk1"/>
                </a:solidFill>
                <a:latin typeface="Tw Cen MT"/>
              </a:rPr>
              <a:t>2</a:t>
            </a:r>
            <a:endParaRPr b="0" lang="en-US" sz="1100" spc="-1" strike="noStrike">
              <a:solidFill>
                <a:schemeClr val="dk1"/>
              </a:solidFill>
              <a:latin typeface="Tw Cen MT"/>
            </a:endParaRPr>
          </a:p>
        </p:txBody>
      </p:sp>
      <p:sp>
        <p:nvSpPr>
          <p:cNvPr id="276" name="PlaceHolder 2"/>
          <p:cNvSpPr>
            <a:spLocks noGrp="1"/>
          </p:cNvSpPr>
          <p:nvPr>
            <p:ph/>
          </p:nvPr>
        </p:nvSpPr>
        <p:spPr>
          <a:xfrm>
            <a:off x="343080" y="1276560"/>
            <a:ext cx="8457840" cy="87696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The waves, segments and interval of the tracing are evaluated to determine the type of cardiac rhythm.</a:t>
            </a:r>
            <a:endParaRPr b="0" lang="en-US" sz="2400" spc="-1" strike="noStrike" cap="all">
              <a:solidFill>
                <a:schemeClr val="dk1"/>
              </a:solidFill>
              <a:latin typeface="Tw Cen MT"/>
            </a:endParaRPr>
          </a:p>
        </p:txBody>
      </p:sp>
      <p:sp>
        <p:nvSpPr>
          <p:cNvPr id="277" name="PlaceHolder 3"/>
          <p:cNvSpPr>
            <a:spLocks noGrp="1"/>
          </p:cNvSpPr>
          <p:nvPr>
            <p:ph/>
          </p:nvPr>
        </p:nvSpPr>
        <p:spPr>
          <a:xfrm>
            <a:off x="3002400" y="6294240"/>
            <a:ext cx="3168360" cy="220680"/>
          </a:xfrm>
          <a:prstGeom prst="rect">
            <a:avLst/>
          </a:prstGeom>
          <a:noFill/>
          <a:ln w="0">
            <a:noFill/>
          </a:ln>
        </p:spPr>
        <p:txBody>
          <a:bodyPr anchor="b">
            <a:noAutofit/>
          </a:bodyPr>
          <a:p>
            <a:pPr marL="228600" indent="-228600" algn="ctr" defTabSz="914400">
              <a:lnSpc>
                <a:spcPct val="120000"/>
              </a:lnSpc>
              <a:spcBef>
                <a:spcPts val="1001"/>
              </a:spcBef>
              <a:buClr>
                <a:srgbClr val="000000"/>
              </a:buClr>
              <a:buFont typeface="Arial"/>
              <a:buChar char="•"/>
            </a:pPr>
            <a:r>
              <a:rPr b="0" lang="en-US" sz="1200" spc="-1" strike="noStrike" cap="all">
                <a:solidFill>
                  <a:schemeClr val="dk1"/>
                </a:solidFill>
                <a:latin typeface="Tw Cen MT"/>
              </a:rPr>
              <a:t>Access the text alternative for slide images.</a:t>
            </a:r>
            <a:endParaRPr b="0" lang="en-US" sz="1200" spc="-1" strike="noStrike" cap="all">
              <a:solidFill>
                <a:schemeClr val="dk1"/>
              </a:solidFill>
              <a:latin typeface="Tw Cen MT"/>
            </a:endParaRPr>
          </a:p>
        </p:txBody>
      </p:sp>
      <p:pic>
        <p:nvPicPr>
          <p:cNvPr id="278" name="Picture 9" descr="The waves, segments, and interval of the tracing are shown."/>
          <p:cNvPicPr/>
          <p:nvPr/>
        </p:nvPicPr>
        <p:blipFill>
          <a:blip r:embed="rId1"/>
          <a:stretch/>
        </p:blipFill>
        <p:spPr>
          <a:xfrm>
            <a:off x="625320" y="2633040"/>
            <a:ext cx="7934040" cy="2602440"/>
          </a:xfrm>
          <a:prstGeom prst="rect">
            <a:avLst/>
          </a:prstGeom>
          <a:ln w="0">
            <a:noFill/>
          </a:ln>
        </p:spPr>
      </p:pic>
      <p:sp>
        <p:nvSpPr>
          <p:cNvPr id="5" name="PlaceHolder 4"/>
          <p:cNvSpPr>
            <a:spLocks noGrp="1"/>
          </p:cNvSpPr>
          <p:nvPr>
            <p:ph type="sldNum" idx="3"/>
          </p:nvPr>
        </p:nvSpPr>
        <p:spPr/>
        <p:txBody>
          <a:bodyPr/>
          <a:p>
            <a:fld id="{8FCCBE90-99E3-4B44-A04D-E8F58F99778C}"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343080" y="192600"/>
            <a:ext cx="7434000" cy="902880"/>
          </a:xfrm>
          <a:prstGeom prst="rect">
            <a:avLst/>
          </a:prstGeom>
          <a:noFill/>
          <a:ln w="0">
            <a:noFill/>
          </a:ln>
        </p:spPr>
        <p:txBody>
          <a:bodyPr anchor="ctr">
            <a:normAutofit fontScale="84166"/>
          </a:bodyPr>
          <a:p>
            <a:pPr indent="0" algn="ctr" defTabSz="914400">
              <a:lnSpc>
                <a:spcPct val="90000"/>
              </a:lnSpc>
              <a:buNone/>
            </a:pPr>
            <a:r>
              <a:rPr b="1" lang="en-US" sz="3600" spc="-1" strike="noStrike" cap="all">
                <a:solidFill>
                  <a:schemeClr val="dk1"/>
                </a:solidFill>
                <a:latin typeface="Tw Cen MT"/>
              </a:rPr>
              <a:t>Learning Outcome 5.2                          Apply Your Knowledge </a:t>
            </a:r>
            <a:r>
              <a:rPr b="1" lang="en-US" sz="1100" spc="-1" strike="noStrike" cap="all">
                <a:solidFill>
                  <a:schemeClr val="dk1"/>
                </a:solidFill>
                <a:latin typeface="Tw Cen MT"/>
              </a:rPr>
              <a:t>1</a:t>
            </a:r>
            <a:endParaRPr b="0" lang="en-US" sz="1100" spc="-1" strike="noStrike">
              <a:solidFill>
                <a:schemeClr val="dk1"/>
              </a:solidFill>
              <a:latin typeface="Tw Cen MT"/>
            </a:endParaRPr>
          </a:p>
        </p:txBody>
      </p:sp>
      <p:sp>
        <p:nvSpPr>
          <p:cNvPr id="280" name="PlaceHolder 2"/>
          <p:cNvSpPr>
            <a:spLocks noGrp="1"/>
          </p:cNvSpPr>
          <p:nvPr>
            <p:ph/>
          </p:nvPr>
        </p:nvSpPr>
        <p:spPr>
          <a:xfrm>
            <a:off x="343080" y="1951200"/>
            <a:ext cx="8457840" cy="429660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True or False: The best way to analyze an E</a:t>
            </a:r>
            <a:r>
              <a:rPr b="0" lang="en-US" sz="300" spc="-1" strike="noStrike" cap="all">
                <a:solidFill>
                  <a:schemeClr val="dk1"/>
                </a:solidFill>
                <a:latin typeface="Tw Cen MT"/>
              </a:rPr>
              <a:t> </a:t>
            </a:r>
            <a:r>
              <a:rPr b="0" lang="en-US" sz="2800" spc="-1" strike="noStrike" cap="all">
                <a:solidFill>
                  <a:schemeClr val="dk1"/>
                </a:solidFill>
                <a:latin typeface="Tw Cen MT"/>
              </a:rPr>
              <a:t>C</a:t>
            </a:r>
            <a:r>
              <a:rPr b="0" lang="en-US" sz="300" spc="-1" strike="noStrike" cap="all">
                <a:solidFill>
                  <a:schemeClr val="dk1"/>
                </a:solidFill>
                <a:latin typeface="Tw Cen MT"/>
              </a:rPr>
              <a:t> </a:t>
            </a:r>
            <a:r>
              <a:rPr b="0" lang="en-US" sz="2800" spc="-1" strike="noStrike" cap="all">
                <a:solidFill>
                  <a:schemeClr val="dk1"/>
                </a:solidFill>
                <a:latin typeface="Tw Cen MT"/>
              </a:rPr>
              <a:t>G recording is to gather the data and match it to specific rhythm criteria.</a:t>
            </a:r>
            <a:endParaRPr b="0" lang="en-US" sz="2800" spc="-1" strike="noStrike" cap="all">
              <a:solidFill>
                <a:schemeClr val="dk1"/>
              </a:solidFill>
              <a:latin typeface="Tw Cen MT"/>
            </a:endParaRPr>
          </a:p>
        </p:txBody>
      </p:sp>
      <p:sp>
        <p:nvSpPr>
          <p:cNvPr id="4" name="PlaceHolder 3"/>
          <p:cNvSpPr>
            <a:spLocks noGrp="1"/>
          </p:cNvSpPr>
          <p:nvPr>
            <p:ph type="sldNum" idx="3"/>
          </p:nvPr>
        </p:nvSpPr>
        <p:spPr/>
        <p:txBody>
          <a:bodyPr/>
          <a:p>
            <a:fld id="{0935F2BF-FD19-4F8D-BE84-02E195557590}"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title"/>
          </p:nvPr>
        </p:nvSpPr>
        <p:spPr>
          <a:xfrm>
            <a:off x="343080" y="192600"/>
            <a:ext cx="7396200" cy="902880"/>
          </a:xfrm>
          <a:prstGeom prst="rect">
            <a:avLst/>
          </a:prstGeom>
          <a:noFill/>
          <a:ln w="0">
            <a:noFill/>
          </a:ln>
        </p:spPr>
        <p:txBody>
          <a:bodyPr anchor="ctr">
            <a:noAutofit/>
          </a:bodyPr>
          <a:p>
            <a:pPr indent="0" algn="ctr" defTabSz="914400">
              <a:lnSpc>
                <a:spcPct val="90000"/>
              </a:lnSpc>
              <a:buNone/>
            </a:pPr>
            <a:r>
              <a:rPr b="1" lang="en-US" sz="3200" spc="-1" strike="noStrike" cap="all">
                <a:solidFill>
                  <a:schemeClr val="dk1"/>
                </a:solidFill>
                <a:latin typeface="Tw Cen MT"/>
              </a:rPr>
              <a:t>Learning Outcome 5.2                          Apply Your Knowledge </a:t>
            </a:r>
            <a:r>
              <a:rPr b="1" lang="en-US" sz="1000" spc="-1" strike="noStrike" cap="all">
                <a:solidFill>
                  <a:schemeClr val="dk1"/>
                </a:solidFill>
                <a:latin typeface="Tw Cen MT"/>
              </a:rPr>
              <a:t>2</a:t>
            </a:r>
            <a:endParaRPr b="0" lang="en-US" sz="1000" spc="-1" strike="noStrike">
              <a:solidFill>
                <a:schemeClr val="dk1"/>
              </a:solidFill>
              <a:latin typeface="Tw Cen MT"/>
            </a:endParaRPr>
          </a:p>
        </p:txBody>
      </p:sp>
      <p:sp>
        <p:nvSpPr>
          <p:cNvPr id="282" name="PlaceHolder 2"/>
          <p:cNvSpPr>
            <a:spLocks noGrp="1"/>
          </p:cNvSpPr>
          <p:nvPr>
            <p:ph/>
          </p:nvPr>
        </p:nvSpPr>
        <p:spPr>
          <a:xfrm>
            <a:off x="333000" y="1729080"/>
            <a:ext cx="8457840" cy="1580400"/>
          </a:xfrm>
          <a:prstGeom prst="rect">
            <a:avLst/>
          </a:prstGeom>
          <a:noFill/>
          <a:ln w="0">
            <a:noFill/>
          </a:ln>
        </p:spPr>
        <p:txBody>
          <a:bodyPr anchor="t">
            <a:normAutofit fontScale="93441"/>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True or False: The best way to analyze an E</a:t>
            </a:r>
            <a:r>
              <a:rPr b="0" lang="en-US" sz="300" spc="-1" strike="noStrike" cap="all">
                <a:solidFill>
                  <a:schemeClr val="dk1"/>
                </a:solidFill>
                <a:latin typeface="Tw Cen MT"/>
              </a:rPr>
              <a:t> </a:t>
            </a:r>
            <a:r>
              <a:rPr b="0" lang="en-US" sz="2800" spc="-1" strike="noStrike" cap="all">
                <a:solidFill>
                  <a:schemeClr val="dk1"/>
                </a:solidFill>
                <a:latin typeface="Tw Cen MT"/>
              </a:rPr>
              <a:t>C</a:t>
            </a:r>
            <a:r>
              <a:rPr b="0" lang="en-US" sz="300" spc="-1" strike="noStrike" cap="all">
                <a:solidFill>
                  <a:schemeClr val="dk1"/>
                </a:solidFill>
                <a:latin typeface="Tw Cen MT"/>
              </a:rPr>
              <a:t> </a:t>
            </a:r>
            <a:r>
              <a:rPr b="0" lang="en-US" sz="2800" spc="-1" strike="noStrike" cap="all">
                <a:solidFill>
                  <a:schemeClr val="dk1"/>
                </a:solidFill>
                <a:latin typeface="Tw Cen MT"/>
              </a:rPr>
              <a:t>G recording is to gather the data and match it to specific rhythm criteria.</a:t>
            </a:r>
            <a:endParaRPr b="0" lang="en-US" sz="2800" spc="-1" strike="noStrike" cap="all">
              <a:solidFill>
                <a:schemeClr val="dk1"/>
              </a:solidFill>
              <a:latin typeface="Tw Cen MT"/>
            </a:endParaRPr>
          </a:p>
        </p:txBody>
      </p:sp>
      <p:sp>
        <p:nvSpPr>
          <p:cNvPr id="283" name="PlaceHolder 3"/>
          <p:cNvSpPr>
            <a:spLocks noGrp="1"/>
          </p:cNvSpPr>
          <p:nvPr>
            <p:ph/>
          </p:nvPr>
        </p:nvSpPr>
        <p:spPr>
          <a:xfrm>
            <a:off x="307440" y="4560840"/>
            <a:ext cx="8457840" cy="860760"/>
          </a:xfrm>
          <a:prstGeom prst="rect">
            <a:avLst/>
          </a:prstGeom>
          <a:noFill/>
          <a:ln w="0">
            <a:noFill/>
          </a:ln>
        </p:spPr>
        <p:txBody>
          <a:bodyPr anchor="t">
            <a:normAutofit/>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True</a:t>
            </a:r>
            <a:endParaRPr b="0" lang="en-US" sz="2800" spc="-1" strike="noStrike" cap="all">
              <a:solidFill>
                <a:schemeClr val="dk1"/>
              </a:solidFill>
              <a:latin typeface="Tw Cen MT"/>
            </a:endParaRPr>
          </a:p>
        </p:txBody>
      </p:sp>
      <p:sp>
        <p:nvSpPr>
          <p:cNvPr id="284" name="PlaceHolder 4"/>
          <p:cNvSpPr>
            <a:spLocks noGrp="1"/>
          </p:cNvSpPr>
          <p:nvPr>
            <p:ph/>
          </p:nvPr>
        </p:nvSpPr>
        <p:spPr>
          <a:xfrm>
            <a:off x="307440" y="3613320"/>
            <a:ext cx="8457840" cy="687960"/>
          </a:xfrm>
          <a:prstGeom prst="rect">
            <a:avLst/>
          </a:prstGeom>
          <a:noFill/>
          <a:ln w="0">
            <a:noFill/>
          </a:ln>
        </p:spPr>
        <p:txBody>
          <a:bodyPr anchor="t">
            <a:normAutofit/>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Answer:</a:t>
            </a:r>
            <a:endParaRPr b="0" lang="en-US" sz="2800" spc="-1" strike="noStrike" cap="all">
              <a:solidFill>
                <a:schemeClr val="dk1"/>
              </a:solidFill>
              <a:latin typeface="Tw Cen MT"/>
            </a:endParaRPr>
          </a:p>
        </p:txBody>
      </p:sp>
      <p:sp>
        <p:nvSpPr>
          <p:cNvPr id="6" name="PlaceHolder 5"/>
          <p:cNvSpPr>
            <a:spLocks noGrp="1"/>
          </p:cNvSpPr>
          <p:nvPr>
            <p:ph type="sldNum" idx="4"/>
          </p:nvPr>
        </p:nvSpPr>
        <p:spPr/>
        <p:txBody>
          <a:bodyPr/>
          <a:p>
            <a:fld id="{D11B6F2E-6656-46CE-A9A2-31145A4C220D}"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PlaceHolder 1"/>
          <p:cNvSpPr>
            <a:spLocks noGrp="1"/>
          </p:cNvSpPr>
          <p:nvPr>
            <p:ph type="title"/>
          </p:nvPr>
        </p:nvSpPr>
        <p:spPr>
          <a:xfrm>
            <a:off x="343080" y="192600"/>
            <a:ext cx="7414920" cy="1083960"/>
          </a:xfrm>
          <a:prstGeom prst="rect">
            <a:avLst/>
          </a:prstGeom>
          <a:noFill/>
          <a:ln w="0">
            <a:noFill/>
          </a:ln>
        </p:spPr>
        <p:txBody>
          <a:bodyPr anchor="ctr">
            <a:normAutofit fontScale="75000" lnSpcReduction="10000"/>
          </a:bodyPr>
          <a:p>
            <a:pPr indent="0" algn="ctr" defTabSz="914400">
              <a:lnSpc>
                <a:spcPct val="90000"/>
              </a:lnSpc>
              <a:buNone/>
            </a:pPr>
            <a:r>
              <a:rPr b="0" lang="en-US" sz="3600" spc="-1" strike="noStrike" cap="all">
                <a:solidFill>
                  <a:schemeClr val="dk1"/>
                </a:solidFill>
                <a:latin typeface="Tw Cen MT"/>
              </a:rPr>
              <a:t>Learning Outcome 5.3                  Identifying the Components of the Rhythm</a:t>
            </a:r>
            <a:endParaRPr b="0" lang="en-US" sz="3600" spc="-1" strike="noStrike">
              <a:solidFill>
                <a:schemeClr val="dk1"/>
              </a:solidFill>
              <a:latin typeface="Tw Cen MT"/>
            </a:endParaRPr>
          </a:p>
        </p:txBody>
      </p:sp>
      <p:sp>
        <p:nvSpPr>
          <p:cNvPr id="286" name="PlaceHolder 2"/>
          <p:cNvSpPr>
            <a:spLocks noGrp="1"/>
          </p:cNvSpPr>
          <p:nvPr>
            <p:ph/>
          </p:nvPr>
        </p:nvSpPr>
        <p:spPr>
          <a:xfrm>
            <a:off x="343080" y="1621440"/>
            <a:ext cx="8457840" cy="4626720"/>
          </a:xfrm>
          <a:prstGeom prst="rect">
            <a:avLst/>
          </a:prstGeom>
          <a:noFill/>
          <a:ln w="0">
            <a:noFill/>
          </a:ln>
        </p:spPr>
        <p:txBody>
          <a:bodyPr anchor="t">
            <a:noAutofit/>
          </a:bodyPr>
          <a:p>
            <a:pPr marL="228600" indent="-228600" algn="ctr" defTabSz="914400">
              <a:lnSpc>
                <a:spcPct val="120000"/>
              </a:lnSpc>
              <a:spcBef>
                <a:spcPts val="1001"/>
              </a:spcBef>
              <a:buClr>
                <a:srgbClr val="000000"/>
              </a:buClr>
              <a:buFont typeface="Arial"/>
              <a:buChar char="•"/>
            </a:pPr>
            <a:r>
              <a:rPr b="0" lang="en-US" sz="2000" spc="-1" strike="noStrike" cap="all">
                <a:solidFill>
                  <a:srgbClr val="002060"/>
                </a:solidFill>
                <a:latin typeface="Tw Cen MT"/>
              </a:rPr>
              <a:t>Key Terms</a:t>
            </a:r>
            <a:endParaRPr b="0" lang="en-US" sz="2000" spc="-1" strike="noStrike" cap="all">
              <a:solidFill>
                <a:schemeClr val="dk1"/>
              </a:solidFill>
              <a:latin typeface="Tw Cen MT"/>
            </a:endParaRPr>
          </a:p>
          <a:p>
            <a:pPr marL="291600" indent="-291600" defTabSz="914400">
              <a:lnSpc>
                <a:spcPct val="120000"/>
              </a:lnSpc>
              <a:spcBef>
                <a:spcPts val="1001"/>
              </a:spcBef>
              <a:buClr>
                <a:srgbClr val="000000"/>
              </a:buClr>
              <a:buFont typeface="Arial"/>
              <a:buChar char="•"/>
            </a:pPr>
            <a:r>
              <a:rPr b="0" lang="en-US" sz="2000" spc="-1" strike="noStrike" cap="all">
                <a:solidFill>
                  <a:schemeClr val="dk1"/>
                </a:solidFill>
                <a:latin typeface="Tw Cen MT"/>
              </a:rPr>
              <a:t>J point.</a:t>
            </a:r>
            <a:endParaRPr b="0" lang="en-US" sz="2000" spc="-1" strike="noStrike" cap="all">
              <a:solidFill>
                <a:schemeClr val="dk1"/>
              </a:solidFill>
              <a:latin typeface="Tw Cen MT"/>
            </a:endParaRPr>
          </a:p>
          <a:p>
            <a:pPr marL="291600" indent="-291600" defTabSz="914400">
              <a:lnSpc>
                <a:spcPct val="120000"/>
              </a:lnSpc>
              <a:spcBef>
                <a:spcPts val="1001"/>
              </a:spcBef>
              <a:buClr>
                <a:srgbClr val="000000"/>
              </a:buClr>
              <a:buFont typeface="Arial"/>
              <a:buChar char="•"/>
            </a:pPr>
            <a:r>
              <a:rPr b="0" lang="en-US" sz="2000" spc="-1" strike="noStrike" cap="all">
                <a:solidFill>
                  <a:schemeClr val="dk1"/>
                </a:solidFill>
                <a:latin typeface="Tw Cen MT"/>
              </a:rPr>
              <a:t>Morphology.</a:t>
            </a:r>
            <a:endParaRPr b="0" lang="en-US" sz="2000" spc="-1" strike="noStrike" cap="all">
              <a:solidFill>
                <a:schemeClr val="dk1"/>
              </a:solidFill>
              <a:latin typeface="Tw Cen MT"/>
            </a:endParaRPr>
          </a:p>
        </p:txBody>
      </p:sp>
      <p:sp>
        <p:nvSpPr>
          <p:cNvPr id="4" name="PlaceHolder 3"/>
          <p:cNvSpPr>
            <a:spLocks noGrp="1"/>
          </p:cNvSpPr>
          <p:nvPr>
            <p:ph type="sldNum" idx="3"/>
          </p:nvPr>
        </p:nvSpPr>
        <p:spPr/>
        <p:txBody>
          <a:bodyPr/>
          <a:p>
            <a:fld id="{7F19AEAC-4840-4A8A-B6A5-1EDA7DAC1172}"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sp>
        <p:nvSpPr>
          <p:cNvPr id="287" name="PlaceHolder 1"/>
          <p:cNvSpPr>
            <a:spLocks noGrp="1"/>
          </p:cNvSpPr>
          <p:nvPr>
            <p:ph type="title"/>
          </p:nvPr>
        </p:nvSpPr>
        <p:spPr>
          <a:xfrm>
            <a:off x="343080" y="192600"/>
            <a:ext cx="7471440" cy="902880"/>
          </a:xfrm>
          <a:prstGeom prst="rect">
            <a:avLst/>
          </a:prstGeom>
          <a:noFill/>
          <a:ln w="0">
            <a:noFill/>
          </a:ln>
        </p:spPr>
        <p:txBody>
          <a:bodyPr anchor="ctr">
            <a:normAutofit fontScale="84006"/>
          </a:bodyPr>
          <a:p>
            <a:pPr indent="0" algn="ctr" defTabSz="914400">
              <a:lnSpc>
                <a:spcPct val="90000"/>
              </a:lnSpc>
              <a:buNone/>
            </a:pPr>
            <a:r>
              <a:rPr b="0" lang="en-US" sz="3600" spc="-1" strike="noStrike" cap="all">
                <a:solidFill>
                  <a:schemeClr val="dk1"/>
                </a:solidFill>
                <a:latin typeface="Tw Cen MT"/>
              </a:rPr>
              <a:t>Identifying Components of the Rhythm</a:t>
            </a:r>
            <a:endParaRPr b="0" lang="en-US" sz="3600" spc="-1" strike="noStrike">
              <a:solidFill>
                <a:schemeClr val="dk1"/>
              </a:solidFill>
              <a:latin typeface="Tw Cen MT"/>
            </a:endParaRPr>
          </a:p>
        </p:txBody>
      </p:sp>
      <p:sp>
        <p:nvSpPr>
          <p:cNvPr id="288" name="PlaceHolder 2"/>
          <p:cNvSpPr>
            <a:spLocks noGrp="1"/>
          </p:cNvSpPr>
          <p:nvPr>
            <p:ph/>
          </p:nvPr>
        </p:nvSpPr>
        <p:spPr>
          <a:xfrm>
            <a:off x="343080" y="1276560"/>
            <a:ext cx="8457840" cy="3332520"/>
          </a:xfrm>
          <a:prstGeom prst="rect">
            <a:avLst/>
          </a:prstGeom>
          <a:noFill/>
          <a:ln w="0">
            <a:noFill/>
          </a:ln>
        </p:spPr>
        <p:txBody>
          <a:bodyPr anchor="t">
            <a:normAutofit fontScale="81218"/>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Five-step process.</a:t>
            </a:r>
            <a:endParaRPr b="0" lang="en-US" sz="28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Rhythm (regularity).</a:t>
            </a:r>
            <a:endParaRPr b="0" lang="en-US" sz="28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Rate.</a:t>
            </a:r>
            <a:endParaRPr b="0" lang="en-US" sz="28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P wave morphology (shape).</a:t>
            </a:r>
            <a:endParaRPr b="0" lang="en-US" sz="28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P</a:t>
            </a:r>
            <a:r>
              <a:rPr b="0" lang="en-US" sz="200" spc="-1" strike="noStrike" cap="all">
                <a:solidFill>
                  <a:schemeClr val="dk1"/>
                </a:solidFill>
                <a:latin typeface="Tw Cen MT"/>
              </a:rPr>
              <a:t> </a:t>
            </a:r>
            <a:r>
              <a:rPr b="0" lang="en-US" sz="2800" spc="-1" strike="noStrike" cap="all">
                <a:solidFill>
                  <a:schemeClr val="dk1"/>
                </a:solidFill>
                <a:latin typeface="Tw Cen MT"/>
              </a:rPr>
              <a:t>R interval.</a:t>
            </a:r>
            <a:endParaRPr b="0" lang="en-US" sz="28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Q</a:t>
            </a:r>
            <a:r>
              <a:rPr b="0" lang="en-US" sz="200" spc="-1" strike="noStrike" cap="all">
                <a:solidFill>
                  <a:schemeClr val="dk1"/>
                </a:solidFill>
                <a:latin typeface="Tw Cen MT"/>
              </a:rPr>
              <a:t> </a:t>
            </a:r>
            <a:r>
              <a:rPr b="0" lang="en-US" sz="2800" spc="-1" strike="noStrike" cap="all">
                <a:solidFill>
                  <a:schemeClr val="dk1"/>
                </a:solidFill>
                <a:latin typeface="Tw Cen MT"/>
              </a:rPr>
              <a:t>R</a:t>
            </a:r>
            <a:r>
              <a:rPr b="0" lang="en-US" sz="200" spc="-1" strike="noStrike" cap="all">
                <a:solidFill>
                  <a:schemeClr val="dk1"/>
                </a:solidFill>
                <a:latin typeface="Tw Cen MT"/>
              </a:rPr>
              <a:t> </a:t>
            </a:r>
            <a:r>
              <a:rPr b="0" lang="en-US" sz="2800" spc="-1" strike="noStrike" cap="all">
                <a:solidFill>
                  <a:schemeClr val="dk1"/>
                </a:solidFill>
                <a:latin typeface="Tw Cen MT"/>
              </a:rPr>
              <a:t>S duration and morphology.</a:t>
            </a:r>
            <a:endParaRPr b="0" lang="en-US" sz="2800" spc="-1" strike="noStrike" cap="all">
              <a:solidFill>
                <a:schemeClr val="dk1"/>
              </a:solidFill>
              <a:latin typeface="Tw Cen MT"/>
            </a:endParaRPr>
          </a:p>
        </p:txBody>
      </p:sp>
      <p:sp>
        <p:nvSpPr>
          <p:cNvPr id="289" name="PlaceHolder 3"/>
          <p:cNvSpPr>
            <a:spLocks noGrp="1"/>
          </p:cNvSpPr>
          <p:nvPr>
            <p:ph/>
          </p:nvPr>
        </p:nvSpPr>
        <p:spPr>
          <a:xfrm>
            <a:off x="1534320" y="4858920"/>
            <a:ext cx="7266600" cy="477000"/>
          </a:xfrm>
          <a:prstGeom prst="rect">
            <a:avLst/>
          </a:prstGeom>
          <a:noFill/>
          <a:ln w="0">
            <a:noFill/>
          </a:ln>
        </p:spPr>
        <p:txBody>
          <a:bodyPr anchor="t">
            <a:normAutofit fontScale="77886"/>
          </a:bodyPr>
          <a:p>
            <a:pPr marL="228600" indent="-228600" defTabSz="914400">
              <a:lnSpc>
                <a:spcPct val="120000"/>
              </a:lnSpc>
              <a:spcBef>
                <a:spcPts val="1001"/>
              </a:spcBef>
              <a:buClr>
                <a:srgbClr val="000000"/>
              </a:buClr>
              <a:buFont typeface="Arial"/>
              <a:buChar char="•"/>
            </a:pPr>
            <a:r>
              <a:rPr b="0" lang="en-US" sz="2800" spc="-1" strike="noStrike" cap="all">
                <a:solidFill>
                  <a:schemeClr val="dk1"/>
                </a:solidFill>
                <a:latin typeface="Tw Cen MT"/>
              </a:rPr>
              <a:t>used for rhythm evaluation.</a:t>
            </a:r>
            <a:endParaRPr b="0" lang="en-US" sz="2800" spc="-1" strike="noStrike" cap="all">
              <a:solidFill>
                <a:schemeClr val="dk1"/>
              </a:solidFill>
              <a:latin typeface="Tw Cen MT"/>
            </a:endParaRPr>
          </a:p>
        </p:txBody>
      </p:sp>
      <p:graphicFrame>
        <p:nvGraphicFramePr>
          <p:cNvPr id="290" name="Object 4"/>
          <p:cNvGraphicFramePr/>
          <p:nvPr/>
        </p:nvGraphicFramePr>
        <p:xfrm>
          <a:off x="136800" y="4957920"/>
          <a:ext cx="1238400" cy="378000"/>
        </p:xfrm>
        <a:graphic>
          <a:graphicData uri="http://schemas.openxmlformats.org/presentationml/2006/ole">
            <p:oleObj r:id="rId1" spid="">
              <p:embed/>
              <p:pic>
                <p:nvPicPr>
                  <p:cNvPr id="291" name="Object 4" descr=""/>
                  <p:cNvPicPr/>
                  <p:nvPr/>
                </p:nvPicPr>
                <p:blipFill>
                  <a:blip r:embed="rId2"/>
                  <a:stretch/>
                </p:blipFill>
                <p:spPr>
                  <a:xfrm>
                    <a:off x="136800" y="4957920"/>
                    <a:ext cx="1238400" cy="378000"/>
                  </a:xfrm>
                  <a:prstGeom prst="rect">
                    <a:avLst/>
                  </a:prstGeom>
                  <a:ln w="0">
                    <a:noFill/>
                  </a:ln>
                </p:spPr>
              </p:pic>
            </p:oleObj>
          </a:graphicData>
        </a:graphic>
      </p:graphicFrame>
      <p:sp>
        <p:nvSpPr>
          <p:cNvPr id="5" name="PlaceHolder 4"/>
          <p:cNvSpPr>
            <a:spLocks noGrp="1"/>
          </p:cNvSpPr>
          <p:nvPr>
            <p:ph type="sldNum" idx="2"/>
          </p:nvPr>
        </p:nvSpPr>
        <p:spPr/>
        <p:txBody>
          <a:bodyPr/>
          <a:p>
            <a:fld id="{24EA7EF4-2205-4AAC-95A8-114AC1981A73}"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343080" y="192600"/>
            <a:ext cx="7414920" cy="902880"/>
          </a:xfrm>
          <a:prstGeom prst="rect">
            <a:avLst/>
          </a:prstGeom>
          <a:noFill/>
          <a:ln w="0">
            <a:noFill/>
          </a:ln>
        </p:spPr>
        <p:txBody>
          <a:bodyPr anchor="ctr">
            <a:normAutofit fontScale="84166"/>
          </a:bodyPr>
          <a:p>
            <a:pPr indent="0" algn="ctr" defTabSz="914400">
              <a:lnSpc>
                <a:spcPct val="90000"/>
              </a:lnSpc>
              <a:buNone/>
            </a:pPr>
            <a:r>
              <a:rPr b="1" lang="en-US" sz="3600" spc="-1" strike="noStrike" cap="all">
                <a:solidFill>
                  <a:schemeClr val="dk1"/>
                </a:solidFill>
                <a:latin typeface="Tw Cen MT"/>
              </a:rPr>
              <a:t>Identifying the Components of the Rhythm: Step One-1</a:t>
            </a:r>
            <a:endParaRPr b="0" lang="en-US" sz="3600" spc="-1" strike="noStrike">
              <a:solidFill>
                <a:schemeClr val="dk1"/>
              </a:solidFill>
              <a:latin typeface="Tw Cen MT"/>
            </a:endParaRPr>
          </a:p>
        </p:txBody>
      </p:sp>
      <p:sp>
        <p:nvSpPr>
          <p:cNvPr id="293" name="PlaceHolder 2"/>
          <p:cNvSpPr>
            <a:spLocks noGrp="1"/>
          </p:cNvSpPr>
          <p:nvPr>
            <p:ph/>
          </p:nvPr>
        </p:nvSpPr>
        <p:spPr>
          <a:xfrm>
            <a:off x="343080" y="1276560"/>
            <a:ext cx="4035600" cy="473760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1" lang="en-US" sz="2400" spc="-1" strike="noStrike" cap="all">
                <a:solidFill>
                  <a:srgbClr val="92d050"/>
                </a:solidFill>
                <a:latin typeface="Tw Cen MT"/>
              </a:rPr>
              <a:t>Determining the E</a:t>
            </a:r>
            <a:r>
              <a:rPr b="1" lang="en-US" sz="200" spc="-1" strike="noStrike" cap="all">
                <a:solidFill>
                  <a:srgbClr val="92d050"/>
                </a:solidFill>
                <a:latin typeface="Tw Cen MT"/>
              </a:rPr>
              <a:t> </a:t>
            </a:r>
            <a:r>
              <a:rPr b="1" lang="en-US" sz="2400" spc="-1" strike="noStrike" cap="all">
                <a:solidFill>
                  <a:srgbClr val="92d050"/>
                </a:solidFill>
                <a:latin typeface="Tw Cen MT"/>
              </a:rPr>
              <a:t>C</a:t>
            </a:r>
            <a:r>
              <a:rPr b="1" lang="en-US" sz="200" spc="-1" strike="noStrike" cap="all">
                <a:solidFill>
                  <a:srgbClr val="92d050"/>
                </a:solidFill>
                <a:latin typeface="Tw Cen MT"/>
              </a:rPr>
              <a:t> </a:t>
            </a:r>
            <a:r>
              <a:rPr b="1" lang="en-US" sz="2400" spc="-1" strike="noStrike" cap="all">
                <a:solidFill>
                  <a:srgbClr val="92d050"/>
                </a:solidFill>
                <a:latin typeface="Tw Cen MT"/>
              </a:rPr>
              <a:t>G rhythm or regularity</a:t>
            </a:r>
            <a:endParaRPr b="0" lang="en-US" sz="2400" spc="-1" strike="noStrike" cap="all">
              <a:solidFill>
                <a:schemeClr val="dk1"/>
              </a:solidFill>
              <a:latin typeface="Tw Cen MT"/>
            </a:endParaRPr>
          </a:p>
          <a:p>
            <a:pPr marL="228600" indent="-22860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Atrial: Measure P-P wave interval</a:t>
            </a:r>
            <a:endParaRPr b="0" lang="en-US" sz="24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Use calipers.</a:t>
            </a:r>
            <a:endParaRPr b="0" lang="en-US" sz="24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Measure several intervals.</a:t>
            </a:r>
            <a:endParaRPr b="0" lang="en-US" sz="24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Compare to determine whether rhythm is regular or irregular.</a:t>
            </a:r>
            <a:endParaRPr b="0" lang="en-US" sz="2400" spc="-1" strike="noStrike" cap="all">
              <a:solidFill>
                <a:schemeClr val="dk1"/>
              </a:solidFill>
              <a:latin typeface="Tw Cen MT"/>
            </a:endParaRPr>
          </a:p>
        </p:txBody>
      </p:sp>
      <p:pic>
        <p:nvPicPr>
          <p:cNvPr id="294" name="Picture 6" descr="A photograph shows two pointers of a divider placed from the start of one p wave to the start of the next p wave."/>
          <p:cNvPicPr/>
          <p:nvPr/>
        </p:nvPicPr>
        <p:blipFill>
          <a:blip r:embed="rId1"/>
          <a:stretch/>
        </p:blipFill>
        <p:spPr>
          <a:xfrm>
            <a:off x="4676400" y="1739160"/>
            <a:ext cx="4035600" cy="4060080"/>
          </a:xfrm>
          <a:prstGeom prst="rect">
            <a:avLst/>
          </a:prstGeom>
          <a:ln w="0">
            <a:noFill/>
          </a:ln>
        </p:spPr>
      </p:pic>
      <p:sp>
        <p:nvSpPr>
          <p:cNvPr id="4" name="PlaceHolder 3"/>
          <p:cNvSpPr>
            <a:spLocks noGrp="1"/>
          </p:cNvSpPr>
          <p:nvPr>
            <p:ph type="sldNum" idx="3"/>
          </p:nvPr>
        </p:nvSpPr>
        <p:spPr/>
        <p:txBody>
          <a:bodyPr/>
          <a:p>
            <a:fld id="{3D5FD90F-3DFE-4E38-8D4A-D28193F95931}"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343080" y="192600"/>
            <a:ext cx="7414920" cy="902880"/>
          </a:xfrm>
          <a:prstGeom prst="rect">
            <a:avLst/>
          </a:prstGeom>
          <a:noFill/>
          <a:ln w="0">
            <a:noFill/>
          </a:ln>
        </p:spPr>
        <p:txBody>
          <a:bodyPr anchor="ctr">
            <a:noAutofit/>
          </a:bodyPr>
          <a:p>
            <a:pPr indent="0" algn="ctr" defTabSz="914400">
              <a:lnSpc>
                <a:spcPct val="90000"/>
              </a:lnSpc>
              <a:buNone/>
            </a:pPr>
            <a:r>
              <a:rPr b="1" lang="en-US" sz="3200" spc="-1" strike="noStrike" cap="all">
                <a:solidFill>
                  <a:schemeClr val="dk1"/>
                </a:solidFill>
                <a:latin typeface="Tw Cen MT"/>
              </a:rPr>
              <a:t>Identifying the Components of the Rhythm: Step One-2</a:t>
            </a:r>
            <a:endParaRPr b="0" lang="en-US" sz="3200" spc="-1" strike="noStrike">
              <a:solidFill>
                <a:schemeClr val="dk1"/>
              </a:solidFill>
              <a:latin typeface="Tw Cen MT"/>
            </a:endParaRPr>
          </a:p>
        </p:txBody>
      </p:sp>
      <p:sp>
        <p:nvSpPr>
          <p:cNvPr id="296" name="PlaceHolder 2"/>
          <p:cNvSpPr>
            <a:spLocks noGrp="1"/>
          </p:cNvSpPr>
          <p:nvPr>
            <p:ph/>
          </p:nvPr>
        </p:nvSpPr>
        <p:spPr>
          <a:xfrm>
            <a:off x="343080" y="1276560"/>
            <a:ext cx="8457840" cy="460440"/>
          </a:xfrm>
          <a:prstGeom prst="rect">
            <a:avLst/>
          </a:prstGeom>
          <a:noFill/>
          <a:ln w="0">
            <a:noFill/>
          </a:ln>
        </p:spPr>
        <p:txBody>
          <a:bodyPr anchor="t">
            <a:normAutofit fontScale="87444"/>
          </a:bodyPr>
          <a:p>
            <a:pPr marL="228600" indent="-22860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Ventricular: Measure Q</a:t>
            </a:r>
            <a:r>
              <a:rPr b="0" lang="en-US" sz="200" spc="-1" strike="noStrike" cap="all">
                <a:solidFill>
                  <a:schemeClr val="dk1"/>
                </a:solidFill>
                <a:latin typeface="Tw Cen MT"/>
              </a:rPr>
              <a:t> </a:t>
            </a:r>
            <a:r>
              <a:rPr b="0" lang="en-US" sz="2400" spc="-1" strike="noStrike" cap="all">
                <a:solidFill>
                  <a:schemeClr val="dk1"/>
                </a:solidFill>
                <a:latin typeface="Tw Cen MT"/>
              </a:rPr>
              <a:t>R</a:t>
            </a:r>
            <a:r>
              <a:rPr b="0" lang="en-US" sz="200" spc="-1" strike="noStrike" cap="all">
                <a:solidFill>
                  <a:schemeClr val="dk1"/>
                </a:solidFill>
                <a:latin typeface="Tw Cen MT"/>
              </a:rPr>
              <a:t> </a:t>
            </a:r>
            <a:r>
              <a:rPr b="0" lang="en-US" sz="2400" spc="-1" strike="noStrike" cap="all">
                <a:solidFill>
                  <a:schemeClr val="dk1"/>
                </a:solidFill>
                <a:latin typeface="Tw Cen MT"/>
              </a:rPr>
              <a:t>S complex intervals:</a:t>
            </a:r>
            <a:endParaRPr b="0" lang="en-US" sz="2400" spc="-1" strike="noStrike" cap="all">
              <a:solidFill>
                <a:schemeClr val="dk1"/>
              </a:solidFill>
              <a:latin typeface="Tw Cen MT"/>
            </a:endParaRPr>
          </a:p>
        </p:txBody>
      </p:sp>
      <p:sp>
        <p:nvSpPr>
          <p:cNvPr id="297" name="PlaceHolder 3"/>
          <p:cNvSpPr>
            <a:spLocks noGrp="1"/>
          </p:cNvSpPr>
          <p:nvPr>
            <p:ph/>
          </p:nvPr>
        </p:nvSpPr>
        <p:spPr>
          <a:xfrm>
            <a:off x="343080" y="2031840"/>
            <a:ext cx="3659760" cy="832680"/>
          </a:xfrm>
          <a:prstGeom prst="rect">
            <a:avLst/>
          </a:prstGeom>
          <a:noFill/>
          <a:ln w="0">
            <a:noFill/>
          </a:ln>
        </p:spPr>
        <p:txBody>
          <a:bodyPr anchor="t">
            <a:normAutofit fontScale="83947"/>
          </a:bodyPr>
          <a:p>
            <a:pPr marL="292680" indent="-29268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The R-R wave interval is easiest.</a:t>
            </a:r>
            <a:endParaRPr b="0" lang="en-US" sz="2400" spc="-1" strike="noStrike" cap="all">
              <a:solidFill>
                <a:schemeClr val="dk1"/>
              </a:solidFill>
              <a:latin typeface="Tw Cen MT"/>
            </a:endParaRPr>
          </a:p>
        </p:txBody>
      </p:sp>
      <p:sp>
        <p:nvSpPr>
          <p:cNvPr id="298" name="PlaceHolder 4"/>
          <p:cNvSpPr>
            <a:spLocks noGrp="1"/>
          </p:cNvSpPr>
          <p:nvPr>
            <p:ph/>
          </p:nvPr>
        </p:nvSpPr>
        <p:spPr>
          <a:xfrm>
            <a:off x="4572000" y="2031840"/>
            <a:ext cx="4242600" cy="832680"/>
          </a:xfrm>
          <a:prstGeom prst="rect">
            <a:avLst/>
          </a:prstGeom>
          <a:noFill/>
          <a:ln w="0">
            <a:noFill/>
          </a:ln>
        </p:spPr>
        <p:txBody>
          <a:bodyPr anchor="t">
            <a:normAutofit fontScale="83947"/>
          </a:bodyPr>
          <a:p>
            <a:pPr marL="292680" indent="-29268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If no R wave, use the Q and S wave junction.</a:t>
            </a:r>
            <a:endParaRPr b="0" lang="en-US" sz="2400" spc="-1" strike="noStrike" cap="all">
              <a:solidFill>
                <a:schemeClr val="dk1"/>
              </a:solidFill>
              <a:latin typeface="Tw Cen MT"/>
            </a:endParaRPr>
          </a:p>
        </p:txBody>
      </p:sp>
      <p:pic>
        <p:nvPicPr>
          <p:cNvPr id="299" name="Picture 11" descr="An illustration shows two pointers placed on two consecutive R waves of an electrocardiograph. Four squares are found between the R waves."/>
          <p:cNvPicPr/>
          <p:nvPr/>
        </p:nvPicPr>
        <p:blipFill>
          <a:blip r:embed="rId1"/>
          <a:stretch/>
        </p:blipFill>
        <p:spPr>
          <a:xfrm>
            <a:off x="692640" y="3159720"/>
            <a:ext cx="3310200" cy="2572200"/>
          </a:xfrm>
          <a:prstGeom prst="rect">
            <a:avLst/>
          </a:prstGeom>
          <a:ln w="0">
            <a:noFill/>
          </a:ln>
        </p:spPr>
      </p:pic>
      <p:pic>
        <p:nvPicPr>
          <p:cNvPr id="300" name="Picture 14" descr="An illustration shows an electrocardiograph with no R wave and two pointers are placed on the Q and S wave junctions."/>
          <p:cNvPicPr/>
          <p:nvPr/>
        </p:nvPicPr>
        <p:blipFill>
          <a:blip r:embed="rId2"/>
          <a:stretch/>
        </p:blipFill>
        <p:spPr>
          <a:xfrm>
            <a:off x="4866480" y="3031560"/>
            <a:ext cx="3584520" cy="2828520"/>
          </a:xfrm>
          <a:prstGeom prst="rect">
            <a:avLst/>
          </a:prstGeom>
          <a:ln w="0">
            <a:noFill/>
          </a:ln>
        </p:spPr>
      </p:pic>
      <p:sp>
        <p:nvSpPr>
          <p:cNvPr id="6" name="PlaceHolder 5"/>
          <p:cNvSpPr>
            <a:spLocks noGrp="1"/>
          </p:cNvSpPr>
          <p:nvPr>
            <p:ph type="sldNum" idx="4"/>
          </p:nvPr>
        </p:nvSpPr>
        <p:spPr/>
        <p:txBody>
          <a:bodyPr/>
          <a:p>
            <a:fld id="{F25036E3-9136-4D72-BCD3-3A0B99E549B9}"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title"/>
          </p:nvPr>
        </p:nvSpPr>
        <p:spPr>
          <a:xfrm>
            <a:off x="343080" y="192600"/>
            <a:ext cx="7434000" cy="902880"/>
          </a:xfrm>
          <a:prstGeom prst="rect">
            <a:avLst/>
          </a:prstGeom>
          <a:noFill/>
          <a:ln w="0">
            <a:noFill/>
          </a:ln>
        </p:spPr>
        <p:txBody>
          <a:bodyPr anchor="ctr">
            <a:normAutofit fontScale="84006"/>
          </a:bodyPr>
          <a:p>
            <a:pPr indent="0" algn="ctr" defTabSz="914400">
              <a:lnSpc>
                <a:spcPct val="90000"/>
              </a:lnSpc>
              <a:buNone/>
            </a:pPr>
            <a:r>
              <a:rPr b="1" lang="en-US" sz="3600" spc="-1" strike="noStrike" cap="all">
                <a:solidFill>
                  <a:schemeClr val="dk1"/>
                </a:solidFill>
                <a:latin typeface="Tw Cen MT"/>
              </a:rPr>
              <a:t>Identifying the Components of the Rhythm: Step Two</a:t>
            </a:r>
            <a:r>
              <a:rPr b="1" lang="en-US" sz="3600" spc="-1" strike="noStrike" cap="all">
                <a:solidFill>
                  <a:schemeClr val="dk1"/>
                </a:solidFill>
                <a:latin typeface="Tw Cen MT"/>
              </a:rPr>
              <a:t>	</a:t>
            </a:r>
            <a:endParaRPr b="0" lang="en-US" sz="3600" spc="-1" strike="noStrike">
              <a:solidFill>
                <a:schemeClr val="dk1"/>
              </a:solidFill>
              <a:latin typeface="Tw Cen MT"/>
            </a:endParaRPr>
          </a:p>
        </p:txBody>
      </p:sp>
      <p:graphicFrame>
        <p:nvGraphicFramePr>
          <p:cNvPr id="13" name="Diagram13"/>
          <p:cNvGraphicFramePr/>
          <p:nvPr>
            <p:extLst>
              <p:ext uri="{D42A27DB-BD31-4B8C-83A1-F6EECF244321}">
                <p14:modId xmlns:p14="http://schemas.microsoft.com/office/powerpoint/2010/main" val="1929201481"/>
              </p:ext>
            </p:extLst>
          </p:nvPr>
        </p:nvGraphicFramePr>
        <p:xfrm>
          <a:off x="343080" y="1276560"/>
          <a:ext cx="8457840" cy="26953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02" name="PlaceHolder 2"/>
          <p:cNvSpPr>
            <a:spLocks noGrp="1"/>
          </p:cNvSpPr>
          <p:nvPr>
            <p:ph/>
          </p:nvPr>
        </p:nvSpPr>
        <p:spPr>
          <a:xfrm>
            <a:off x="343080" y="4074120"/>
            <a:ext cx="8457840" cy="217404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Irregular rhythm.</a:t>
            </a:r>
            <a:endParaRPr b="0" lang="en-US" sz="24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Use the 6-second method.</a:t>
            </a:r>
            <a:endParaRPr b="0" lang="en-US" sz="2400" spc="-1" strike="noStrike" cap="all">
              <a:solidFill>
                <a:schemeClr val="dk1"/>
              </a:solidFill>
              <a:latin typeface="Tw Cen MT"/>
            </a:endParaRPr>
          </a:p>
        </p:txBody>
      </p:sp>
      <p:sp>
        <p:nvSpPr>
          <p:cNvPr id="4" name="PlaceHolder 3"/>
          <p:cNvSpPr>
            <a:spLocks noGrp="1"/>
          </p:cNvSpPr>
          <p:nvPr>
            <p:ph type="sldNum" idx="2"/>
          </p:nvPr>
        </p:nvSpPr>
        <p:spPr/>
        <p:txBody>
          <a:bodyPr/>
          <a:p>
            <a:fld id="{100EDA3B-EEAB-40B7-ACD1-42588EEF3DBA}"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303"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304"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p:nvSpPr>
          <p:cNvPr id="305" name="PlaceHolder 1"/>
          <p:cNvSpPr>
            <a:spLocks noGrp="1"/>
          </p:cNvSpPr>
          <p:nvPr>
            <p:ph type="title"/>
          </p:nvPr>
        </p:nvSpPr>
        <p:spPr>
          <a:xfrm>
            <a:off x="685440" y="618480"/>
            <a:ext cx="7773120" cy="1595880"/>
          </a:xfrm>
          <a:prstGeom prst="rect">
            <a:avLst/>
          </a:prstGeom>
          <a:noFill/>
          <a:ln w="0">
            <a:noFill/>
          </a:ln>
        </p:spPr>
        <p:txBody>
          <a:bodyPr anchor="ctr">
            <a:normAutofit/>
          </a:bodyPr>
          <a:p>
            <a:pPr indent="0" algn="ctr" defTabSz="914400">
              <a:lnSpc>
                <a:spcPct val="90000"/>
              </a:lnSpc>
              <a:buNone/>
            </a:pPr>
            <a:r>
              <a:rPr b="1" lang="en-US" sz="3600" spc="-1" strike="noStrike" cap="all">
                <a:solidFill>
                  <a:schemeClr val="dk1"/>
                </a:solidFill>
                <a:latin typeface="Tw Cen MT"/>
              </a:rPr>
              <a:t>Identifying the Components of the Rhythm: Step Three</a:t>
            </a:r>
            <a:endParaRPr b="0" lang="en-US" sz="3600" spc="-1" strike="noStrike">
              <a:solidFill>
                <a:schemeClr val="dk1"/>
              </a:solidFill>
              <a:latin typeface="Tw Cen MT"/>
            </a:endParaRPr>
          </a:p>
        </p:txBody>
      </p:sp>
      <p:sp>
        <p:nvSpPr>
          <p:cNvPr id="306" name="PlaceHolder 2"/>
          <p:cNvSpPr>
            <a:spLocks noGrp="1"/>
          </p:cNvSpPr>
          <p:nvPr>
            <p:ph type="sldNum" idx="18"/>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7728B7E5-7A13-425E-BD9D-D667D79A4075}" type="slidenum">
              <a:rPr b="0" lang="en-US" sz="1000" spc="-1" strike="noStrike">
                <a:solidFill>
                  <a:schemeClr val="dk1"/>
                </a:solidFill>
                <a:latin typeface="Tw Cen MT"/>
              </a:rPr>
              <a:t>&lt;number&gt;</a:t>
            </a:fld>
            <a:endParaRPr b="0" lang="en-US" sz="1000" spc="-1" strike="noStrike">
              <a:solidFill>
                <a:srgbClr val="000000"/>
              </a:solidFill>
              <a:latin typeface="Times New Roman"/>
            </a:endParaRPr>
          </a:p>
        </p:txBody>
      </p:sp>
      <p:graphicFrame>
        <p:nvGraphicFramePr>
          <p:cNvPr id="14" name="Diagram14"/>
          <p:cNvGraphicFramePr/>
          <p:nvPr>
            <p:extLst>
              <p:ext uri="{D42A27DB-BD31-4B8C-83A1-F6EECF244321}">
                <p14:modId xmlns:p14="http://schemas.microsoft.com/office/powerpoint/2010/main" val="3991881284"/>
              </p:ext>
            </p:extLst>
          </p:nvPr>
        </p:nvGraphicFramePr>
        <p:xfrm>
          <a:off x="685800" y="2532600"/>
          <a:ext cx="7772040" cy="302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193"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194" name="Picture 14"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p:nvSpPr>
          <p:cNvPr id="195" name="PlaceHolder 1"/>
          <p:cNvSpPr>
            <a:spLocks noGrp="1"/>
          </p:cNvSpPr>
          <p:nvPr>
            <p:ph type="title"/>
          </p:nvPr>
        </p:nvSpPr>
        <p:spPr>
          <a:xfrm>
            <a:off x="685440" y="618480"/>
            <a:ext cx="7773120" cy="1595880"/>
          </a:xfrm>
          <a:prstGeom prst="rect">
            <a:avLst/>
          </a:prstGeom>
          <a:noFill/>
          <a:ln w="0">
            <a:noFill/>
          </a:ln>
        </p:spPr>
        <p:txBody>
          <a:bodyPr anchor="ctr">
            <a:normAutofit/>
          </a:bodyPr>
          <a:p>
            <a:pPr indent="0" algn="ctr" defTabSz="914400">
              <a:lnSpc>
                <a:spcPct val="90000"/>
              </a:lnSpc>
              <a:buNone/>
            </a:pPr>
            <a:r>
              <a:rPr b="1" lang="en-US" sz="3600" spc="-1" strike="noStrike" cap="all">
                <a:solidFill>
                  <a:schemeClr val="dk1"/>
                </a:solidFill>
                <a:latin typeface="Tw Cen MT"/>
              </a:rPr>
              <a:t>Electrical Stimulation 2</a:t>
            </a:r>
            <a:endParaRPr b="0" lang="en-US" sz="3600" spc="-1" strike="noStrike">
              <a:solidFill>
                <a:schemeClr val="dk1"/>
              </a:solidFill>
              <a:latin typeface="Tw Cen MT"/>
            </a:endParaRPr>
          </a:p>
        </p:txBody>
      </p:sp>
      <p:sp>
        <p:nvSpPr>
          <p:cNvPr id="196" name="PlaceHolder 2"/>
          <p:cNvSpPr>
            <a:spLocks noGrp="1"/>
          </p:cNvSpPr>
          <p:nvPr>
            <p:ph type="sldNum" idx="8"/>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56B1CE81-929B-49C7-B338-C9166805500E}" type="slidenum">
              <a:rPr b="0" lang="en-US" sz="1000" spc="-1" strike="noStrike">
                <a:solidFill>
                  <a:schemeClr val="dk1"/>
                </a:solidFill>
                <a:latin typeface="Tw Cen MT"/>
              </a:rPr>
              <a:t>3</a:t>
            </a:fld>
            <a:endParaRPr b="0" lang="en-US" sz="1000" spc="-1" strike="noStrike">
              <a:solidFill>
                <a:srgbClr val="000000"/>
              </a:solidFill>
              <a:latin typeface="Times New Roman"/>
            </a:endParaRPr>
          </a:p>
        </p:txBody>
      </p:sp>
      <p:graphicFrame>
        <p:nvGraphicFramePr>
          <p:cNvPr id="2" name="Diagram2"/>
          <p:cNvGraphicFramePr/>
          <p:nvPr>
            <p:extLst>
              <p:ext uri="{D42A27DB-BD31-4B8C-83A1-F6EECF244321}">
                <p14:modId xmlns:p14="http://schemas.microsoft.com/office/powerpoint/2010/main" val="142952659"/>
              </p:ext>
            </p:extLst>
          </p:nvPr>
        </p:nvGraphicFramePr>
        <p:xfrm>
          <a:off x="685800" y="2532600"/>
          <a:ext cx="7772040" cy="302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307"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308"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p:nvSpPr>
          <p:cNvPr id="309" name="PlaceHolder 1"/>
          <p:cNvSpPr>
            <a:spLocks noGrp="1"/>
          </p:cNvSpPr>
          <p:nvPr>
            <p:ph type="title"/>
          </p:nvPr>
        </p:nvSpPr>
        <p:spPr>
          <a:xfrm>
            <a:off x="685440" y="618480"/>
            <a:ext cx="7773120" cy="1595880"/>
          </a:xfrm>
          <a:prstGeom prst="rect">
            <a:avLst/>
          </a:prstGeom>
          <a:noFill/>
          <a:ln w="0">
            <a:noFill/>
          </a:ln>
        </p:spPr>
        <p:txBody>
          <a:bodyPr anchor="ctr">
            <a:normAutofit/>
          </a:bodyPr>
          <a:p>
            <a:pPr indent="0" algn="ctr" defTabSz="914400">
              <a:lnSpc>
                <a:spcPct val="90000"/>
              </a:lnSpc>
              <a:buNone/>
            </a:pPr>
            <a:r>
              <a:rPr b="1" lang="en-US" sz="3600" spc="-1" strike="noStrike" cap="all">
                <a:solidFill>
                  <a:schemeClr val="dk1"/>
                </a:solidFill>
                <a:latin typeface="Tw Cen MT"/>
              </a:rPr>
              <a:t>Identifying the Components of the Rhythm: Step Four 1</a:t>
            </a:r>
            <a:endParaRPr b="0" lang="en-US" sz="3600" spc="-1" strike="noStrike">
              <a:solidFill>
                <a:schemeClr val="dk1"/>
              </a:solidFill>
              <a:latin typeface="Tw Cen MT"/>
            </a:endParaRPr>
          </a:p>
        </p:txBody>
      </p:sp>
      <p:sp>
        <p:nvSpPr>
          <p:cNvPr id="310" name="PlaceHolder 2"/>
          <p:cNvSpPr>
            <a:spLocks noGrp="1"/>
          </p:cNvSpPr>
          <p:nvPr>
            <p:ph type="sldNum" idx="19"/>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99B7BCF5-A7D6-4E74-A6B6-DA149517075A}" type="slidenum">
              <a:rPr b="0" lang="en-US" sz="1000" spc="-1" strike="noStrike">
                <a:solidFill>
                  <a:schemeClr val="dk1"/>
                </a:solidFill>
                <a:latin typeface="Tw Cen MT"/>
              </a:rPr>
              <a:t>&lt;number&gt;</a:t>
            </a:fld>
            <a:endParaRPr b="0" lang="en-US" sz="1000" spc="-1" strike="noStrike">
              <a:solidFill>
                <a:srgbClr val="000000"/>
              </a:solidFill>
              <a:latin typeface="Times New Roman"/>
            </a:endParaRPr>
          </a:p>
        </p:txBody>
      </p:sp>
      <p:graphicFrame>
        <p:nvGraphicFramePr>
          <p:cNvPr id="15" name="Diagram15"/>
          <p:cNvGraphicFramePr/>
          <p:nvPr>
            <p:extLst>
              <p:ext uri="{D42A27DB-BD31-4B8C-83A1-F6EECF244321}">
                <p14:modId xmlns:p14="http://schemas.microsoft.com/office/powerpoint/2010/main" val="206549654"/>
              </p:ext>
            </p:extLst>
          </p:nvPr>
        </p:nvGraphicFramePr>
        <p:xfrm>
          <a:off x="685800" y="2532600"/>
          <a:ext cx="7772040" cy="302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311"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312"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useBgFill="1">
        <p:nvSpPr>
          <p:cNvPr id="313" name="Rectangle 15">
            <a:extLst>
              <a:ext uri="{C183D7F6-B498-43B3-948B-1728B52AA6E4}">
                <adec:decorative xmlns:adec="http://schemas.microsoft.com/office/drawing/2017/decorative" val="1"/>
              </a:ext>
            </a:extLst>
          </p:cNvPr>
          <p:cNvSpPr/>
          <p:nvPr/>
        </p:nvSpPr>
        <p:spPr>
          <a:xfrm>
            <a:off x="0" y="0"/>
            <a:ext cx="914364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p:nvSpPr>
          <p:cNvPr id="314" name="Picture 6"/>
          <p:cNvSpPr/>
          <p:nvPr/>
        </p:nvSpPr>
        <p:spPr>
          <a:xfrm>
            <a:off x="720000" y="1221840"/>
            <a:ext cx="4501440" cy="4411440"/>
          </a:xfrm>
          <a:prstGeom prst="roundRect">
            <a:avLst>
              <a:gd name="adj" fmla="val 5301"/>
            </a:avLst>
          </a:prstGeom>
          <a:blipFill rotWithShape="0">
            <a:blip r:embed="rId3"/>
            <a:srcRect/>
            <a:stretch/>
          </a:blipFill>
          <a:ln cap="sq" w="82550">
            <a:solidFill>
              <a:srgbClr val="eaeaea"/>
            </a:solidFill>
            <a:miter/>
          </a:ln>
          <a:scene3d>
            <a:camera prst="orthographicFront"/>
            <a:lightRig dir="t" rig="threePt">
              <a:rot lat="0" lon="0" rev="2700000"/>
            </a:lightRig>
          </a:scene3d>
          <a:sp3d contourW="6350">
            <a:bevelT h="38100"/>
            <a:contourClr>
              <a:srgbClr val="c0c0c0"/>
            </a:contourClr>
          </a:sp3d>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pic>
        <p:nvPicPr>
          <p:cNvPr id="315" name="Picture 17" descr="">
            <a:extLst>
              <a:ext uri="{C183D7F6-B498-43B3-948B-1728B52AA6E4}">
                <adec:decorative xmlns:adec="http://schemas.microsoft.com/office/drawing/2017/decorative" val="1"/>
              </a:ext>
            </a:extLst>
          </p:cNvPr>
          <p:cNvPicPr/>
          <p:nvPr/>
        </p:nvPicPr>
        <p:blipFill>
          <a:blip r:embed="rId4"/>
          <a:stretch/>
        </p:blipFill>
        <p:spPr>
          <a:xfrm>
            <a:off x="0" y="0"/>
            <a:ext cx="9143640" cy="6857640"/>
          </a:xfrm>
          <a:prstGeom prst="rect">
            <a:avLst/>
          </a:prstGeom>
          <a:ln w="0">
            <a:noFill/>
          </a:ln>
        </p:spPr>
      </p:pic>
      <p:sp>
        <p:nvSpPr>
          <p:cNvPr id="316" name="PlaceHolder 1"/>
          <p:cNvSpPr>
            <a:spLocks noGrp="1"/>
          </p:cNvSpPr>
          <p:nvPr>
            <p:ph type="title"/>
          </p:nvPr>
        </p:nvSpPr>
        <p:spPr>
          <a:xfrm>
            <a:off x="5677920" y="957600"/>
            <a:ext cx="2780640" cy="3131640"/>
          </a:xfrm>
          <a:prstGeom prst="rect">
            <a:avLst/>
          </a:prstGeom>
          <a:noFill/>
          <a:ln w="0">
            <a:noFill/>
          </a:ln>
        </p:spPr>
        <p:txBody>
          <a:bodyPr anchor="b">
            <a:normAutofit/>
          </a:bodyPr>
          <a:p>
            <a:pPr indent="0" algn="ctr" defTabSz="914400">
              <a:lnSpc>
                <a:spcPct val="90000"/>
              </a:lnSpc>
              <a:buNone/>
            </a:pPr>
            <a:r>
              <a:rPr b="1" lang="en-US" sz="3000" spc="-1" strike="noStrike" cap="all">
                <a:solidFill>
                  <a:schemeClr val="dk1"/>
                </a:solidFill>
                <a:latin typeface="Tw Cen MT"/>
              </a:rPr>
              <a:t>Identifying the Components of the Rhythm: Step Four 2</a:t>
            </a:r>
            <a:endParaRPr b="0" lang="en-US" sz="3000" spc="-1" strike="noStrike">
              <a:solidFill>
                <a:schemeClr val="dk1"/>
              </a:solidFill>
              <a:latin typeface="Tw Cen MT"/>
            </a:endParaRPr>
          </a:p>
        </p:txBody>
      </p:sp>
      <p:sp>
        <p:nvSpPr>
          <p:cNvPr id="317" name="PlaceHolder 2"/>
          <p:cNvSpPr>
            <a:spLocks noGrp="1"/>
          </p:cNvSpPr>
          <p:nvPr>
            <p:ph type="sldNum" idx="20"/>
          </p:nvPr>
        </p:nvSpPr>
        <p:spPr>
          <a:xfrm>
            <a:off x="7885440" y="6126480"/>
            <a:ext cx="572760" cy="364680"/>
          </a:xfrm>
          <a:prstGeom prst="rect">
            <a:avLst/>
          </a:prstGeom>
          <a:noFill/>
          <a:ln w="0">
            <a:noFill/>
          </a:ln>
        </p:spPr>
        <p:txBody>
          <a:bodyPr anchor="ctr">
            <a:normAutofit/>
          </a:bodyPr>
          <a:lstStyle>
            <a:lvl1pPr indent="0" algn="r" defTabSz="914400">
              <a:lnSpc>
                <a:spcPct val="100000"/>
              </a:lnSpc>
              <a:spcAft>
                <a:spcPts val="601"/>
              </a:spcAft>
              <a:buNone/>
              <a:defRPr b="0" lang="en-US" sz="1000" spc="-1" strike="noStrike">
                <a:solidFill>
                  <a:schemeClr val="dk1"/>
                </a:solidFill>
                <a:latin typeface="Tw Cen MT"/>
              </a:defRPr>
            </a:lvl1pPr>
          </a:lstStyle>
          <a:p>
            <a:pPr indent="0" algn="r" defTabSz="914400">
              <a:lnSpc>
                <a:spcPct val="100000"/>
              </a:lnSpc>
              <a:spcAft>
                <a:spcPts val="601"/>
              </a:spcAft>
              <a:buNone/>
            </a:pPr>
            <a:fld id="{B8198660-2BC9-4CED-BF96-59DCBB8ADA45}" type="slidenum">
              <a:rPr b="0" lang="en-US" sz="1000" spc="-1" strike="noStrike">
                <a:solidFill>
                  <a:schemeClr val="dk1"/>
                </a:solidFill>
                <a:latin typeface="Tw Cen MT"/>
              </a:rPr>
              <a:t>&lt;number&gt;</a:t>
            </a:fld>
            <a:endParaRPr b="0" lang="en-US"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318"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319"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p:nvSpPr>
          <p:cNvPr id="320" name="Rectangle 15">
            <a:extLst>
              <a:ext uri="{C183D7F6-B498-43B3-948B-1728B52AA6E4}">
                <adec:decorative xmlns:adec="http://schemas.microsoft.com/office/drawing/2017/decorative" val="1"/>
              </a:ext>
            </a:extLst>
          </p:cNvPr>
          <p:cNvSpPr/>
          <p:nvPr/>
        </p:nvSpPr>
        <p:spPr>
          <a:xfrm>
            <a:off x="3044880" y="0"/>
            <a:ext cx="6098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useBgFill="1">
        <p:nvSpPr>
          <p:cNvPr id="321" name="Rectangle 17">
            <a:extLst>
              <a:ext uri="{C183D7F6-B498-43B3-948B-1728B52AA6E4}">
                <adec:decorative xmlns:adec="http://schemas.microsoft.com/office/drawing/2017/decorative" val="1"/>
              </a:ext>
            </a:extLst>
          </p:cNvPr>
          <p:cNvSpPr/>
          <p:nvPr/>
        </p:nvSpPr>
        <p:spPr>
          <a:xfrm>
            <a:off x="0" y="0"/>
            <a:ext cx="3044520" cy="6857640"/>
          </a:xfrm>
          <a:prstGeom prst="rect">
            <a:avLst/>
          </a:prstGeom>
          <a:ln>
            <a:noFill/>
          </a:ln>
          <a:effectLst>
            <a:outerShdw algn="l" blurRad="50760" dist="12600" rotWithShape="0">
              <a:srgbClr val="000000">
                <a:alpha val="3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p:nvSpPr>
          <p:cNvPr id="322" name="PlaceHolder 1"/>
          <p:cNvSpPr>
            <a:spLocks noGrp="1"/>
          </p:cNvSpPr>
          <p:nvPr>
            <p:ph type="title"/>
          </p:nvPr>
        </p:nvSpPr>
        <p:spPr>
          <a:xfrm>
            <a:off x="480960" y="1314360"/>
            <a:ext cx="2132640" cy="3679920"/>
          </a:xfrm>
          <a:prstGeom prst="rect">
            <a:avLst/>
          </a:prstGeom>
          <a:noFill/>
          <a:ln w="0">
            <a:noFill/>
          </a:ln>
        </p:spPr>
        <p:txBody>
          <a:bodyPr anchor="ctr">
            <a:normAutofit/>
          </a:bodyPr>
          <a:p>
            <a:pPr indent="0" defTabSz="914400">
              <a:lnSpc>
                <a:spcPct val="90000"/>
              </a:lnSpc>
              <a:buNone/>
            </a:pPr>
            <a:r>
              <a:rPr b="1" lang="en-US" sz="2400" spc="-1" strike="noStrike" cap="all">
                <a:solidFill>
                  <a:schemeClr val="dk1"/>
                </a:solidFill>
                <a:latin typeface="Tw Cen MT"/>
              </a:rPr>
              <a:t>Identifying the Components of the Rhythm: Step Five 1</a:t>
            </a:r>
            <a:endParaRPr b="0" lang="en-US" sz="2400" spc="-1" strike="noStrike">
              <a:solidFill>
                <a:schemeClr val="dk1"/>
              </a:solidFill>
              <a:latin typeface="Tw Cen MT"/>
            </a:endParaRPr>
          </a:p>
        </p:txBody>
      </p:sp>
      <p:pic>
        <p:nvPicPr>
          <p:cNvPr id="323" name="Picture 19" descr="">
            <a:extLst>
              <a:ext uri="{C183D7F6-B498-43B3-948B-1728B52AA6E4}">
                <adec:decorative xmlns:adec="http://schemas.microsoft.com/office/drawing/2017/decorative" val="1"/>
              </a:ext>
            </a:extLst>
          </p:cNvPr>
          <p:cNvPicPr/>
          <p:nvPr/>
        </p:nvPicPr>
        <p:blipFill>
          <a:blip r:embed="rId3"/>
          <a:srcRect l="0" t="0" r="66708" b="77922"/>
          <a:stretch/>
        </p:blipFill>
        <p:spPr>
          <a:xfrm>
            <a:off x="0" y="0"/>
            <a:ext cx="3044520" cy="1514160"/>
          </a:xfrm>
          <a:prstGeom prst="rect">
            <a:avLst/>
          </a:prstGeom>
          <a:ln w="0">
            <a:noFill/>
          </a:ln>
        </p:spPr>
      </p:pic>
      <p:pic>
        <p:nvPicPr>
          <p:cNvPr id="324" name="Picture 21" descr="">
            <a:extLst>
              <a:ext uri="{C183D7F6-B498-43B3-948B-1728B52AA6E4}">
                <adec:decorative xmlns:adec="http://schemas.microsoft.com/office/drawing/2017/decorative" val="1"/>
              </a:ext>
            </a:extLst>
          </p:cNvPr>
          <p:cNvPicPr/>
          <p:nvPr/>
        </p:nvPicPr>
        <p:blipFill>
          <a:blip r:embed="rId4"/>
          <a:srcRect l="78757" t="72835" r="0" b="14151"/>
          <a:stretch/>
        </p:blipFill>
        <p:spPr>
          <a:xfrm>
            <a:off x="1032840" y="5963040"/>
            <a:ext cx="1942920" cy="892440"/>
          </a:xfrm>
          <a:prstGeom prst="rect">
            <a:avLst/>
          </a:prstGeom>
          <a:ln w="0">
            <a:noFill/>
          </a:ln>
        </p:spPr>
      </p:pic>
      <p:sp>
        <p:nvSpPr>
          <p:cNvPr id="325" name="PlaceHolder 2"/>
          <p:cNvSpPr>
            <a:spLocks noGrp="1"/>
          </p:cNvSpPr>
          <p:nvPr>
            <p:ph type="sldNum" idx="21"/>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DDC5CC8C-9FFE-4DFD-A5FC-013CC34CE016}" type="slidenum">
              <a:rPr b="0" lang="en-US" sz="1000" spc="-1" strike="noStrike">
                <a:solidFill>
                  <a:schemeClr val="dk1"/>
                </a:solidFill>
                <a:latin typeface="Tw Cen MT"/>
              </a:rPr>
              <a:t>&lt;number&gt;</a:t>
            </a:fld>
            <a:endParaRPr b="0" lang="en-US" sz="1000" spc="-1" strike="noStrike">
              <a:solidFill>
                <a:srgbClr val="000000"/>
              </a:solidFill>
              <a:latin typeface="Times New Roman"/>
            </a:endParaRPr>
          </a:p>
        </p:txBody>
      </p:sp>
      <p:graphicFrame>
        <p:nvGraphicFramePr>
          <p:cNvPr id="16" name="Diagram16"/>
          <p:cNvGraphicFramePr/>
          <p:nvPr>
            <p:extLst>
              <p:ext uri="{D42A27DB-BD31-4B8C-83A1-F6EECF244321}">
                <p14:modId xmlns:p14="http://schemas.microsoft.com/office/powerpoint/2010/main" val="3254869500"/>
              </p:ext>
            </p:extLst>
          </p:nvPr>
        </p:nvGraphicFramePr>
        <p:xfrm>
          <a:off x="3445560" y="888840"/>
          <a:ext cx="5012280" cy="4606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326"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327" name="Picture 18"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useBgFill="1">
        <p:nvSpPr>
          <p:cNvPr id="328" name="Rectangle 20">
            <a:extLst>
              <a:ext uri="{C183D7F6-B498-43B3-948B-1728B52AA6E4}">
                <adec:decorative xmlns:adec="http://schemas.microsoft.com/office/drawing/2017/decorative" val="1"/>
              </a:ext>
            </a:extLst>
          </p:cNvPr>
          <p:cNvSpPr/>
          <p:nvPr/>
        </p:nvSpPr>
        <p:spPr>
          <a:xfrm>
            <a:off x="0" y="0"/>
            <a:ext cx="914364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pic>
        <p:nvPicPr>
          <p:cNvPr id="329" name="Picture 2" descr="">
            <a:extLst>
              <a:ext uri="{C183D7F6-B498-43B3-948B-1728B52AA6E4}">
                <adec:decorative xmlns:adec="http://schemas.microsoft.com/office/drawing/2017/decorative" val="1"/>
              </a:ext>
            </a:extLst>
          </p:cNvPr>
          <p:cNvPicPr/>
          <p:nvPr/>
        </p:nvPicPr>
        <p:blipFill>
          <a:blip r:embed="rId3">
            <a:alphaModFix amt="70000"/>
          </a:blip>
          <a:stretch/>
        </p:blipFill>
        <p:spPr>
          <a:xfrm>
            <a:off x="0" y="0"/>
            <a:ext cx="9143640" cy="6857640"/>
          </a:xfrm>
          <a:prstGeom prst="rect">
            <a:avLst/>
          </a:prstGeom>
          <a:ln w="0">
            <a:noFill/>
          </a:ln>
        </p:spPr>
      </p:pic>
      <p:sp>
        <p:nvSpPr>
          <p:cNvPr id="330" name="Rounded Rectangle 5">
            <a:extLst>
              <a:ext uri="{C183D7F6-B498-43B3-948B-1728B52AA6E4}">
                <adec:decorative xmlns:adec="http://schemas.microsoft.com/office/drawing/2017/decorative" val="1"/>
              </a:ext>
            </a:extLst>
          </p:cNvPr>
          <p:cNvSpPr/>
          <p:nvPr/>
        </p:nvSpPr>
        <p:spPr>
          <a:xfrm>
            <a:off x="665640" y="1215360"/>
            <a:ext cx="4503240" cy="4939920"/>
          </a:xfrm>
          <a:prstGeom prst="roundRect">
            <a:avLst>
              <a:gd name="adj" fmla="val 4448"/>
            </a:avLst>
          </a:prstGeom>
          <a:solidFill>
            <a:srgbClr val="ffffff"/>
          </a:solidFill>
          <a:ln cap="sq" w="82550">
            <a:solidFill>
              <a:srgbClr val="eaeaea"/>
            </a:solidFill>
            <a:miter/>
          </a:ln>
          <a:scene3d>
            <a:camera prst="orthographicFront"/>
            <a:lightRig dir="t" rig="threePt">
              <a:rot lat="0" lon="0" rev="2700000"/>
            </a:lightRig>
          </a:scene3d>
          <a:sp3d contourW="6350">
            <a:bevelT h="38100"/>
            <a:contourClr>
              <a:srgbClr val="c0c0c0"/>
            </a:contourClr>
          </a:sp3d>
        </p:spPr>
        <p:style>
          <a:lnRef idx="0"/>
          <a:fillRef idx="0"/>
          <a:effectRef idx="0"/>
          <a:fontRef idx="minor"/>
        </p:style>
        <p:txBody>
          <a:bodyPr anchor="t">
            <a:normAutofit/>
          </a:bodyPr>
          <a:p>
            <a:pPr algn="ctr" defTabSz="914400">
              <a:lnSpc>
                <a:spcPct val="120000"/>
              </a:lnSpc>
              <a:spcBef>
                <a:spcPts val="1001"/>
              </a:spcBef>
            </a:pPr>
            <a:endParaRPr b="0" lang="en-US" sz="3200" spc="-1" strike="noStrike" cap="all">
              <a:solidFill>
                <a:schemeClr val="lt1">
                  <a:lumMod val="50000"/>
                </a:schemeClr>
              </a:solidFill>
              <a:latin typeface="Tw Cen MT"/>
            </a:endParaRPr>
          </a:p>
        </p:txBody>
      </p:sp>
      <p:pic>
        <p:nvPicPr>
          <p:cNvPr id="331" name="Picture 11" descr="An illustration shows Q R S complex in an electrocardiograph."/>
          <p:cNvPicPr/>
          <p:nvPr/>
        </p:nvPicPr>
        <p:blipFill>
          <a:blip r:embed="rId4"/>
          <a:stretch/>
        </p:blipFill>
        <p:spPr>
          <a:xfrm>
            <a:off x="1026720" y="2770560"/>
            <a:ext cx="1831320" cy="1803960"/>
          </a:xfrm>
          <a:prstGeom prst="rect">
            <a:avLst/>
          </a:prstGeom>
          <a:ln w="0">
            <a:noFill/>
          </a:ln>
        </p:spPr>
      </p:pic>
      <p:pic>
        <p:nvPicPr>
          <p:cNvPr id="332" name="Picture 26" descr="">
            <a:extLst>
              <a:ext uri="{C183D7F6-B498-43B3-948B-1728B52AA6E4}">
                <adec:decorative xmlns:adec="http://schemas.microsoft.com/office/drawing/2017/decorative" val="1"/>
              </a:ext>
            </a:extLst>
          </p:cNvPr>
          <p:cNvPicPr/>
          <p:nvPr/>
        </p:nvPicPr>
        <p:blipFill>
          <a:blip r:embed="rId5"/>
          <a:stretch/>
        </p:blipFill>
        <p:spPr>
          <a:xfrm>
            <a:off x="-1800" y="0"/>
            <a:ext cx="9143640" cy="6857640"/>
          </a:xfrm>
          <a:prstGeom prst="rect">
            <a:avLst/>
          </a:prstGeom>
          <a:ln w="0">
            <a:noFill/>
          </a:ln>
        </p:spPr>
      </p:pic>
      <p:sp>
        <p:nvSpPr>
          <p:cNvPr id="333" name="PlaceHolder 1"/>
          <p:cNvSpPr>
            <a:spLocks noGrp="1"/>
          </p:cNvSpPr>
          <p:nvPr>
            <p:ph type="title"/>
          </p:nvPr>
        </p:nvSpPr>
        <p:spPr>
          <a:xfrm>
            <a:off x="5677920" y="957600"/>
            <a:ext cx="2780640" cy="3131640"/>
          </a:xfrm>
          <a:prstGeom prst="rect">
            <a:avLst/>
          </a:prstGeom>
          <a:noFill/>
          <a:ln w="0">
            <a:noFill/>
          </a:ln>
        </p:spPr>
        <p:txBody>
          <a:bodyPr anchor="b">
            <a:normAutofit/>
          </a:bodyPr>
          <a:p>
            <a:pPr indent="0" algn="ctr" defTabSz="914400">
              <a:lnSpc>
                <a:spcPct val="90000"/>
              </a:lnSpc>
              <a:buNone/>
            </a:pPr>
            <a:r>
              <a:rPr b="1" lang="en-US" sz="3000" spc="-1" strike="noStrike" cap="all">
                <a:solidFill>
                  <a:schemeClr val="dk1"/>
                </a:solidFill>
                <a:latin typeface="Tw Cen MT"/>
              </a:rPr>
              <a:t>Identifying the Components of the Rhythm: Step Five 2</a:t>
            </a:r>
            <a:endParaRPr b="0" lang="en-US" sz="3000" spc="-1" strike="noStrike">
              <a:solidFill>
                <a:schemeClr val="dk1"/>
              </a:solidFill>
              <a:latin typeface="Tw Cen MT"/>
            </a:endParaRPr>
          </a:p>
        </p:txBody>
      </p:sp>
      <p:sp>
        <p:nvSpPr>
          <p:cNvPr id="334" name="PlaceHolder 2"/>
          <p:cNvSpPr>
            <a:spLocks noGrp="1"/>
          </p:cNvSpPr>
          <p:nvPr>
            <p:ph/>
          </p:nvPr>
        </p:nvSpPr>
        <p:spPr>
          <a:xfrm>
            <a:off x="5677920" y="4165560"/>
            <a:ext cx="2780640" cy="1717200"/>
          </a:xfrm>
          <a:prstGeom prst="rect">
            <a:avLst/>
          </a:prstGeom>
          <a:noFill/>
          <a:ln w="0">
            <a:noFill/>
          </a:ln>
        </p:spPr>
        <p:txBody>
          <a:bodyPr anchor="b">
            <a:normAutofit/>
          </a:bodyPr>
          <a:p>
            <a:pPr indent="0" algn="ctr" defTabSz="914400">
              <a:lnSpc>
                <a:spcPct val="120000"/>
              </a:lnSpc>
              <a:spcBef>
                <a:spcPts val="1001"/>
              </a:spcBef>
              <a:buNone/>
              <a:tabLst>
                <a:tab algn="l" pos="0"/>
              </a:tabLst>
            </a:pPr>
            <a:r>
              <a:rPr b="0" lang="en-US" sz="2200" spc="-1" strike="noStrike" cap="all">
                <a:solidFill>
                  <a:schemeClr val="lt1">
                    <a:lumMod val="50000"/>
                  </a:schemeClr>
                </a:solidFill>
                <a:latin typeface="Tw Cen MT"/>
              </a:rPr>
              <a:t>Access the text alternative for slide images.</a:t>
            </a:r>
            <a:endParaRPr b="0" lang="en-US" sz="2200" spc="-1" strike="noStrike" cap="all">
              <a:solidFill>
                <a:schemeClr val="dk1"/>
              </a:solidFill>
              <a:latin typeface="Tw Cen MT"/>
            </a:endParaRPr>
          </a:p>
        </p:txBody>
      </p:sp>
      <p:pic>
        <p:nvPicPr>
          <p:cNvPr id="335" name="Picture 6" descr="An illustration shows J point in an electrocardiograph."/>
          <p:cNvPicPr/>
          <p:nvPr/>
        </p:nvPicPr>
        <p:blipFill>
          <a:blip r:embed="rId6"/>
          <a:stretch/>
        </p:blipFill>
        <p:spPr>
          <a:xfrm>
            <a:off x="2981160" y="2778120"/>
            <a:ext cx="1834560" cy="1788840"/>
          </a:xfrm>
          <a:prstGeom prst="rect">
            <a:avLst/>
          </a:prstGeom>
          <a:ln w="0">
            <a:noFill/>
          </a:ln>
        </p:spPr>
      </p:pic>
      <p:sp>
        <p:nvSpPr>
          <p:cNvPr id="336" name="PlaceHolder 3"/>
          <p:cNvSpPr>
            <a:spLocks noGrp="1"/>
          </p:cNvSpPr>
          <p:nvPr>
            <p:ph type="sldNum" idx="22"/>
          </p:nvPr>
        </p:nvSpPr>
        <p:spPr>
          <a:xfrm>
            <a:off x="7885440" y="6180840"/>
            <a:ext cx="572760" cy="364680"/>
          </a:xfrm>
          <a:prstGeom prst="rect">
            <a:avLst/>
          </a:prstGeom>
          <a:noFill/>
          <a:ln w="0">
            <a:noFill/>
          </a:ln>
        </p:spPr>
        <p:txBody>
          <a:bodyPr anchor="ctr">
            <a:normAutofit/>
          </a:bodyPr>
          <a:lstStyle>
            <a:lvl1pPr indent="0" algn="r" defTabSz="914400">
              <a:lnSpc>
                <a:spcPct val="100000"/>
              </a:lnSpc>
              <a:spcAft>
                <a:spcPts val="601"/>
              </a:spcAft>
              <a:buNone/>
              <a:defRPr b="0" lang="en-US" sz="1000" spc="-1" strike="noStrike">
                <a:solidFill>
                  <a:schemeClr val="dk1"/>
                </a:solidFill>
                <a:latin typeface="Tw Cen MT"/>
              </a:defRPr>
            </a:lvl1pPr>
          </a:lstStyle>
          <a:p>
            <a:pPr indent="0" algn="r" defTabSz="914400">
              <a:lnSpc>
                <a:spcPct val="100000"/>
              </a:lnSpc>
              <a:spcAft>
                <a:spcPts val="601"/>
              </a:spcAft>
              <a:buNone/>
            </a:pPr>
            <a:fld id="{B1F29365-A2F3-485B-BA75-B208662FE0B7}" type="slidenum">
              <a:rPr b="0" lang="en-US" sz="1000" spc="-1" strike="noStrike">
                <a:solidFill>
                  <a:schemeClr val="dk1"/>
                </a:solidFill>
                <a:latin typeface="Tw Cen MT"/>
              </a:rPr>
              <a:t>&lt;number&gt;</a:t>
            </a:fld>
            <a:endParaRPr b="0" lang="en-US"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337"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338"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useBgFill="1">
        <p:nvSpPr>
          <p:cNvPr id="339" name="Rectangle 15">
            <a:extLst>
              <a:ext uri="{C183D7F6-B498-43B3-948B-1728B52AA6E4}">
                <adec:decorative xmlns:adec="http://schemas.microsoft.com/office/drawing/2017/decorative" val="1"/>
              </a:ext>
            </a:extLst>
          </p:cNvPr>
          <p:cNvSpPr/>
          <p:nvPr/>
        </p:nvSpPr>
        <p:spPr>
          <a:xfrm>
            <a:off x="0" y="0"/>
            <a:ext cx="914364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p:nvSpPr>
          <p:cNvPr id="340" name="PlaceHolder 1"/>
          <p:cNvSpPr>
            <a:spLocks noGrp="1"/>
          </p:cNvSpPr>
          <p:nvPr>
            <p:ph type="title"/>
          </p:nvPr>
        </p:nvSpPr>
        <p:spPr>
          <a:xfrm>
            <a:off x="685440" y="1343880"/>
            <a:ext cx="2358720" cy="4156920"/>
          </a:xfrm>
          <a:prstGeom prst="rect">
            <a:avLst/>
          </a:prstGeom>
          <a:noFill/>
          <a:ln w="0">
            <a:noFill/>
          </a:ln>
        </p:spPr>
        <p:txBody>
          <a:bodyPr anchor="ctr">
            <a:normAutofit/>
          </a:bodyPr>
          <a:p>
            <a:pPr indent="0" defTabSz="914400">
              <a:lnSpc>
                <a:spcPct val="90000"/>
              </a:lnSpc>
              <a:buNone/>
            </a:pPr>
            <a:r>
              <a:rPr b="1" lang="en-US" sz="2700" spc="-1" strike="noStrike" cap="all">
                <a:solidFill>
                  <a:schemeClr val="dk1"/>
                </a:solidFill>
                <a:latin typeface="Tw Cen MT"/>
              </a:rPr>
              <a:t>Identifying the Components of the Rhythm: Step Five 3</a:t>
            </a:r>
            <a:endParaRPr b="0" lang="en-US" sz="2700" spc="-1" strike="noStrike">
              <a:solidFill>
                <a:schemeClr val="dk1"/>
              </a:solidFill>
              <a:latin typeface="Tw Cen MT"/>
            </a:endParaRPr>
          </a:p>
        </p:txBody>
      </p:sp>
      <p:sp>
        <p:nvSpPr>
          <p:cNvPr id="341" name="Rectangle: Rounded Corners 17">
            <a:extLst>
              <a:ext uri="{C183D7F6-B498-43B3-948B-1728B52AA6E4}">
                <adec:decorative xmlns:adec="http://schemas.microsoft.com/office/drawing/2017/decorative" val="1"/>
              </a:ext>
            </a:extLst>
          </p:cNvPr>
          <p:cNvSpPr/>
          <p:nvPr/>
        </p:nvSpPr>
        <p:spPr>
          <a:xfrm>
            <a:off x="3490560" y="1253520"/>
            <a:ext cx="5194440" cy="4337640"/>
          </a:xfrm>
          <a:prstGeom prst="roundRect">
            <a:avLst>
              <a:gd name="adj" fmla="val 2158"/>
            </a:avLst>
          </a:prstGeom>
          <a:gradFill rotWithShape="0">
            <a:gsLst>
              <a:gs pos="0">
                <a:srgbClr val="f2f2f2"/>
              </a:gs>
              <a:gs pos="100000">
                <a:srgbClr val="d9d9d9"/>
              </a:gs>
            </a:gsLst>
            <a:lin ang="5400000"/>
          </a:gradFill>
          <a:ln cap="sq" w="82550">
            <a:solidFill>
              <a:srgbClr val="ffffff">
                <a:lumMod val="95000"/>
              </a:srgbClr>
            </a:solidFill>
            <a:miter/>
          </a:ln>
          <a:scene3d>
            <a:camera prst="orthographicFront"/>
            <a:lightRig dir="t" rig="threePt">
              <a:rot lat="0" lon="0" rev="2700000"/>
            </a:lightRig>
          </a:scene3d>
          <a:sp3d contourW="6350">
            <a:bevelT h="38100"/>
            <a:contourClr>
              <a:schemeClr val="bg1"/>
            </a:contourClr>
          </a:sp3d>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pic>
        <p:nvPicPr>
          <p:cNvPr id="342" name="Picture 19" descr="">
            <a:extLst>
              <a:ext uri="{C183D7F6-B498-43B3-948B-1728B52AA6E4}">
                <adec:decorative xmlns:adec="http://schemas.microsoft.com/office/drawing/2017/decorative" val="1"/>
              </a:ext>
            </a:extLst>
          </p:cNvPr>
          <p:cNvPicPr/>
          <p:nvPr/>
        </p:nvPicPr>
        <p:blipFill>
          <a:blip r:embed="rId3"/>
          <a:srcRect l="0" t="0" r="0" b="74147"/>
          <a:stretch/>
        </p:blipFill>
        <p:spPr>
          <a:xfrm>
            <a:off x="0" y="0"/>
            <a:ext cx="9143640" cy="1773000"/>
          </a:xfrm>
          <a:prstGeom prst="rect">
            <a:avLst/>
          </a:prstGeom>
          <a:ln w="0">
            <a:noFill/>
          </a:ln>
        </p:spPr>
      </p:pic>
      <p:sp>
        <p:nvSpPr>
          <p:cNvPr id="343" name="PlaceHolder 2"/>
          <p:cNvSpPr>
            <a:spLocks noGrp="1"/>
          </p:cNvSpPr>
          <p:nvPr>
            <p:ph type="sldNum" idx="23"/>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10BA044B-4D99-4B58-B89E-FC6A8D9DA3FE}" type="slidenum">
              <a:rPr b="0" lang="en-US" sz="1000" spc="-1" strike="noStrike">
                <a:solidFill>
                  <a:schemeClr val="dk1"/>
                </a:solidFill>
                <a:latin typeface="Tw Cen MT"/>
              </a:rPr>
              <a:t>&lt;number&gt;</a:t>
            </a:fld>
            <a:endParaRPr b="0" lang="en-US" sz="1000" spc="-1" strike="noStrike">
              <a:solidFill>
                <a:srgbClr val="000000"/>
              </a:solidFill>
              <a:latin typeface="Times New Roman"/>
            </a:endParaRPr>
          </a:p>
        </p:txBody>
      </p:sp>
      <p:graphicFrame>
        <p:nvGraphicFramePr>
          <p:cNvPr id="17" name="Diagram17"/>
          <p:cNvGraphicFramePr/>
          <p:nvPr>
            <p:extLst>
              <p:ext uri="{D42A27DB-BD31-4B8C-83A1-F6EECF244321}">
                <p14:modId xmlns:p14="http://schemas.microsoft.com/office/powerpoint/2010/main" val="2920107878"/>
              </p:ext>
            </p:extLst>
          </p:nvPr>
        </p:nvGraphicFramePr>
        <p:xfrm>
          <a:off x="3723480" y="1625760"/>
          <a:ext cx="4728600" cy="3593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9e85a8"/>
            </a:gs>
            <a:gs pos="100000">
              <a:srgbClr val="2c5483"/>
            </a:gs>
          </a:gsLst>
          <a:lin ang="5400000"/>
        </a:gradFill>
      </p:bgPr>
    </p:bg>
    <p:spTree>
      <p:nvGrpSpPr>
        <p:cNvPr id="1" name=""/>
        <p:cNvGrpSpPr/>
        <p:nvPr/>
      </p:nvGrpSpPr>
      <p:grpSpPr>
        <a:xfrm>
          <a:off x="0" y="0"/>
          <a:ext cx="0" cy="0"/>
          <a:chOff x="0" y="0"/>
          <a:chExt cx="0" cy="0"/>
        </a:xfrm>
      </p:grpSpPr>
      <p:pic>
        <p:nvPicPr>
          <p:cNvPr id="344"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345" name="Picture 12"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useBgFill="1">
        <p:nvSpPr>
          <p:cNvPr id="346" name="Rectangle 14">
            <a:extLst>
              <a:ext uri="{C183D7F6-B498-43B3-948B-1728B52AA6E4}">
                <adec:decorative xmlns:adec="http://schemas.microsoft.com/office/drawing/2017/decorative" val="1"/>
              </a:ext>
            </a:extLst>
          </p:cNvPr>
          <p:cNvSpPr/>
          <p:nvPr/>
        </p:nvSpPr>
        <p:spPr>
          <a:xfrm>
            <a:off x="0" y="0"/>
            <a:ext cx="914148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p:nvSpPr>
          <p:cNvPr id="347" name="Rectangle 16">
            <a:extLst>
              <a:ext uri="{C183D7F6-B498-43B3-948B-1728B52AA6E4}">
                <adec:decorative xmlns:adec="http://schemas.microsoft.com/office/drawing/2017/decorative" val="1"/>
              </a:ext>
            </a:extLst>
          </p:cNvPr>
          <p:cNvSpPr/>
          <p:nvPr/>
        </p:nvSpPr>
        <p:spPr>
          <a:xfrm>
            <a:off x="8280" y="0"/>
            <a:ext cx="9143640" cy="685764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useBgFill="1">
        <p:nvSpPr>
          <p:cNvPr id="348" name="Rectangle 18">
            <a:extLst>
              <a:ext uri="{C183D7F6-B498-43B3-948B-1728B52AA6E4}">
                <adec:decorative xmlns:adec="http://schemas.microsoft.com/office/drawing/2017/decorative" val="1"/>
              </a:ext>
            </a:extLst>
          </p:cNvPr>
          <p:cNvSpPr/>
          <p:nvPr/>
        </p:nvSpPr>
        <p:spPr>
          <a:xfrm>
            <a:off x="0" y="0"/>
            <a:ext cx="9143640" cy="5286240"/>
          </a:xfrm>
          <a:prstGeom prst="rect">
            <a:avLst/>
          </a:prstGeom>
          <a:ln>
            <a:noFill/>
          </a:ln>
          <a:effectLst>
            <a:outerShdw algn="t" blurRad="88920" dir="5400000" dist="25560"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pic>
        <p:nvPicPr>
          <p:cNvPr id="349" name="Picture 20" descr="">
            <a:extLst>
              <a:ext uri="{C183D7F6-B498-43B3-948B-1728B52AA6E4}">
                <adec:decorative xmlns:adec="http://schemas.microsoft.com/office/drawing/2017/decorative" val="1"/>
              </a:ext>
            </a:extLst>
          </p:cNvPr>
          <p:cNvPicPr/>
          <p:nvPr/>
        </p:nvPicPr>
        <p:blipFill>
          <a:blip r:embed="rId3"/>
          <a:srcRect l="0" t="0" r="0" b="76277"/>
          <a:stretch/>
        </p:blipFill>
        <p:spPr>
          <a:xfrm>
            <a:off x="0" y="0"/>
            <a:ext cx="9143640" cy="1627200"/>
          </a:xfrm>
          <a:prstGeom prst="rect">
            <a:avLst/>
          </a:prstGeom>
          <a:ln w="0">
            <a:noFill/>
          </a:ln>
        </p:spPr>
      </p:pic>
      <p:sp>
        <p:nvSpPr>
          <p:cNvPr id="350" name="Picture 22">
            <a:extLst>
              <a:ext uri="{C183D7F6-B498-43B3-948B-1728B52AA6E4}">
                <adec:decorative xmlns:adec="http://schemas.microsoft.com/office/drawing/2017/decorative" val="1"/>
              </a:ext>
            </a:extLst>
          </p:cNvPr>
          <p:cNvSpPr/>
          <p:nvPr/>
        </p:nvSpPr>
        <p:spPr>
          <a:xfrm>
            <a:off x="4894560" y="3384000"/>
            <a:ext cx="1728720" cy="1889280"/>
          </a:xfrm>
          <a:custGeom>
            <a:avLst/>
            <a:gdLst>
              <a:gd name="textAreaLeft" fmla="*/ 0 w 1728720"/>
              <a:gd name="textAreaRight" fmla="*/ 1729080 w 1728720"/>
              <a:gd name="textAreaTop" fmla="*/ 0 h 1889280"/>
              <a:gd name="textAreaBottom" fmla="*/ 1889640 h 1889280"/>
            </a:gdLst>
            <a:ahLst/>
            <a:rect l="textAreaLeft" t="textAreaTop" r="textAreaRight" b="textAreaBottom"/>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351" name="Picture 24">
            <a:extLst>
              <a:ext uri="{C183D7F6-B498-43B3-948B-1728B52AA6E4}">
                <adec:decorative xmlns:adec="http://schemas.microsoft.com/office/drawing/2017/decorative" val="1"/>
              </a:ext>
            </a:extLst>
          </p:cNvPr>
          <p:cNvSpPr/>
          <p:nvPr/>
        </p:nvSpPr>
        <p:spPr>
          <a:xfrm>
            <a:off x="4082400" y="3371040"/>
            <a:ext cx="1088640" cy="1889280"/>
          </a:xfrm>
          <a:custGeom>
            <a:avLst/>
            <a:gdLst>
              <a:gd name="textAreaLeft" fmla="*/ 0 w 1088640"/>
              <a:gd name="textAreaRight" fmla="*/ 1089000 w 1088640"/>
              <a:gd name="textAreaTop" fmla="*/ 0 h 1889280"/>
              <a:gd name="textAreaBottom" fmla="*/ 1889640 h 1889280"/>
            </a:gdLst>
            <a:ahLst/>
            <a:rect l="textAreaLeft" t="textAreaTop" r="textAreaRight" b="textAreaBottom"/>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a:blipFill rotWithShape="0">
            <a:blip r:embed="rId5"/>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352" name="Picture 26">
            <a:extLst>
              <a:ext uri="{C183D7F6-B498-43B3-948B-1728B52AA6E4}">
                <adec:decorative xmlns:adec="http://schemas.microsoft.com/office/drawing/2017/decorative" val="1"/>
              </a:ext>
            </a:extLst>
          </p:cNvPr>
          <p:cNvSpPr/>
          <p:nvPr/>
        </p:nvSpPr>
        <p:spPr>
          <a:xfrm>
            <a:off x="6724080" y="1675080"/>
            <a:ext cx="2427840" cy="3611160"/>
          </a:xfrm>
          <a:custGeom>
            <a:avLst/>
            <a:gdLst>
              <a:gd name="textAreaLeft" fmla="*/ 0 w 2427840"/>
              <a:gd name="textAreaRight" fmla="*/ 2428200 w 2427840"/>
              <a:gd name="textAreaTop" fmla="*/ 0 h 3611160"/>
              <a:gd name="textAreaBottom" fmla="*/ 3611520 h 3611160"/>
            </a:gdLst>
            <a:ahLst/>
            <a:rect l="textAreaLeft" t="textAreaTop" r="textAreaRight" b="textAreaBottom"/>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a:blipFill rotWithShape="0">
            <a:blip r:embed="rId6"/>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353" name="PlaceHolder 1"/>
          <p:cNvSpPr>
            <a:spLocks noGrp="1"/>
          </p:cNvSpPr>
          <p:nvPr>
            <p:ph type="title"/>
          </p:nvPr>
        </p:nvSpPr>
        <p:spPr>
          <a:xfrm>
            <a:off x="1376280" y="1124280"/>
            <a:ext cx="6517080" cy="1843920"/>
          </a:xfrm>
          <a:prstGeom prst="rect">
            <a:avLst/>
          </a:prstGeom>
          <a:noFill/>
          <a:ln w="0">
            <a:noFill/>
          </a:ln>
        </p:spPr>
        <p:txBody>
          <a:bodyPr anchor="b">
            <a:normAutofit/>
          </a:bodyPr>
          <a:p>
            <a:pPr indent="0" algn="ctr" defTabSz="914400">
              <a:lnSpc>
                <a:spcPct val="90000"/>
              </a:lnSpc>
              <a:buNone/>
            </a:pPr>
            <a:r>
              <a:rPr b="0" lang="en-US" sz="3500" spc="-1" strike="noStrike" cap="all">
                <a:solidFill>
                  <a:schemeClr val="dk1"/>
                </a:solidFill>
                <a:latin typeface="Tw Cen MT"/>
              </a:rPr>
              <a:t>Learning Outcome 5.3                          Apply Your Knowledge #1 1</a:t>
            </a:r>
            <a:endParaRPr b="0" lang="en-US" sz="3500" spc="-1" strike="noStrike">
              <a:solidFill>
                <a:schemeClr val="dk1"/>
              </a:solidFill>
              <a:latin typeface="Tw Cen MT"/>
            </a:endParaRPr>
          </a:p>
        </p:txBody>
      </p:sp>
      <p:sp>
        <p:nvSpPr>
          <p:cNvPr id="354" name="PlaceHolder 2"/>
          <p:cNvSpPr>
            <a:spLocks noGrp="1"/>
          </p:cNvSpPr>
          <p:nvPr>
            <p:ph/>
          </p:nvPr>
        </p:nvSpPr>
        <p:spPr>
          <a:xfrm>
            <a:off x="1376280" y="3013920"/>
            <a:ext cx="6517080" cy="1078560"/>
          </a:xfrm>
          <a:prstGeom prst="rect">
            <a:avLst/>
          </a:prstGeom>
          <a:noFill/>
          <a:ln w="0">
            <a:noFill/>
          </a:ln>
        </p:spPr>
        <p:txBody>
          <a:bodyPr anchor="t">
            <a:normAutofit/>
          </a:bodyPr>
          <a:p>
            <a:pPr indent="0" algn="ctr" defTabSz="914400">
              <a:lnSpc>
                <a:spcPct val="120000"/>
              </a:lnSpc>
              <a:spcBef>
                <a:spcPts val="1001"/>
              </a:spcBef>
              <a:buNone/>
              <a:tabLst>
                <a:tab algn="l" pos="0"/>
              </a:tabLst>
            </a:pPr>
            <a:r>
              <a:rPr b="0" lang="en-US" sz="2200" spc="-1" strike="noStrike" cap="all">
                <a:solidFill>
                  <a:schemeClr val="dk1">
                    <a:lumMod val="50000"/>
                    <a:lumOff val="50000"/>
                  </a:schemeClr>
                </a:solidFill>
                <a:latin typeface="Tw Cen MT"/>
              </a:rPr>
              <a:t>What are the five steps in rhythm data gathering?</a:t>
            </a:r>
            <a:endParaRPr b="0" lang="en-US" sz="2200" spc="-1" strike="noStrike" cap="all">
              <a:solidFill>
                <a:schemeClr val="dk1"/>
              </a:solidFill>
              <a:latin typeface="Tw Cen MT"/>
            </a:endParaRPr>
          </a:p>
        </p:txBody>
      </p:sp>
      <p:sp>
        <p:nvSpPr>
          <p:cNvPr id="355" name="PlaceHolder 3"/>
          <p:cNvSpPr>
            <a:spLocks noGrp="1"/>
          </p:cNvSpPr>
          <p:nvPr>
            <p:ph type="sldNum" idx="24"/>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rgbClr val="ffffff"/>
                </a:solidFill>
                <a:latin typeface="Tw Cen MT"/>
              </a:defRPr>
            </a:lvl1pPr>
          </a:lstStyle>
          <a:p>
            <a:pPr indent="0" algn="r" defTabSz="457200">
              <a:lnSpc>
                <a:spcPct val="100000"/>
              </a:lnSpc>
              <a:spcAft>
                <a:spcPts val="601"/>
              </a:spcAft>
              <a:buNone/>
            </a:pPr>
            <a:fld id="{F21B6643-07E3-42A7-8C9F-5F04643CE8FC}" type="slidenum">
              <a:rPr b="0" lang="en-US" sz="1000" spc="-1" strike="noStrike">
                <a:solidFill>
                  <a:srgbClr val="ffffff"/>
                </a:solidFill>
                <a:latin typeface="Tw Cen MT"/>
              </a:rPr>
              <a:t>&lt;number&gt;</a:t>
            </a:fld>
            <a:endParaRPr b="0" lang="en-US"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title"/>
          </p:nvPr>
        </p:nvSpPr>
        <p:spPr>
          <a:xfrm>
            <a:off x="343080" y="192600"/>
            <a:ext cx="7622280" cy="902880"/>
          </a:xfrm>
          <a:prstGeom prst="rect">
            <a:avLst/>
          </a:prstGeom>
          <a:noFill/>
          <a:ln w="0">
            <a:noFill/>
          </a:ln>
        </p:spPr>
        <p:txBody>
          <a:bodyPr anchor="ctr">
            <a:normAutofit fontScale="84006"/>
          </a:bodyPr>
          <a:p>
            <a:pPr indent="0" algn="ctr" defTabSz="914400">
              <a:lnSpc>
                <a:spcPct val="90000"/>
              </a:lnSpc>
              <a:buNone/>
            </a:pPr>
            <a:r>
              <a:rPr b="0" lang="en-US" sz="3600" spc="-1" strike="noStrike" cap="all">
                <a:solidFill>
                  <a:schemeClr val="dk1"/>
                </a:solidFill>
                <a:latin typeface="Tw Cen MT"/>
              </a:rPr>
              <a:t>Learning Outcome 5.3                          Apply Your Knowledge #1 </a:t>
            </a:r>
            <a:r>
              <a:rPr b="0" lang="en-US" sz="1100" spc="-1" strike="noStrike" cap="all">
                <a:solidFill>
                  <a:schemeClr val="dk1"/>
                </a:solidFill>
                <a:latin typeface="Tw Cen MT"/>
              </a:rPr>
              <a:t>2</a:t>
            </a:r>
            <a:endParaRPr b="0" lang="en-US" sz="1100" spc="-1" strike="noStrike">
              <a:solidFill>
                <a:schemeClr val="dk1"/>
              </a:solidFill>
              <a:latin typeface="Tw Cen MT"/>
            </a:endParaRPr>
          </a:p>
        </p:txBody>
      </p:sp>
      <p:sp>
        <p:nvSpPr>
          <p:cNvPr id="357" name="PlaceHolder 2"/>
          <p:cNvSpPr>
            <a:spLocks noGrp="1"/>
          </p:cNvSpPr>
          <p:nvPr>
            <p:ph/>
          </p:nvPr>
        </p:nvSpPr>
        <p:spPr>
          <a:xfrm>
            <a:off x="366480" y="1440000"/>
            <a:ext cx="8457840" cy="512280"/>
          </a:xfrm>
          <a:prstGeom prst="rect">
            <a:avLst/>
          </a:prstGeom>
          <a:noFill/>
          <a:ln w="0">
            <a:noFill/>
          </a:ln>
        </p:spPr>
        <p:txBody>
          <a:bodyPr anchor="t">
            <a:normAutofit fontScale="87444"/>
          </a:bodyPr>
          <a:p>
            <a:pPr marL="228600" indent="-22860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What are the five steps in rhythm data gathering?</a:t>
            </a:r>
            <a:endParaRPr b="0" lang="en-US" sz="2400" spc="-1" strike="noStrike" cap="all">
              <a:solidFill>
                <a:schemeClr val="dk1"/>
              </a:solidFill>
              <a:latin typeface="Tw Cen MT"/>
            </a:endParaRPr>
          </a:p>
        </p:txBody>
      </p:sp>
      <p:sp>
        <p:nvSpPr>
          <p:cNvPr id="358" name="PlaceHolder 3"/>
          <p:cNvSpPr>
            <a:spLocks noGrp="1"/>
          </p:cNvSpPr>
          <p:nvPr>
            <p:ph/>
          </p:nvPr>
        </p:nvSpPr>
        <p:spPr>
          <a:xfrm>
            <a:off x="343080" y="2688480"/>
            <a:ext cx="8457840" cy="2896200"/>
          </a:xfrm>
          <a:prstGeom prst="rect">
            <a:avLst/>
          </a:prstGeom>
          <a:noFill/>
          <a:ln w="0">
            <a:noFill/>
          </a:ln>
        </p:spPr>
        <p:txBody>
          <a:bodyPr anchor="t">
            <a:normAutofit/>
          </a:bodyPr>
          <a:p>
            <a:pPr marL="291600" indent="-291600" defTabSz="914400">
              <a:lnSpc>
                <a:spcPct val="120000"/>
              </a:lnSpc>
              <a:spcBef>
                <a:spcPts val="1001"/>
              </a:spcBef>
              <a:buClr>
                <a:srgbClr val="000000"/>
              </a:buClr>
              <a:buFont typeface="Arial"/>
              <a:buChar char="•"/>
            </a:pPr>
            <a:r>
              <a:rPr b="0" lang="en-US" sz="2400" spc="-1" strike="noStrike" cap="all">
                <a:solidFill>
                  <a:srgbClr val="002060"/>
                </a:solidFill>
                <a:latin typeface="Tw Cen MT"/>
              </a:rPr>
              <a:t>Rhythm.</a:t>
            </a:r>
            <a:endParaRPr b="0" lang="en-US" sz="2400" spc="-1" strike="noStrike" cap="all">
              <a:solidFill>
                <a:schemeClr val="dk1"/>
              </a:solidFill>
              <a:latin typeface="Tw Cen MT"/>
            </a:endParaRPr>
          </a:p>
          <a:p>
            <a:pPr marL="291600" indent="-291600" defTabSz="914400">
              <a:lnSpc>
                <a:spcPct val="120000"/>
              </a:lnSpc>
              <a:spcBef>
                <a:spcPts val="1001"/>
              </a:spcBef>
              <a:buClr>
                <a:srgbClr val="000000"/>
              </a:buClr>
              <a:buFont typeface="Arial"/>
              <a:buChar char="•"/>
            </a:pPr>
            <a:r>
              <a:rPr b="0" lang="en-US" sz="2400" spc="-1" strike="noStrike" cap="all">
                <a:solidFill>
                  <a:srgbClr val="002060"/>
                </a:solidFill>
                <a:latin typeface="Tw Cen MT"/>
              </a:rPr>
              <a:t>Rate.</a:t>
            </a:r>
            <a:endParaRPr b="0" lang="en-US" sz="2400" spc="-1" strike="noStrike" cap="all">
              <a:solidFill>
                <a:schemeClr val="dk1"/>
              </a:solidFill>
              <a:latin typeface="Tw Cen MT"/>
            </a:endParaRPr>
          </a:p>
          <a:p>
            <a:pPr marL="291600" indent="-291600" defTabSz="914400">
              <a:lnSpc>
                <a:spcPct val="120000"/>
              </a:lnSpc>
              <a:spcBef>
                <a:spcPts val="1001"/>
              </a:spcBef>
              <a:buClr>
                <a:srgbClr val="000000"/>
              </a:buClr>
              <a:buFont typeface="Arial"/>
              <a:buChar char="•"/>
            </a:pPr>
            <a:r>
              <a:rPr b="0" lang="en-US" sz="2400" spc="-1" strike="noStrike" cap="all">
                <a:solidFill>
                  <a:srgbClr val="002060"/>
                </a:solidFill>
                <a:latin typeface="Tw Cen MT"/>
              </a:rPr>
              <a:t>P wave configuration.</a:t>
            </a:r>
            <a:endParaRPr b="0" lang="en-US" sz="2400" spc="-1" strike="noStrike" cap="all">
              <a:solidFill>
                <a:schemeClr val="dk1"/>
              </a:solidFill>
              <a:latin typeface="Tw Cen MT"/>
            </a:endParaRPr>
          </a:p>
          <a:p>
            <a:pPr marL="291600" indent="-291600" defTabSz="914400">
              <a:lnSpc>
                <a:spcPct val="120000"/>
              </a:lnSpc>
              <a:spcBef>
                <a:spcPts val="1001"/>
              </a:spcBef>
              <a:buClr>
                <a:srgbClr val="000000"/>
              </a:buClr>
              <a:buFont typeface="Arial"/>
              <a:buChar char="•"/>
            </a:pPr>
            <a:r>
              <a:rPr b="0" lang="en-US" sz="2400" spc="-1" strike="noStrike" cap="all">
                <a:solidFill>
                  <a:srgbClr val="002060"/>
                </a:solidFill>
                <a:latin typeface="Tw Cen MT"/>
              </a:rPr>
              <a:t>P</a:t>
            </a:r>
            <a:r>
              <a:rPr b="0" lang="en-US" sz="200" spc="-1" strike="noStrike" cap="all">
                <a:solidFill>
                  <a:srgbClr val="002060"/>
                </a:solidFill>
                <a:latin typeface="Tw Cen MT"/>
              </a:rPr>
              <a:t> </a:t>
            </a:r>
            <a:r>
              <a:rPr b="0" lang="en-US" sz="2400" spc="-1" strike="noStrike" cap="all">
                <a:solidFill>
                  <a:srgbClr val="002060"/>
                </a:solidFill>
                <a:latin typeface="Tw Cen MT"/>
              </a:rPr>
              <a:t>R interval.</a:t>
            </a:r>
            <a:endParaRPr b="0" lang="en-US" sz="2400" spc="-1" strike="noStrike" cap="all">
              <a:solidFill>
                <a:schemeClr val="dk1"/>
              </a:solidFill>
              <a:latin typeface="Tw Cen MT"/>
            </a:endParaRPr>
          </a:p>
          <a:p>
            <a:pPr marL="291600" indent="-291600" defTabSz="914400">
              <a:lnSpc>
                <a:spcPct val="120000"/>
              </a:lnSpc>
              <a:spcBef>
                <a:spcPts val="1001"/>
              </a:spcBef>
              <a:buClr>
                <a:srgbClr val="000000"/>
              </a:buClr>
              <a:buFont typeface="Arial"/>
              <a:buChar char="•"/>
            </a:pPr>
            <a:r>
              <a:rPr b="0" lang="en-US" sz="2400" spc="-1" strike="noStrike" cap="all">
                <a:solidFill>
                  <a:srgbClr val="002060"/>
                </a:solidFill>
                <a:latin typeface="Tw Cen MT"/>
              </a:rPr>
              <a:t>Q</a:t>
            </a:r>
            <a:r>
              <a:rPr b="0" lang="en-US" sz="200" spc="-1" strike="noStrike" cap="all">
                <a:solidFill>
                  <a:srgbClr val="002060"/>
                </a:solidFill>
                <a:latin typeface="Tw Cen MT"/>
              </a:rPr>
              <a:t> </a:t>
            </a:r>
            <a:r>
              <a:rPr b="0" lang="en-US" sz="2400" spc="-1" strike="noStrike" cap="all">
                <a:solidFill>
                  <a:srgbClr val="002060"/>
                </a:solidFill>
                <a:latin typeface="Tw Cen MT"/>
              </a:rPr>
              <a:t>R</a:t>
            </a:r>
            <a:r>
              <a:rPr b="0" lang="en-US" sz="200" spc="-1" strike="noStrike" cap="all">
                <a:solidFill>
                  <a:srgbClr val="002060"/>
                </a:solidFill>
                <a:latin typeface="Tw Cen MT"/>
              </a:rPr>
              <a:t> </a:t>
            </a:r>
            <a:r>
              <a:rPr b="0" lang="en-US" sz="2400" spc="-1" strike="noStrike" cap="all">
                <a:solidFill>
                  <a:srgbClr val="002060"/>
                </a:solidFill>
                <a:latin typeface="Tw Cen MT"/>
              </a:rPr>
              <a:t>S duration and morphology.</a:t>
            </a:r>
            <a:endParaRPr b="0" lang="en-US" sz="2400" spc="-1" strike="noStrike" cap="all">
              <a:solidFill>
                <a:schemeClr val="dk1"/>
              </a:solidFill>
              <a:latin typeface="Tw Cen MT"/>
            </a:endParaRPr>
          </a:p>
        </p:txBody>
      </p:sp>
      <p:sp>
        <p:nvSpPr>
          <p:cNvPr id="359" name="PlaceHolder 4"/>
          <p:cNvSpPr>
            <a:spLocks noGrp="1"/>
          </p:cNvSpPr>
          <p:nvPr>
            <p:ph/>
          </p:nvPr>
        </p:nvSpPr>
        <p:spPr>
          <a:xfrm>
            <a:off x="366480" y="2154960"/>
            <a:ext cx="8457840" cy="533160"/>
          </a:xfrm>
          <a:prstGeom prst="rect">
            <a:avLst/>
          </a:prstGeom>
          <a:noFill/>
          <a:ln w="0">
            <a:noFill/>
          </a:ln>
        </p:spPr>
        <p:txBody>
          <a:bodyPr anchor="t">
            <a:normAutofit/>
          </a:bodyPr>
          <a:p>
            <a:pPr marL="228600" indent="-228600" defTabSz="914400">
              <a:lnSpc>
                <a:spcPct val="120000"/>
              </a:lnSpc>
              <a:spcBef>
                <a:spcPts val="1001"/>
              </a:spcBef>
              <a:buClr>
                <a:srgbClr val="000000"/>
              </a:buClr>
              <a:buFont typeface="Arial"/>
              <a:buChar char="•"/>
            </a:pPr>
            <a:r>
              <a:rPr b="0" lang="en-US" sz="2400" spc="-1" strike="noStrike" cap="all">
                <a:solidFill>
                  <a:srgbClr val="002060"/>
                </a:solidFill>
                <a:latin typeface="Tw Cen MT"/>
              </a:rPr>
              <a:t>Answer:</a:t>
            </a:r>
            <a:endParaRPr b="0" lang="en-US" sz="2400" spc="-1" strike="noStrike" cap="all">
              <a:solidFill>
                <a:schemeClr val="dk1"/>
              </a:solidFill>
              <a:latin typeface="Tw Cen MT"/>
            </a:endParaRPr>
          </a:p>
        </p:txBody>
      </p:sp>
      <p:sp>
        <p:nvSpPr>
          <p:cNvPr id="6" name="PlaceHolder 5"/>
          <p:cNvSpPr>
            <a:spLocks noGrp="1"/>
          </p:cNvSpPr>
          <p:nvPr>
            <p:ph type="sldNum" idx="4"/>
          </p:nvPr>
        </p:nvSpPr>
        <p:spPr/>
        <p:txBody>
          <a:bodyPr/>
          <a:p>
            <a:fld id="{528AD386-2E7B-41DA-8FC7-453E5DBC7386}" type="slidenum">
              <a:t>36</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9e85a8"/>
            </a:gs>
            <a:gs pos="100000">
              <a:srgbClr val="2c5483"/>
            </a:gs>
          </a:gsLst>
          <a:lin ang="5400000"/>
        </a:gradFill>
      </p:bgPr>
    </p:bg>
    <p:spTree>
      <p:nvGrpSpPr>
        <p:cNvPr id="1" name=""/>
        <p:cNvGrpSpPr/>
        <p:nvPr/>
      </p:nvGrpSpPr>
      <p:grpSpPr>
        <a:xfrm>
          <a:off x="0" y="0"/>
          <a:ext cx="0" cy="0"/>
          <a:chOff x="0" y="0"/>
          <a:chExt cx="0" cy="0"/>
        </a:xfrm>
      </p:grpSpPr>
      <p:pic>
        <p:nvPicPr>
          <p:cNvPr id="360"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361" name="Picture 12"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useBgFill="1">
        <p:nvSpPr>
          <p:cNvPr id="362" name="Rectangle 14">
            <a:extLst>
              <a:ext uri="{C183D7F6-B498-43B3-948B-1728B52AA6E4}">
                <adec:decorative xmlns:adec="http://schemas.microsoft.com/office/drawing/2017/decorative" val="1"/>
              </a:ext>
            </a:extLst>
          </p:cNvPr>
          <p:cNvSpPr/>
          <p:nvPr/>
        </p:nvSpPr>
        <p:spPr>
          <a:xfrm>
            <a:off x="0" y="0"/>
            <a:ext cx="914148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p:nvSpPr>
          <p:cNvPr id="363" name="Rectangle 16">
            <a:extLst>
              <a:ext uri="{C183D7F6-B498-43B3-948B-1728B52AA6E4}">
                <adec:decorative xmlns:adec="http://schemas.microsoft.com/office/drawing/2017/decorative" val="1"/>
              </a:ext>
            </a:extLst>
          </p:cNvPr>
          <p:cNvSpPr/>
          <p:nvPr/>
        </p:nvSpPr>
        <p:spPr>
          <a:xfrm>
            <a:off x="8280" y="0"/>
            <a:ext cx="9143640" cy="685764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useBgFill="1">
        <p:nvSpPr>
          <p:cNvPr id="364" name="Rectangle 18">
            <a:extLst>
              <a:ext uri="{C183D7F6-B498-43B3-948B-1728B52AA6E4}">
                <adec:decorative xmlns:adec="http://schemas.microsoft.com/office/drawing/2017/decorative" val="1"/>
              </a:ext>
            </a:extLst>
          </p:cNvPr>
          <p:cNvSpPr/>
          <p:nvPr/>
        </p:nvSpPr>
        <p:spPr>
          <a:xfrm>
            <a:off x="0" y="0"/>
            <a:ext cx="9143640" cy="5286240"/>
          </a:xfrm>
          <a:prstGeom prst="rect">
            <a:avLst/>
          </a:prstGeom>
          <a:ln>
            <a:noFill/>
          </a:ln>
          <a:effectLst>
            <a:outerShdw algn="t" blurRad="88920" dir="5400000" dist="25560"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pic>
        <p:nvPicPr>
          <p:cNvPr id="365" name="Picture 20" descr="">
            <a:extLst>
              <a:ext uri="{C183D7F6-B498-43B3-948B-1728B52AA6E4}">
                <adec:decorative xmlns:adec="http://schemas.microsoft.com/office/drawing/2017/decorative" val="1"/>
              </a:ext>
            </a:extLst>
          </p:cNvPr>
          <p:cNvPicPr/>
          <p:nvPr/>
        </p:nvPicPr>
        <p:blipFill>
          <a:blip r:embed="rId3"/>
          <a:srcRect l="0" t="0" r="0" b="76277"/>
          <a:stretch/>
        </p:blipFill>
        <p:spPr>
          <a:xfrm>
            <a:off x="0" y="0"/>
            <a:ext cx="9143640" cy="1627200"/>
          </a:xfrm>
          <a:prstGeom prst="rect">
            <a:avLst/>
          </a:prstGeom>
          <a:ln w="0">
            <a:noFill/>
          </a:ln>
        </p:spPr>
      </p:pic>
      <p:sp>
        <p:nvSpPr>
          <p:cNvPr id="366" name="Picture 22">
            <a:extLst>
              <a:ext uri="{C183D7F6-B498-43B3-948B-1728B52AA6E4}">
                <adec:decorative xmlns:adec="http://schemas.microsoft.com/office/drawing/2017/decorative" val="1"/>
              </a:ext>
            </a:extLst>
          </p:cNvPr>
          <p:cNvSpPr/>
          <p:nvPr/>
        </p:nvSpPr>
        <p:spPr>
          <a:xfrm>
            <a:off x="4894560" y="3384000"/>
            <a:ext cx="1728720" cy="1889280"/>
          </a:xfrm>
          <a:custGeom>
            <a:avLst/>
            <a:gdLst>
              <a:gd name="textAreaLeft" fmla="*/ 0 w 1728720"/>
              <a:gd name="textAreaRight" fmla="*/ 1729080 w 1728720"/>
              <a:gd name="textAreaTop" fmla="*/ 0 h 1889280"/>
              <a:gd name="textAreaBottom" fmla="*/ 1889640 h 1889280"/>
            </a:gdLst>
            <a:ahLst/>
            <a:rect l="textAreaLeft" t="textAreaTop" r="textAreaRight" b="textAreaBottom"/>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a:blipFill rotWithShape="0">
            <a:blip r:embed="rId4"/>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367" name="Picture 24">
            <a:extLst>
              <a:ext uri="{C183D7F6-B498-43B3-948B-1728B52AA6E4}">
                <adec:decorative xmlns:adec="http://schemas.microsoft.com/office/drawing/2017/decorative" val="1"/>
              </a:ext>
            </a:extLst>
          </p:cNvPr>
          <p:cNvSpPr/>
          <p:nvPr/>
        </p:nvSpPr>
        <p:spPr>
          <a:xfrm>
            <a:off x="4082400" y="3371040"/>
            <a:ext cx="1088640" cy="1889280"/>
          </a:xfrm>
          <a:custGeom>
            <a:avLst/>
            <a:gdLst>
              <a:gd name="textAreaLeft" fmla="*/ 0 w 1088640"/>
              <a:gd name="textAreaRight" fmla="*/ 1089000 w 1088640"/>
              <a:gd name="textAreaTop" fmla="*/ 0 h 1889280"/>
              <a:gd name="textAreaBottom" fmla="*/ 1889640 h 1889280"/>
            </a:gdLst>
            <a:ahLst/>
            <a:rect l="textAreaLeft" t="textAreaTop" r="textAreaRight" b="textAreaBottom"/>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a:blipFill rotWithShape="0">
            <a:blip r:embed="rId5"/>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368" name="Picture 26">
            <a:extLst>
              <a:ext uri="{C183D7F6-B498-43B3-948B-1728B52AA6E4}">
                <adec:decorative xmlns:adec="http://schemas.microsoft.com/office/drawing/2017/decorative" val="1"/>
              </a:ext>
            </a:extLst>
          </p:cNvPr>
          <p:cNvSpPr/>
          <p:nvPr/>
        </p:nvSpPr>
        <p:spPr>
          <a:xfrm>
            <a:off x="6724080" y="1675080"/>
            <a:ext cx="2427840" cy="3611160"/>
          </a:xfrm>
          <a:custGeom>
            <a:avLst/>
            <a:gdLst>
              <a:gd name="textAreaLeft" fmla="*/ 0 w 2427840"/>
              <a:gd name="textAreaRight" fmla="*/ 2428200 w 2427840"/>
              <a:gd name="textAreaTop" fmla="*/ 0 h 3611160"/>
              <a:gd name="textAreaBottom" fmla="*/ 3611520 h 3611160"/>
            </a:gdLst>
            <a:ahLst/>
            <a:rect l="textAreaLeft" t="textAreaTop" r="textAreaRight" b="textAreaBottom"/>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a:blipFill rotWithShape="0">
            <a:blip r:embed="rId6"/>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369" name="PlaceHolder 1"/>
          <p:cNvSpPr>
            <a:spLocks noGrp="1"/>
          </p:cNvSpPr>
          <p:nvPr>
            <p:ph type="title"/>
          </p:nvPr>
        </p:nvSpPr>
        <p:spPr>
          <a:xfrm>
            <a:off x="1376280" y="1124280"/>
            <a:ext cx="6517080" cy="1843920"/>
          </a:xfrm>
          <a:prstGeom prst="rect">
            <a:avLst/>
          </a:prstGeom>
          <a:noFill/>
          <a:ln w="0">
            <a:noFill/>
          </a:ln>
        </p:spPr>
        <p:txBody>
          <a:bodyPr anchor="b">
            <a:normAutofit/>
          </a:bodyPr>
          <a:p>
            <a:pPr indent="0" algn="ctr" defTabSz="914400">
              <a:lnSpc>
                <a:spcPct val="90000"/>
              </a:lnSpc>
              <a:buNone/>
            </a:pPr>
            <a:r>
              <a:rPr b="0" lang="en-US" sz="3500" spc="-1" strike="noStrike" cap="all">
                <a:solidFill>
                  <a:schemeClr val="dk1"/>
                </a:solidFill>
                <a:latin typeface="Tw Cen MT"/>
              </a:rPr>
              <a:t>Learning Outcome 5.3                          Apply Your Knowledge #2 1</a:t>
            </a:r>
            <a:endParaRPr b="0" lang="en-US" sz="3500" spc="-1" strike="noStrike">
              <a:solidFill>
                <a:schemeClr val="dk1"/>
              </a:solidFill>
              <a:latin typeface="Tw Cen MT"/>
            </a:endParaRPr>
          </a:p>
        </p:txBody>
      </p:sp>
      <p:sp>
        <p:nvSpPr>
          <p:cNvPr id="370" name="PlaceHolder 2"/>
          <p:cNvSpPr>
            <a:spLocks noGrp="1"/>
          </p:cNvSpPr>
          <p:nvPr>
            <p:ph/>
          </p:nvPr>
        </p:nvSpPr>
        <p:spPr>
          <a:xfrm>
            <a:off x="1376280" y="3013920"/>
            <a:ext cx="6517080" cy="1078560"/>
          </a:xfrm>
          <a:prstGeom prst="rect">
            <a:avLst/>
          </a:prstGeom>
          <a:noFill/>
          <a:ln w="0">
            <a:noFill/>
          </a:ln>
        </p:spPr>
        <p:txBody>
          <a:bodyPr anchor="t">
            <a:normAutofit/>
          </a:bodyPr>
          <a:p>
            <a:pPr indent="0" algn="ctr" defTabSz="914400">
              <a:lnSpc>
                <a:spcPct val="120000"/>
              </a:lnSpc>
              <a:spcBef>
                <a:spcPts val="1001"/>
              </a:spcBef>
              <a:buNone/>
              <a:tabLst>
                <a:tab algn="l" pos="0"/>
              </a:tabLst>
            </a:pPr>
            <a:r>
              <a:rPr b="0" lang="en-US" sz="2200" spc="-1" strike="noStrike" cap="all">
                <a:solidFill>
                  <a:schemeClr val="dk1">
                    <a:lumMod val="50000"/>
                    <a:lumOff val="50000"/>
                  </a:schemeClr>
                </a:solidFill>
                <a:latin typeface="Tw Cen MT"/>
              </a:rPr>
              <a:t>What is the normal range for the P R interval?</a:t>
            </a:r>
            <a:endParaRPr b="0" lang="en-US" sz="2200" spc="-1" strike="noStrike" cap="all">
              <a:solidFill>
                <a:schemeClr val="dk1"/>
              </a:solidFill>
              <a:latin typeface="Tw Cen MT"/>
            </a:endParaRPr>
          </a:p>
        </p:txBody>
      </p:sp>
      <p:sp>
        <p:nvSpPr>
          <p:cNvPr id="371" name="PlaceHolder 3"/>
          <p:cNvSpPr>
            <a:spLocks noGrp="1"/>
          </p:cNvSpPr>
          <p:nvPr>
            <p:ph type="sldNum" idx="25"/>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rgbClr val="ffffff"/>
                </a:solidFill>
                <a:latin typeface="Tw Cen MT"/>
              </a:defRPr>
            </a:lvl1pPr>
          </a:lstStyle>
          <a:p>
            <a:pPr indent="0" algn="r" defTabSz="457200">
              <a:lnSpc>
                <a:spcPct val="100000"/>
              </a:lnSpc>
              <a:spcAft>
                <a:spcPts val="601"/>
              </a:spcAft>
              <a:buNone/>
            </a:pPr>
            <a:fld id="{FF038FE7-6C7C-46BC-9DEE-38F475F744A9}" type="slidenum">
              <a:rPr b="0" lang="en-US" sz="1000" spc="-1" strike="noStrike">
                <a:solidFill>
                  <a:srgbClr val="ffffff"/>
                </a:solidFill>
                <a:latin typeface="Tw Cen MT"/>
              </a:rPr>
              <a:t>&lt;number&gt;</a:t>
            </a:fld>
            <a:endParaRPr b="0" lang="en-US"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PlaceHolder 1"/>
          <p:cNvSpPr>
            <a:spLocks noGrp="1"/>
          </p:cNvSpPr>
          <p:nvPr>
            <p:ph type="title"/>
          </p:nvPr>
        </p:nvSpPr>
        <p:spPr>
          <a:xfrm>
            <a:off x="343080" y="192600"/>
            <a:ext cx="7848720" cy="902880"/>
          </a:xfrm>
          <a:prstGeom prst="rect">
            <a:avLst/>
          </a:prstGeom>
          <a:noFill/>
          <a:ln w="0">
            <a:noFill/>
          </a:ln>
        </p:spPr>
        <p:txBody>
          <a:bodyPr anchor="ctr">
            <a:normAutofit fontScale="84006"/>
          </a:bodyPr>
          <a:p>
            <a:pPr indent="0" algn="ctr" defTabSz="914400">
              <a:lnSpc>
                <a:spcPct val="90000"/>
              </a:lnSpc>
              <a:buNone/>
            </a:pPr>
            <a:r>
              <a:rPr b="0" lang="en-US" sz="3600" spc="-1" strike="noStrike" cap="all">
                <a:solidFill>
                  <a:schemeClr val="dk1"/>
                </a:solidFill>
                <a:latin typeface="Tw Cen MT"/>
              </a:rPr>
              <a:t>Learning Outcome 5.3                          Apply Your Knowledge #2 </a:t>
            </a:r>
            <a:r>
              <a:rPr b="0" lang="en-US" sz="1100" spc="-1" strike="noStrike" cap="all">
                <a:solidFill>
                  <a:schemeClr val="dk1"/>
                </a:solidFill>
                <a:latin typeface="Tw Cen MT"/>
              </a:rPr>
              <a:t>2</a:t>
            </a:r>
            <a:endParaRPr b="0" lang="en-US" sz="1100" spc="-1" strike="noStrike">
              <a:solidFill>
                <a:schemeClr val="dk1"/>
              </a:solidFill>
              <a:latin typeface="Tw Cen MT"/>
            </a:endParaRPr>
          </a:p>
        </p:txBody>
      </p:sp>
      <p:sp>
        <p:nvSpPr>
          <p:cNvPr id="373" name="PlaceHolder 2"/>
          <p:cNvSpPr>
            <a:spLocks noGrp="1"/>
          </p:cNvSpPr>
          <p:nvPr>
            <p:ph/>
          </p:nvPr>
        </p:nvSpPr>
        <p:spPr>
          <a:xfrm>
            <a:off x="333000" y="1630800"/>
            <a:ext cx="8457840" cy="728640"/>
          </a:xfrm>
          <a:prstGeom prst="rect">
            <a:avLst/>
          </a:prstGeom>
          <a:noFill/>
          <a:ln w="0">
            <a:noFill/>
          </a:ln>
        </p:spPr>
        <p:txBody>
          <a:bodyPr anchor="t">
            <a:normAutofit fontScale="96439"/>
          </a:bodyPr>
          <a:p>
            <a:pPr marL="228600" indent="-22860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What is the normal range for the PR interval?</a:t>
            </a:r>
            <a:endParaRPr b="0" lang="en-US" sz="2400" spc="-1" strike="noStrike" cap="all">
              <a:solidFill>
                <a:schemeClr val="dk1"/>
              </a:solidFill>
              <a:latin typeface="Tw Cen MT"/>
            </a:endParaRPr>
          </a:p>
        </p:txBody>
      </p:sp>
      <p:sp>
        <p:nvSpPr>
          <p:cNvPr id="374" name="PlaceHolder 3"/>
          <p:cNvSpPr>
            <a:spLocks noGrp="1"/>
          </p:cNvSpPr>
          <p:nvPr>
            <p:ph/>
          </p:nvPr>
        </p:nvSpPr>
        <p:spPr>
          <a:xfrm>
            <a:off x="284040" y="3535200"/>
            <a:ext cx="8457840" cy="1095840"/>
          </a:xfrm>
          <a:prstGeom prst="rect">
            <a:avLst/>
          </a:prstGeom>
          <a:noFill/>
          <a:ln w="0">
            <a:noFill/>
          </a:ln>
        </p:spPr>
        <p:txBody>
          <a:bodyPr anchor="t">
            <a:normAutofit/>
          </a:bodyPr>
          <a:p>
            <a:pPr marL="228600" indent="-228600" defTabSz="914400">
              <a:lnSpc>
                <a:spcPct val="120000"/>
              </a:lnSpc>
              <a:spcBef>
                <a:spcPts val="1001"/>
              </a:spcBef>
              <a:buClr>
                <a:srgbClr val="000000"/>
              </a:buClr>
              <a:buFont typeface="Arial"/>
              <a:buChar char="•"/>
            </a:pPr>
            <a:r>
              <a:rPr b="0" lang="en-US" sz="2400" spc="-1" strike="noStrike" cap="all">
                <a:solidFill>
                  <a:srgbClr val="002060"/>
                </a:solidFill>
                <a:latin typeface="Tw Cen MT"/>
              </a:rPr>
              <a:t>0.12 to 0.20 second</a:t>
            </a:r>
            <a:endParaRPr b="0" lang="en-US" sz="2400" spc="-1" strike="noStrike" cap="all">
              <a:solidFill>
                <a:schemeClr val="dk1"/>
              </a:solidFill>
              <a:latin typeface="Tw Cen MT"/>
            </a:endParaRPr>
          </a:p>
        </p:txBody>
      </p:sp>
      <p:sp>
        <p:nvSpPr>
          <p:cNvPr id="375" name="PlaceHolder 4"/>
          <p:cNvSpPr>
            <a:spLocks noGrp="1"/>
          </p:cNvSpPr>
          <p:nvPr>
            <p:ph/>
          </p:nvPr>
        </p:nvSpPr>
        <p:spPr>
          <a:xfrm>
            <a:off x="333000" y="2640600"/>
            <a:ext cx="8457840" cy="681840"/>
          </a:xfrm>
          <a:prstGeom prst="rect">
            <a:avLst/>
          </a:prstGeom>
          <a:noFill/>
          <a:ln w="0">
            <a:noFill/>
          </a:ln>
        </p:spPr>
        <p:txBody>
          <a:bodyPr anchor="t">
            <a:normAutofit/>
          </a:bodyPr>
          <a:p>
            <a:pPr marL="228600" indent="-228600" defTabSz="914400">
              <a:lnSpc>
                <a:spcPct val="120000"/>
              </a:lnSpc>
              <a:spcBef>
                <a:spcPts val="1001"/>
              </a:spcBef>
              <a:buClr>
                <a:srgbClr val="000000"/>
              </a:buClr>
              <a:buFont typeface="Arial"/>
              <a:buChar char="•"/>
            </a:pPr>
            <a:r>
              <a:rPr b="0" lang="en-US" sz="2400" spc="-1" strike="noStrike" cap="all">
                <a:solidFill>
                  <a:srgbClr val="002060"/>
                </a:solidFill>
                <a:latin typeface="Tw Cen MT"/>
              </a:rPr>
              <a:t>Answer:</a:t>
            </a:r>
            <a:endParaRPr b="0" lang="en-US" sz="2400" spc="-1" strike="noStrike" cap="all">
              <a:solidFill>
                <a:schemeClr val="dk1"/>
              </a:solidFill>
              <a:latin typeface="Tw Cen MT"/>
            </a:endParaRPr>
          </a:p>
        </p:txBody>
      </p:sp>
      <p:sp>
        <p:nvSpPr>
          <p:cNvPr id="6" name="PlaceHolder 5"/>
          <p:cNvSpPr>
            <a:spLocks noGrp="1"/>
          </p:cNvSpPr>
          <p:nvPr>
            <p:ph type="sldNum" idx="4"/>
          </p:nvPr>
        </p:nvSpPr>
        <p:spPr/>
        <p:txBody>
          <a:bodyPr/>
          <a:p>
            <a:fld id="{150A04E0-7502-49BF-BA8A-D049A079E498}" type="slidenum">
              <a:t>38</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376"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377" name="Picture 32"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p:nvSpPr>
          <p:cNvPr id="378" name="Rectangle 34">
            <a:extLst>
              <a:ext uri="{C183D7F6-B498-43B3-948B-1728B52AA6E4}">
                <adec:decorative xmlns:adec="http://schemas.microsoft.com/office/drawing/2017/decorative" val="1"/>
              </a:ext>
            </a:extLst>
          </p:cNvPr>
          <p:cNvSpPr/>
          <p:nvPr/>
        </p:nvSpPr>
        <p:spPr>
          <a:xfrm>
            <a:off x="3044880" y="0"/>
            <a:ext cx="6098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useBgFill="1">
        <p:nvSpPr>
          <p:cNvPr id="379" name="Rectangle 36">
            <a:extLst>
              <a:ext uri="{C183D7F6-B498-43B3-948B-1728B52AA6E4}">
                <adec:decorative xmlns:adec="http://schemas.microsoft.com/office/drawing/2017/decorative" val="1"/>
              </a:ext>
            </a:extLst>
          </p:cNvPr>
          <p:cNvSpPr/>
          <p:nvPr/>
        </p:nvSpPr>
        <p:spPr>
          <a:xfrm>
            <a:off x="0" y="0"/>
            <a:ext cx="3044520" cy="6857640"/>
          </a:xfrm>
          <a:prstGeom prst="rect">
            <a:avLst/>
          </a:prstGeom>
          <a:ln>
            <a:noFill/>
          </a:ln>
          <a:effectLst>
            <a:outerShdw algn="l" blurRad="50760" dist="12600" rotWithShape="0">
              <a:srgbClr val="000000">
                <a:alpha val="3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sp>
        <p:nvSpPr>
          <p:cNvPr id="380" name="PlaceHolder 1"/>
          <p:cNvSpPr>
            <a:spLocks noGrp="1"/>
          </p:cNvSpPr>
          <p:nvPr>
            <p:ph type="title"/>
          </p:nvPr>
        </p:nvSpPr>
        <p:spPr>
          <a:xfrm>
            <a:off x="480960" y="1314360"/>
            <a:ext cx="2132640" cy="3679920"/>
          </a:xfrm>
          <a:prstGeom prst="rect">
            <a:avLst/>
          </a:prstGeom>
          <a:noFill/>
          <a:ln w="0">
            <a:noFill/>
          </a:ln>
        </p:spPr>
        <p:txBody>
          <a:bodyPr anchor="ctr">
            <a:normAutofit/>
          </a:bodyPr>
          <a:p>
            <a:pPr indent="0" defTabSz="914400">
              <a:lnSpc>
                <a:spcPct val="90000"/>
              </a:lnSpc>
              <a:buNone/>
            </a:pPr>
            <a:r>
              <a:rPr b="1" lang="en-US" sz="3200" spc="-1" strike="noStrike" cap="all">
                <a:solidFill>
                  <a:schemeClr val="dk1"/>
                </a:solidFill>
                <a:latin typeface="Tw Cen MT"/>
              </a:rPr>
              <a:t>Chapter Summary</a:t>
            </a:r>
            <a:endParaRPr b="0" lang="en-US" sz="3200" spc="-1" strike="noStrike">
              <a:solidFill>
                <a:schemeClr val="dk1"/>
              </a:solidFill>
              <a:latin typeface="Tw Cen MT"/>
            </a:endParaRPr>
          </a:p>
        </p:txBody>
      </p:sp>
      <p:pic>
        <p:nvPicPr>
          <p:cNvPr id="381" name="Picture 38" descr="">
            <a:extLst>
              <a:ext uri="{C183D7F6-B498-43B3-948B-1728B52AA6E4}">
                <adec:decorative xmlns:adec="http://schemas.microsoft.com/office/drawing/2017/decorative" val="1"/>
              </a:ext>
            </a:extLst>
          </p:cNvPr>
          <p:cNvPicPr/>
          <p:nvPr/>
        </p:nvPicPr>
        <p:blipFill>
          <a:blip r:embed="rId3"/>
          <a:srcRect l="0" t="0" r="66708" b="77922"/>
          <a:stretch/>
        </p:blipFill>
        <p:spPr>
          <a:xfrm>
            <a:off x="0" y="0"/>
            <a:ext cx="3044520" cy="1514160"/>
          </a:xfrm>
          <a:prstGeom prst="rect">
            <a:avLst/>
          </a:prstGeom>
          <a:ln w="0">
            <a:noFill/>
          </a:ln>
        </p:spPr>
      </p:pic>
      <p:pic>
        <p:nvPicPr>
          <p:cNvPr id="382" name="Picture 40" descr="">
            <a:extLst>
              <a:ext uri="{C183D7F6-B498-43B3-948B-1728B52AA6E4}">
                <adec:decorative xmlns:adec="http://schemas.microsoft.com/office/drawing/2017/decorative" val="1"/>
              </a:ext>
            </a:extLst>
          </p:cNvPr>
          <p:cNvPicPr/>
          <p:nvPr/>
        </p:nvPicPr>
        <p:blipFill>
          <a:blip r:embed="rId4"/>
          <a:srcRect l="78757" t="72835" r="0" b="14151"/>
          <a:stretch/>
        </p:blipFill>
        <p:spPr>
          <a:xfrm>
            <a:off x="1032840" y="5963040"/>
            <a:ext cx="1942920" cy="892440"/>
          </a:xfrm>
          <a:prstGeom prst="rect">
            <a:avLst/>
          </a:prstGeom>
          <a:ln w="0">
            <a:noFill/>
          </a:ln>
        </p:spPr>
      </p:pic>
      <p:sp>
        <p:nvSpPr>
          <p:cNvPr id="383" name="PlaceHolder 2"/>
          <p:cNvSpPr>
            <a:spLocks noGrp="1"/>
          </p:cNvSpPr>
          <p:nvPr>
            <p:ph type="sldNum" idx="26"/>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E517213E-E20C-4C3B-923F-F3E91EF5D767}" type="slidenum">
              <a:rPr b="0" lang="en-US" sz="1000" spc="-1" strike="noStrike">
                <a:solidFill>
                  <a:schemeClr val="dk1"/>
                </a:solidFill>
                <a:latin typeface="Tw Cen MT"/>
              </a:rPr>
              <a:t>&lt;number&gt;</a:t>
            </a:fld>
            <a:endParaRPr b="0" lang="en-US" sz="1000" spc="-1" strike="noStrike">
              <a:solidFill>
                <a:srgbClr val="000000"/>
              </a:solidFill>
              <a:latin typeface="Times New Roman"/>
            </a:endParaRPr>
          </a:p>
        </p:txBody>
      </p:sp>
      <p:graphicFrame>
        <p:nvGraphicFramePr>
          <p:cNvPr id="18" name="Diagram18"/>
          <p:cNvGraphicFramePr/>
          <p:nvPr>
            <p:extLst>
              <p:ext uri="{D42A27DB-BD31-4B8C-83A1-F6EECF244321}">
                <p14:modId xmlns:p14="http://schemas.microsoft.com/office/powerpoint/2010/main" val="2984929383"/>
              </p:ext>
            </p:extLst>
          </p:nvPr>
        </p:nvGraphicFramePr>
        <p:xfrm>
          <a:off x="3445560" y="888840"/>
          <a:ext cx="5012280" cy="4606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343080" y="192600"/>
            <a:ext cx="7434000" cy="902880"/>
          </a:xfrm>
          <a:prstGeom prst="rect">
            <a:avLst/>
          </a:prstGeom>
          <a:noFill/>
          <a:ln w="0">
            <a:noFill/>
          </a:ln>
        </p:spPr>
        <p:txBody>
          <a:bodyPr anchor="ctr">
            <a:noAutofit/>
          </a:bodyPr>
          <a:p>
            <a:pPr indent="0" algn="ctr" defTabSz="914400">
              <a:lnSpc>
                <a:spcPct val="90000"/>
              </a:lnSpc>
              <a:buNone/>
            </a:pPr>
            <a:r>
              <a:rPr b="1" lang="en-US" sz="3600" spc="-1" strike="noStrike" cap="all">
                <a:solidFill>
                  <a:schemeClr val="dk1"/>
                </a:solidFill>
                <a:latin typeface="Tw Cen MT"/>
              </a:rPr>
              <a:t>E</a:t>
            </a:r>
            <a:r>
              <a:rPr b="1" lang="en-US" sz="100" spc="-1" strike="noStrike" cap="all">
                <a:solidFill>
                  <a:schemeClr val="dk1"/>
                </a:solidFill>
                <a:latin typeface="Tw Cen MT"/>
              </a:rPr>
              <a:t> </a:t>
            </a:r>
            <a:r>
              <a:rPr b="1" lang="en-US" sz="3600" spc="-1" strike="noStrike" cap="all">
                <a:solidFill>
                  <a:schemeClr val="dk1"/>
                </a:solidFill>
                <a:latin typeface="Tw Cen MT"/>
              </a:rPr>
              <a:t>C</a:t>
            </a:r>
            <a:r>
              <a:rPr b="1" lang="en-US" sz="100" spc="-1" strike="noStrike" cap="all">
                <a:solidFill>
                  <a:schemeClr val="dk1"/>
                </a:solidFill>
                <a:latin typeface="Tw Cen MT"/>
              </a:rPr>
              <a:t> </a:t>
            </a:r>
            <a:r>
              <a:rPr b="1" lang="en-US" sz="3600" spc="-1" strike="noStrike" cap="all">
                <a:solidFill>
                  <a:schemeClr val="dk1"/>
                </a:solidFill>
                <a:latin typeface="Tw Cen MT"/>
              </a:rPr>
              <a:t>G Waveform</a:t>
            </a:r>
            <a:endParaRPr b="0" lang="en-US" sz="3600" spc="-1" strike="noStrike">
              <a:solidFill>
                <a:schemeClr val="dk1"/>
              </a:solidFill>
              <a:latin typeface="Tw Cen MT"/>
            </a:endParaRPr>
          </a:p>
        </p:txBody>
      </p:sp>
      <p:graphicFrame>
        <p:nvGraphicFramePr>
          <p:cNvPr id="3" name="Diagram3"/>
          <p:cNvGraphicFramePr/>
          <p:nvPr>
            <p:extLst>
              <p:ext uri="{D42A27DB-BD31-4B8C-83A1-F6EECF244321}">
                <p14:modId xmlns:p14="http://schemas.microsoft.com/office/powerpoint/2010/main" val="1720998963"/>
              </p:ext>
            </p:extLst>
          </p:nvPr>
        </p:nvGraphicFramePr>
        <p:xfrm>
          <a:off x="343080" y="933120"/>
          <a:ext cx="8457840" cy="18604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98" name="PlaceHolder 2"/>
          <p:cNvSpPr>
            <a:spLocks noGrp="1"/>
          </p:cNvSpPr>
          <p:nvPr>
            <p:ph/>
          </p:nvPr>
        </p:nvSpPr>
        <p:spPr>
          <a:xfrm>
            <a:off x="3002400" y="6294240"/>
            <a:ext cx="3168360" cy="220680"/>
          </a:xfrm>
          <a:prstGeom prst="rect">
            <a:avLst/>
          </a:prstGeom>
          <a:noFill/>
          <a:ln w="0">
            <a:noFill/>
          </a:ln>
        </p:spPr>
        <p:txBody>
          <a:bodyPr anchor="b">
            <a:noAutofit/>
          </a:bodyPr>
          <a:p>
            <a:pPr marL="228600" indent="-228600" algn="ctr" defTabSz="914400">
              <a:lnSpc>
                <a:spcPct val="120000"/>
              </a:lnSpc>
              <a:spcBef>
                <a:spcPts val="1001"/>
              </a:spcBef>
              <a:buClr>
                <a:srgbClr val="000000"/>
              </a:buClr>
              <a:buFont typeface="Arial"/>
              <a:buChar char="•"/>
            </a:pPr>
            <a:r>
              <a:rPr b="0" lang="en-US" sz="1200" spc="-1" strike="noStrike" cap="all">
                <a:solidFill>
                  <a:schemeClr val="dk1"/>
                </a:solidFill>
                <a:latin typeface="Tw Cen MT"/>
              </a:rPr>
              <a:t>Access the text alternative for slide images.</a:t>
            </a:r>
            <a:endParaRPr b="0" lang="en-US" sz="1200" spc="-1" strike="noStrike" cap="all">
              <a:solidFill>
                <a:schemeClr val="dk1"/>
              </a:solidFill>
              <a:latin typeface="Tw Cen MT"/>
            </a:endParaRPr>
          </a:p>
        </p:txBody>
      </p:sp>
      <p:pic>
        <p:nvPicPr>
          <p:cNvPr id="199" name="Picture 1" descr="An illustration shows parts of the E C G waveform."/>
          <p:cNvPicPr/>
          <p:nvPr/>
        </p:nvPicPr>
        <p:blipFill>
          <a:blip r:embed="rId6"/>
          <a:stretch/>
        </p:blipFill>
        <p:spPr>
          <a:xfrm>
            <a:off x="1721880" y="2921760"/>
            <a:ext cx="5476320" cy="3244320"/>
          </a:xfrm>
          <a:prstGeom prst="rect">
            <a:avLst/>
          </a:prstGeom>
          <a:ln w="0">
            <a:noFill/>
          </a:ln>
        </p:spPr>
      </p:pic>
      <p:sp>
        <p:nvSpPr>
          <p:cNvPr id="4" name="PlaceHolder 3"/>
          <p:cNvSpPr>
            <a:spLocks noGrp="1"/>
          </p:cNvSpPr>
          <p:nvPr>
            <p:ph type="sldNum" idx="3"/>
          </p:nvPr>
        </p:nvSpPr>
        <p:spPr/>
        <p:txBody>
          <a:bodyPr/>
          <a:p>
            <a:fld id="{97262225-4642-4922-9829-A411A564D3D8}"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200"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201"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p:nvSpPr>
          <p:cNvPr id="202" name="PlaceHolder 1"/>
          <p:cNvSpPr>
            <a:spLocks noGrp="1"/>
          </p:cNvSpPr>
          <p:nvPr>
            <p:ph type="title"/>
          </p:nvPr>
        </p:nvSpPr>
        <p:spPr>
          <a:xfrm>
            <a:off x="685440" y="618480"/>
            <a:ext cx="7773120" cy="1595880"/>
          </a:xfrm>
          <a:prstGeom prst="rect">
            <a:avLst/>
          </a:prstGeom>
          <a:noFill/>
          <a:ln w="0">
            <a:noFill/>
          </a:ln>
        </p:spPr>
        <p:txBody>
          <a:bodyPr anchor="ctr">
            <a:normAutofit/>
          </a:bodyPr>
          <a:p>
            <a:pPr indent="0" algn="ctr" defTabSz="914400">
              <a:lnSpc>
                <a:spcPct val="90000"/>
              </a:lnSpc>
              <a:buNone/>
            </a:pPr>
            <a:r>
              <a:rPr b="1" lang="en-US" sz="3600" spc="-1" strike="noStrike" cap="all">
                <a:solidFill>
                  <a:schemeClr val="dk1"/>
                </a:solidFill>
                <a:latin typeface="Tw Cen MT"/>
              </a:rPr>
              <a:t>P Wave</a:t>
            </a:r>
            <a:endParaRPr b="0" lang="en-US" sz="3600" spc="-1" strike="noStrike">
              <a:solidFill>
                <a:schemeClr val="dk1"/>
              </a:solidFill>
              <a:latin typeface="Tw Cen MT"/>
            </a:endParaRPr>
          </a:p>
        </p:txBody>
      </p:sp>
      <p:sp>
        <p:nvSpPr>
          <p:cNvPr id="203" name="PlaceHolder 2"/>
          <p:cNvSpPr>
            <a:spLocks noGrp="1"/>
          </p:cNvSpPr>
          <p:nvPr>
            <p:ph type="sldNum" idx="9"/>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CC29696B-B5FE-4DE6-871F-9DFF374C590D}" type="slidenum">
              <a:rPr b="0" lang="en-US" sz="1000" spc="-1" strike="noStrike">
                <a:solidFill>
                  <a:schemeClr val="dk1"/>
                </a:solidFill>
                <a:latin typeface="Tw Cen MT"/>
              </a:rPr>
              <a:t>5</a:t>
            </a:fld>
            <a:endParaRPr b="0" lang="en-US" sz="1000" spc="-1" strike="noStrike">
              <a:solidFill>
                <a:srgbClr val="000000"/>
              </a:solidFill>
              <a:latin typeface="Times New Roman"/>
            </a:endParaRPr>
          </a:p>
        </p:txBody>
      </p:sp>
      <p:graphicFrame>
        <p:nvGraphicFramePr>
          <p:cNvPr id="4" name="Diagram4"/>
          <p:cNvGraphicFramePr/>
          <p:nvPr>
            <p:extLst>
              <p:ext uri="{D42A27DB-BD31-4B8C-83A1-F6EECF244321}">
                <p14:modId xmlns:p14="http://schemas.microsoft.com/office/powerpoint/2010/main" val="3063349398"/>
              </p:ext>
            </p:extLst>
          </p:nvPr>
        </p:nvGraphicFramePr>
        <p:xfrm>
          <a:off x="685800" y="2121120"/>
          <a:ext cx="7977240" cy="3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204"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205"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p:nvSpPr>
          <p:cNvPr id="206" name="PlaceHolder 1"/>
          <p:cNvSpPr>
            <a:spLocks noGrp="1"/>
          </p:cNvSpPr>
          <p:nvPr>
            <p:ph type="title"/>
          </p:nvPr>
        </p:nvSpPr>
        <p:spPr>
          <a:xfrm>
            <a:off x="685440" y="618480"/>
            <a:ext cx="7773120" cy="1595880"/>
          </a:xfrm>
          <a:prstGeom prst="rect">
            <a:avLst/>
          </a:prstGeom>
          <a:noFill/>
          <a:ln w="0">
            <a:noFill/>
          </a:ln>
        </p:spPr>
        <p:txBody>
          <a:bodyPr anchor="ctr">
            <a:normAutofit/>
          </a:bodyPr>
          <a:p>
            <a:pPr indent="0" algn="ctr" defTabSz="914400">
              <a:lnSpc>
                <a:spcPct val="90000"/>
              </a:lnSpc>
              <a:buNone/>
            </a:pPr>
            <a:r>
              <a:rPr b="1" lang="en-US" sz="3600" spc="-1" strike="noStrike" cap="all">
                <a:solidFill>
                  <a:schemeClr val="dk1"/>
                </a:solidFill>
                <a:latin typeface="Tw Cen MT"/>
              </a:rPr>
              <a:t>Q R S Complex </a:t>
            </a:r>
            <a:r>
              <a:rPr b="0" lang="en-US" sz="3600" spc="-1" strike="noStrike" cap="all">
                <a:solidFill>
                  <a:schemeClr val="dk1"/>
                </a:solidFill>
                <a:latin typeface="Tw Cen MT"/>
              </a:rPr>
              <a:t>1</a:t>
            </a:r>
            <a:endParaRPr b="0" lang="en-US" sz="3600" spc="-1" strike="noStrike">
              <a:solidFill>
                <a:schemeClr val="dk1"/>
              </a:solidFill>
              <a:latin typeface="Tw Cen MT"/>
            </a:endParaRPr>
          </a:p>
        </p:txBody>
      </p:sp>
      <p:sp>
        <p:nvSpPr>
          <p:cNvPr id="207" name="PlaceHolder 2"/>
          <p:cNvSpPr>
            <a:spLocks noGrp="1"/>
          </p:cNvSpPr>
          <p:nvPr>
            <p:ph type="sldNum" idx="10"/>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020D9440-D6B6-4157-9FF5-552842B79A58}" type="slidenum">
              <a:rPr b="0" lang="en-US" sz="1000" spc="-1" strike="noStrike">
                <a:solidFill>
                  <a:schemeClr val="dk1"/>
                </a:solidFill>
                <a:latin typeface="Tw Cen MT"/>
              </a:rPr>
              <a:t>6</a:t>
            </a:fld>
            <a:endParaRPr b="0" lang="en-US" sz="1000" spc="-1" strike="noStrike">
              <a:solidFill>
                <a:srgbClr val="000000"/>
              </a:solidFill>
              <a:latin typeface="Times New Roman"/>
            </a:endParaRPr>
          </a:p>
        </p:txBody>
      </p:sp>
      <p:graphicFrame>
        <p:nvGraphicFramePr>
          <p:cNvPr id="5" name="Diagram5"/>
          <p:cNvGraphicFramePr/>
          <p:nvPr>
            <p:extLst>
              <p:ext uri="{D42A27DB-BD31-4B8C-83A1-F6EECF244321}">
                <p14:modId xmlns:p14="http://schemas.microsoft.com/office/powerpoint/2010/main" val="3304073760"/>
              </p:ext>
            </p:extLst>
          </p:nvPr>
        </p:nvGraphicFramePr>
        <p:xfrm>
          <a:off x="685800" y="2532600"/>
          <a:ext cx="7772040" cy="302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343080" y="192600"/>
            <a:ext cx="8457840" cy="902880"/>
          </a:xfrm>
          <a:prstGeom prst="rect">
            <a:avLst/>
          </a:prstGeom>
          <a:noFill/>
          <a:ln w="0">
            <a:noFill/>
          </a:ln>
        </p:spPr>
        <p:txBody>
          <a:bodyPr anchor="ctr">
            <a:normAutofit/>
          </a:bodyPr>
          <a:p>
            <a:pPr indent="0" algn="ctr" defTabSz="914400">
              <a:lnSpc>
                <a:spcPct val="90000"/>
              </a:lnSpc>
              <a:buNone/>
            </a:pPr>
            <a:r>
              <a:rPr b="1" lang="en-US" sz="3600" spc="-1" strike="noStrike" cap="all">
                <a:solidFill>
                  <a:schemeClr val="dk1"/>
                </a:solidFill>
                <a:latin typeface="Tw Cen MT"/>
              </a:rPr>
              <a:t>Q</a:t>
            </a:r>
            <a:r>
              <a:rPr b="1" lang="en-US" sz="100" spc="-1" strike="noStrike" cap="all">
                <a:solidFill>
                  <a:schemeClr val="dk1"/>
                </a:solidFill>
                <a:latin typeface="Tw Cen MT"/>
              </a:rPr>
              <a:t> </a:t>
            </a:r>
            <a:r>
              <a:rPr b="1" lang="en-US" sz="3600" spc="-1" strike="noStrike" cap="all">
                <a:solidFill>
                  <a:schemeClr val="dk1"/>
                </a:solidFill>
                <a:latin typeface="Tw Cen MT"/>
              </a:rPr>
              <a:t>R</a:t>
            </a:r>
            <a:r>
              <a:rPr b="1" lang="en-US" sz="100" spc="-1" strike="noStrike" cap="all">
                <a:solidFill>
                  <a:schemeClr val="dk1"/>
                </a:solidFill>
                <a:latin typeface="Tw Cen MT"/>
              </a:rPr>
              <a:t> </a:t>
            </a:r>
            <a:r>
              <a:rPr b="1" lang="en-US" sz="3600" spc="-1" strike="noStrike" cap="all">
                <a:solidFill>
                  <a:schemeClr val="dk1"/>
                </a:solidFill>
                <a:latin typeface="Tw Cen MT"/>
              </a:rPr>
              <a:t>S Complex </a:t>
            </a:r>
            <a:r>
              <a:rPr b="1" lang="en-US" sz="1000" spc="-1" strike="noStrike" cap="all">
                <a:solidFill>
                  <a:schemeClr val="dk1"/>
                </a:solidFill>
                <a:latin typeface="Tw Cen MT"/>
              </a:rPr>
              <a:t>2</a:t>
            </a:r>
            <a:endParaRPr b="0" lang="en-US" sz="1000" spc="-1" strike="noStrike">
              <a:solidFill>
                <a:schemeClr val="dk1"/>
              </a:solidFill>
              <a:latin typeface="Tw Cen MT"/>
            </a:endParaRPr>
          </a:p>
        </p:txBody>
      </p:sp>
      <p:graphicFrame>
        <p:nvGraphicFramePr>
          <p:cNvPr id="6" name="Diagram6"/>
          <p:cNvGraphicFramePr/>
          <p:nvPr>
            <p:extLst>
              <p:ext uri="{D42A27DB-BD31-4B8C-83A1-F6EECF244321}">
                <p14:modId xmlns:p14="http://schemas.microsoft.com/office/powerpoint/2010/main" val="3551008924"/>
              </p:ext>
            </p:extLst>
          </p:nvPr>
        </p:nvGraphicFramePr>
        <p:xfrm>
          <a:off x="343080" y="1276560"/>
          <a:ext cx="8457840" cy="1821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09" name="PlaceHolder 2"/>
          <p:cNvSpPr>
            <a:spLocks noGrp="1"/>
          </p:cNvSpPr>
          <p:nvPr>
            <p:ph/>
          </p:nvPr>
        </p:nvSpPr>
        <p:spPr>
          <a:xfrm>
            <a:off x="343080" y="3251160"/>
            <a:ext cx="8457840" cy="2997000"/>
          </a:xfrm>
          <a:prstGeom prst="rect">
            <a:avLst/>
          </a:prstGeom>
          <a:noFill/>
          <a:ln w="0">
            <a:noFill/>
          </a:ln>
        </p:spPr>
        <p:txBody>
          <a:bodyPr anchor="t">
            <a:noAutofit/>
          </a:bodyPr>
          <a:p>
            <a:pPr marL="228600" indent="-22860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S wave.</a:t>
            </a:r>
            <a:endParaRPr b="0" lang="en-US" sz="24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First negative deflection after the R wave.</a:t>
            </a:r>
            <a:endParaRPr b="0" lang="en-US" sz="2400" spc="-1" strike="noStrike" cap="all">
              <a:solidFill>
                <a:schemeClr val="dk1"/>
              </a:solidFill>
              <a:latin typeface="Tw Cen MT"/>
            </a:endParaRPr>
          </a:p>
          <a:p>
            <a:pPr marL="292680" indent="-292680" defTabSz="914400">
              <a:lnSpc>
                <a:spcPct val="120000"/>
              </a:lnSpc>
              <a:spcBef>
                <a:spcPts val="1001"/>
              </a:spcBef>
              <a:buClr>
                <a:srgbClr val="000000"/>
              </a:buClr>
              <a:buFont typeface="Arial"/>
              <a:buChar char="•"/>
            </a:pPr>
            <a:r>
              <a:rPr b="0" lang="en-US" sz="2400" spc="-1" strike="noStrike" cap="all">
                <a:solidFill>
                  <a:schemeClr val="dk1"/>
                </a:solidFill>
                <a:latin typeface="Tw Cen MT"/>
              </a:rPr>
              <a:t>Represents conduction of electrical impulse through both ventricles.</a:t>
            </a:r>
            <a:endParaRPr b="0" lang="en-US" sz="2400" spc="-1" strike="noStrike" cap="all">
              <a:solidFill>
                <a:schemeClr val="dk1"/>
              </a:solidFill>
              <a:latin typeface="Tw Cen MT"/>
            </a:endParaRPr>
          </a:p>
        </p:txBody>
      </p:sp>
      <p:sp>
        <p:nvSpPr>
          <p:cNvPr id="4" name="PlaceHolder 3"/>
          <p:cNvSpPr>
            <a:spLocks noGrp="1"/>
          </p:cNvSpPr>
          <p:nvPr>
            <p:ph type="sldNum" idx="2"/>
          </p:nvPr>
        </p:nvSpPr>
        <p:spPr/>
        <p:txBody>
          <a:bodyPr/>
          <a:p>
            <a:fld id="{38C874A5-444F-420D-9FD2-00AB9F195225}"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210"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211"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pic>
        <p:nvPicPr>
          <p:cNvPr id="212" name="Picture 7" descr=""/>
          <p:cNvPicPr/>
          <p:nvPr/>
        </p:nvPicPr>
        <p:blipFill>
          <a:blip r:embed="rId3"/>
          <a:srcRect l="0" t="0" r="25002" b="0"/>
          <a:stretch/>
        </p:blipFill>
        <p:spPr>
          <a:xfrm>
            <a:off x="0" y="2880"/>
            <a:ext cx="9143640" cy="6857640"/>
          </a:xfrm>
          <a:prstGeom prst="rect">
            <a:avLst/>
          </a:prstGeom>
          <a:ln w="0">
            <a:noFill/>
          </a:ln>
        </p:spPr>
      </p:pic>
      <p:sp>
        <p:nvSpPr>
          <p:cNvPr id="213" name="Rectangle 15">
            <a:extLst>
              <a:ext uri="{C183D7F6-B498-43B3-948B-1728B52AA6E4}">
                <adec:decorative xmlns:adec="http://schemas.microsoft.com/office/drawing/2017/decorative" val="1"/>
              </a:ext>
            </a:extLst>
          </p:cNvPr>
          <p:cNvSpPr/>
          <p:nvPr/>
        </p:nvSpPr>
        <p:spPr>
          <a:xfrm>
            <a:off x="0" y="2880"/>
            <a:ext cx="9143640" cy="6857640"/>
          </a:xfrm>
          <a:prstGeom prst="rect">
            <a:avLst/>
          </a:prstGeom>
          <a:gradFill rotWithShape="0">
            <a:gsLst>
              <a:gs pos="10000">
                <a:srgbClr val="ffffff">
                  <a:alpha val="75000"/>
                </a:srgbClr>
              </a:gs>
              <a:gs pos="85000">
                <a:srgbClr val="f2f2f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Tw Cen MT"/>
            </a:endParaRPr>
          </a:p>
        </p:txBody>
      </p:sp>
      <p:pic>
        <p:nvPicPr>
          <p:cNvPr id="214" name="Picture 17" descr="">
            <a:extLst>
              <a:ext uri="{C183D7F6-B498-43B3-948B-1728B52AA6E4}">
                <adec:decorative xmlns:adec="http://schemas.microsoft.com/office/drawing/2017/decorative" val="1"/>
              </a:ext>
            </a:extLst>
          </p:cNvPr>
          <p:cNvPicPr/>
          <p:nvPr/>
        </p:nvPicPr>
        <p:blipFill>
          <a:blip r:embed="rId4"/>
          <a:stretch/>
        </p:blipFill>
        <p:spPr>
          <a:xfrm>
            <a:off x="0" y="0"/>
            <a:ext cx="9143640" cy="6857640"/>
          </a:xfrm>
          <a:prstGeom prst="rect">
            <a:avLst/>
          </a:prstGeom>
          <a:ln w="0">
            <a:noFill/>
          </a:ln>
        </p:spPr>
      </p:pic>
      <p:sp>
        <p:nvSpPr>
          <p:cNvPr id="215" name="PlaceHolder 1"/>
          <p:cNvSpPr>
            <a:spLocks noGrp="1"/>
          </p:cNvSpPr>
          <p:nvPr>
            <p:ph type="title"/>
          </p:nvPr>
        </p:nvSpPr>
        <p:spPr>
          <a:xfrm>
            <a:off x="685440" y="618480"/>
            <a:ext cx="7773120" cy="1595880"/>
          </a:xfrm>
          <a:prstGeom prst="rect">
            <a:avLst/>
          </a:prstGeom>
          <a:noFill/>
          <a:ln w="0">
            <a:noFill/>
          </a:ln>
        </p:spPr>
        <p:txBody>
          <a:bodyPr anchor="ctr">
            <a:normAutofit/>
          </a:bodyPr>
          <a:p>
            <a:pPr indent="0" algn="ctr" defTabSz="914400">
              <a:lnSpc>
                <a:spcPct val="90000"/>
              </a:lnSpc>
              <a:buNone/>
            </a:pPr>
            <a:r>
              <a:rPr b="1" lang="en-US" sz="3600" spc="-1" strike="noStrike" cap="all">
                <a:solidFill>
                  <a:schemeClr val="dk1"/>
                </a:solidFill>
                <a:latin typeface="Tw Cen MT"/>
              </a:rPr>
              <a:t>S T Segment</a:t>
            </a:r>
            <a:endParaRPr b="0" lang="en-US" sz="3600" spc="-1" strike="noStrike">
              <a:solidFill>
                <a:schemeClr val="dk1"/>
              </a:solidFill>
              <a:latin typeface="Tw Cen MT"/>
            </a:endParaRPr>
          </a:p>
        </p:txBody>
      </p:sp>
      <p:sp>
        <p:nvSpPr>
          <p:cNvPr id="216" name="PlaceHolder 2"/>
          <p:cNvSpPr>
            <a:spLocks noGrp="1"/>
          </p:cNvSpPr>
          <p:nvPr>
            <p:ph/>
          </p:nvPr>
        </p:nvSpPr>
        <p:spPr>
          <a:xfrm>
            <a:off x="685440" y="2367000"/>
            <a:ext cx="7772400" cy="3423600"/>
          </a:xfrm>
          <a:prstGeom prst="rect">
            <a:avLst/>
          </a:prstGeom>
          <a:noFill/>
          <a:ln w="0">
            <a:noFill/>
          </a:ln>
        </p:spPr>
        <p:txBody>
          <a:bodyPr anchor="t">
            <a:normAutofit/>
          </a:bodyPr>
          <a:p>
            <a:pPr marL="292680" indent="-228600" defTabSz="914400">
              <a:lnSpc>
                <a:spcPct val="120000"/>
              </a:lnSpc>
              <a:spcBef>
                <a:spcPts val="1001"/>
              </a:spcBef>
              <a:buClr>
                <a:srgbClr val="000000"/>
              </a:buClr>
              <a:buFont typeface="Arial"/>
              <a:buChar char="•"/>
            </a:pPr>
            <a:r>
              <a:rPr b="0" lang="en-US" sz="2000" spc="-1" strike="noStrike" cap="all">
                <a:solidFill>
                  <a:schemeClr val="dk1"/>
                </a:solidFill>
                <a:latin typeface="Tw Cen MT"/>
              </a:rPr>
              <a:t>Measured from end of the S wave to the beginning of T wave.</a:t>
            </a:r>
            <a:endParaRPr b="0" lang="en-US" sz="2000" spc="-1" strike="noStrike" cap="all">
              <a:solidFill>
                <a:schemeClr val="dk1"/>
              </a:solidFill>
              <a:latin typeface="Tw Cen MT"/>
            </a:endParaRPr>
          </a:p>
          <a:p>
            <a:pPr marL="292680" indent="-228600" defTabSz="914400">
              <a:lnSpc>
                <a:spcPct val="120000"/>
              </a:lnSpc>
              <a:spcBef>
                <a:spcPts val="1001"/>
              </a:spcBef>
              <a:buClr>
                <a:srgbClr val="000000"/>
              </a:buClr>
              <a:buFont typeface="Arial"/>
              <a:buChar char="•"/>
            </a:pPr>
            <a:r>
              <a:rPr b="0" lang="en-US" sz="2000" spc="-1" strike="noStrike" cap="all">
                <a:solidFill>
                  <a:schemeClr val="dk1"/>
                </a:solidFill>
                <a:latin typeface="Tw Cen MT"/>
              </a:rPr>
              <a:t>Indicates end of ventricular depolarization and beginning of ventricular repolarization.</a:t>
            </a:r>
            <a:endParaRPr b="0" lang="en-US" sz="2000" spc="-1" strike="noStrike" cap="all">
              <a:solidFill>
                <a:schemeClr val="dk1"/>
              </a:solidFill>
              <a:latin typeface="Tw Cen MT"/>
            </a:endParaRPr>
          </a:p>
          <a:p>
            <a:pPr marL="292680" indent="-228600" defTabSz="914400">
              <a:lnSpc>
                <a:spcPct val="120000"/>
              </a:lnSpc>
              <a:spcBef>
                <a:spcPts val="1001"/>
              </a:spcBef>
              <a:buClr>
                <a:srgbClr val="000000"/>
              </a:buClr>
              <a:buFont typeface="Arial"/>
              <a:buChar char="•"/>
            </a:pPr>
            <a:r>
              <a:rPr b="0" lang="en-US" sz="2000" spc="-1" strike="noStrike" cap="all">
                <a:solidFill>
                  <a:schemeClr val="dk1"/>
                </a:solidFill>
                <a:latin typeface="Tw Cen MT"/>
              </a:rPr>
              <a:t>Normally on isoelectric line.</a:t>
            </a:r>
            <a:endParaRPr b="0" lang="en-US" sz="2000" spc="-1" strike="noStrike" cap="all">
              <a:solidFill>
                <a:schemeClr val="dk1"/>
              </a:solidFill>
              <a:latin typeface="Tw Cen MT"/>
            </a:endParaRPr>
          </a:p>
          <a:p>
            <a:pPr marL="292680" indent="-228600" defTabSz="914400">
              <a:lnSpc>
                <a:spcPct val="120000"/>
              </a:lnSpc>
              <a:spcBef>
                <a:spcPts val="1001"/>
              </a:spcBef>
              <a:buClr>
                <a:srgbClr val="000000"/>
              </a:buClr>
              <a:buFont typeface="Arial"/>
              <a:buChar char="•"/>
            </a:pPr>
            <a:r>
              <a:rPr b="0" lang="en-US" sz="2000" spc="-1" strike="noStrike" cap="all">
                <a:solidFill>
                  <a:schemeClr val="dk1"/>
                </a:solidFill>
                <a:latin typeface="Tw Cen MT"/>
              </a:rPr>
              <a:t>Elevation or depression of S T segment may result from ischemia.</a:t>
            </a:r>
            <a:endParaRPr b="0" lang="en-US" sz="2000" spc="-1" strike="noStrike" cap="all">
              <a:solidFill>
                <a:schemeClr val="dk1"/>
              </a:solidFill>
              <a:latin typeface="Tw Cen MT"/>
            </a:endParaRPr>
          </a:p>
        </p:txBody>
      </p:sp>
      <p:sp>
        <p:nvSpPr>
          <p:cNvPr id="217" name="PlaceHolder 3"/>
          <p:cNvSpPr>
            <a:spLocks noGrp="1"/>
          </p:cNvSpPr>
          <p:nvPr>
            <p:ph type="sldNum" idx="11"/>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9A7A1A57-C0F1-4605-BA5A-3493B43918D7}" type="slidenum">
              <a:rPr b="0" lang="en-US" sz="1000" spc="-1" strike="noStrike">
                <a:solidFill>
                  <a:schemeClr val="dk1"/>
                </a:solidFill>
                <a:latin typeface="Tw Cen MT"/>
              </a:rPr>
              <a:t>8</a:t>
            </a:fld>
            <a:endParaRPr b="0" lang="en-US"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b9b9b9"/>
            </a:gs>
          </a:gsLst>
          <a:lin ang="5400000"/>
        </a:gradFill>
      </p:bgPr>
    </p:bg>
    <p:spTree>
      <p:nvGrpSpPr>
        <p:cNvPr id="1" name=""/>
        <p:cNvGrpSpPr/>
        <p:nvPr/>
      </p:nvGrpSpPr>
      <p:grpSpPr>
        <a:xfrm>
          <a:off x="0" y="0"/>
          <a:ext cx="0" cy="0"/>
          <a:chOff x="0" y="0"/>
          <a:chExt cx="0" cy="0"/>
        </a:xfrm>
      </p:grpSpPr>
      <p:pic>
        <p:nvPicPr>
          <p:cNvPr id="218" name="Picture 2" descr="">
            <a:extLst>
              <a:ext uri="{C183D7F6-B498-43B3-948B-1728B52AA6E4}">
                <adec:decorative xmlns:adec="http://schemas.microsoft.com/office/drawing/2017/decorative" val="1"/>
              </a:ext>
            </a:extLst>
          </p:cNvPr>
          <p:cNvPicPr/>
          <p:nvPr/>
        </p:nvPicPr>
        <p:blipFill>
          <a:blip r:embed="rId1"/>
          <a:stretch/>
        </p:blipFill>
        <p:spPr>
          <a:xfrm>
            <a:off x="0" y="0"/>
            <a:ext cx="9143640" cy="6857640"/>
          </a:xfrm>
          <a:prstGeom prst="rect">
            <a:avLst/>
          </a:prstGeom>
          <a:ln w="0">
            <a:noFill/>
          </a:ln>
        </p:spPr>
      </p:pic>
      <p:pic>
        <p:nvPicPr>
          <p:cNvPr id="219" name="Picture 13" descr="">
            <a:extLst>
              <a:ext uri="{C183D7F6-B498-43B3-948B-1728B52AA6E4}">
                <adec:decorative xmlns:adec="http://schemas.microsoft.com/office/drawing/2017/decorative" val="1"/>
              </a:ext>
            </a:extLst>
          </p:cNvPr>
          <p:cNvPicPr/>
          <p:nvPr/>
        </p:nvPicPr>
        <p:blipFill>
          <a:blip r:embed="rId2"/>
          <a:stretch/>
        </p:blipFill>
        <p:spPr>
          <a:xfrm>
            <a:off x="0" y="0"/>
            <a:ext cx="9143640" cy="6857640"/>
          </a:xfrm>
          <a:prstGeom prst="rect">
            <a:avLst/>
          </a:prstGeom>
          <a:ln w="0">
            <a:noFill/>
          </a:ln>
        </p:spPr>
      </p:pic>
      <p:sp>
        <p:nvSpPr>
          <p:cNvPr id="220" name="PlaceHolder 1"/>
          <p:cNvSpPr>
            <a:spLocks noGrp="1"/>
          </p:cNvSpPr>
          <p:nvPr>
            <p:ph type="title"/>
          </p:nvPr>
        </p:nvSpPr>
        <p:spPr>
          <a:xfrm>
            <a:off x="685440" y="618480"/>
            <a:ext cx="7773120" cy="1595880"/>
          </a:xfrm>
          <a:prstGeom prst="rect">
            <a:avLst/>
          </a:prstGeom>
          <a:noFill/>
          <a:ln w="0">
            <a:noFill/>
          </a:ln>
        </p:spPr>
        <p:txBody>
          <a:bodyPr anchor="ctr">
            <a:normAutofit/>
          </a:bodyPr>
          <a:p>
            <a:pPr indent="0" algn="ctr" defTabSz="914400">
              <a:lnSpc>
                <a:spcPct val="90000"/>
              </a:lnSpc>
              <a:buNone/>
            </a:pPr>
            <a:r>
              <a:rPr b="1" lang="en-US" sz="3600" spc="-1" strike="noStrike" cap="all">
                <a:solidFill>
                  <a:schemeClr val="dk1"/>
                </a:solidFill>
                <a:latin typeface="Tw Cen MT"/>
              </a:rPr>
              <a:t>T Wave</a:t>
            </a:r>
            <a:endParaRPr b="0" lang="en-US" sz="3600" spc="-1" strike="noStrike">
              <a:solidFill>
                <a:schemeClr val="dk1"/>
              </a:solidFill>
              <a:latin typeface="Tw Cen MT"/>
            </a:endParaRPr>
          </a:p>
        </p:txBody>
      </p:sp>
      <p:sp>
        <p:nvSpPr>
          <p:cNvPr id="221" name="PlaceHolder 2"/>
          <p:cNvSpPr>
            <a:spLocks noGrp="1"/>
          </p:cNvSpPr>
          <p:nvPr>
            <p:ph type="sldNum" idx="12"/>
          </p:nvPr>
        </p:nvSpPr>
        <p:spPr>
          <a:xfrm>
            <a:off x="7885440" y="5883120"/>
            <a:ext cx="572760" cy="364680"/>
          </a:xfrm>
          <a:prstGeom prst="rect">
            <a:avLst/>
          </a:prstGeom>
          <a:noFill/>
          <a:ln w="0">
            <a:noFill/>
          </a:ln>
        </p:spPr>
        <p:txBody>
          <a:bodyPr anchor="ctr">
            <a:normAutofit/>
          </a:bodyPr>
          <a:lstStyle>
            <a:lvl1pPr indent="0" algn="r" defTabSz="457200">
              <a:lnSpc>
                <a:spcPct val="100000"/>
              </a:lnSpc>
              <a:spcAft>
                <a:spcPts val="601"/>
              </a:spcAft>
              <a:buNone/>
              <a:defRPr b="0" lang="en-US" sz="1000" spc="-1" strike="noStrike">
                <a:solidFill>
                  <a:schemeClr val="dk1"/>
                </a:solidFill>
                <a:latin typeface="Tw Cen MT"/>
              </a:defRPr>
            </a:lvl1pPr>
          </a:lstStyle>
          <a:p>
            <a:pPr indent="0" algn="r" defTabSz="457200">
              <a:lnSpc>
                <a:spcPct val="100000"/>
              </a:lnSpc>
              <a:spcAft>
                <a:spcPts val="601"/>
              </a:spcAft>
              <a:buNone/>
            </a:pPr>
            <a:fld id="{737E9B63-A155-4CE4-B632-CE4A9F8946F3}" type="slidenum">
              <a:rPr b="0" lang="en-US" sz="1000" spc="-1" strike="noStrike">
                <a:solidFill>
                  <a:schemeClr val="dk1"/>
                </a:solidFill>
                <a:latin typeface="Tw Cen MT"/>
              </a:rPr>
              <a:t>9</a:t>
            </a:fld>
            <a:endParaRPr b="0" lang="en-US" sz="1000" spc="-1" strike="noStrike">
              <a:solidFill>
                <a:srgbClr val="000000"/>
              </a:solidFill>
              <a:latin typeface="Times New Roman"/>
            </a:endParaRPr>
          </a:p>
        </p:txBody>
      </p:sp>
      <p:graphicFrame>
        <p:nvGraphicFramePr>
          <p:cNvPr id="7" name="Diagram7"/>
          <p:cNvGraphicFramePr/>
          <p:nvPr>
            <p:extLst>
              <p:ext uri="{D42A27DB-BD31-4B8C-83A1-F6EECF244321}">
                <p14:modId xmlns:p14="http://schemas.microsoft.com/office/powerpoint/2010/main" val="2112334892"/>
              </p:ext>
            </p:extLst>
          </p:nvPr>
        </p:nvGraphicFramePr>
        <p:xfrm>
          <a:off x="685800" y="2532600"/>
          <a:ext cx="7772040" cy="302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pitchFamily="0" charset="1"/>
        <a:ea typeface=""/>
        <a:cs typeface=""/>
      </a:majorFont>
      <a:minorFont>
        <a:latin typeface="Tw Cen MT" panose="020B0602020104020603" pitchFamily="0" charset="1"/>
        <a:ea typeface=""/>
        <a:cs typeface=""/>
      </a:minorFont>
    </a:fontScheme>
    <a:fmtScheme>
      <a:fillStyleLst>
        <a:solidFill>
          <a:schemeClr val="phClr"/>
        </a:solidFill>
        <a:solidFill>
          <a:schemeClr val="phClr">
            <a:tint val="69000"/>
            <a:lumMod val="110000"/>
          </a:schemeClr>
        </a:solidFill>
        <a:gradFill>
          <a:gsLst>
            <a:gs pos="0">
              <a:schemeClr val="phClr">
                <a:tint val="94000"/>
                <a:lumMod val="108000"/>
              </a:schemeClr>
            </a:gs>
            <a:gs pos="50000">
              <a:schemeClr val="phClr">
                <a:tint val="98000"/>
                <a:shade val="100000"/>
                <a:lumMod val="100000"/>
              </a:schemeClr>
            </a:gs>
            <a:gs pos="100000">
              <a:schemeClr val="phClr">
                <a:shade val="72000"/>
                <a:lumMod val="100000"/>
              </a:schemeClr>
            </a:gs>
          </a:gsLst>
          <a:lin ang="5400000" scaled="0"/>
          <a:tileRect l="0" t="0" r="0" b="0"/>
        </a:gradFill>
      </a:fillStyleLst>
      <a:lnStyleLst>
        <a:ln w="9525" cap="flat" cmpd="sng" algn="ctr">
          <a:prstDash val="solid"/>
        </a:ln>
        <a:ln w="15875" cap="flat" cmpd="sng" algn="ctr">
          <a:prstDash val="solid"/>
        </a:ln>
        <a:ln w="22225"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10000"/>
              </a:schemeClr>
            </a:gs>
            <a:gs pos="100000">
              <a:schemeClr val="phClr">
                <a:shade val="64000"/>
                <a:lumMod val="88000"/>
              </a:schemeClr>
            </a:gs>
          </a:gsLst>
          <a:lin ang="5400000" scaled="0"/>
          <a:tileRect l="0" t="0" r="0" b="0"/>
        </a:gradFill>
        <a:gradFill>
          <a:gsLst>
            <a:gs pos="0">
              <a:schemeClr val="phClr">
                <a:tint val="84000"/>
                <a:shade val="100000"/>
                <a:lumMod val="112000"/>
              </a:schemeClr>
            </a:gs>
            <a:gs pos="100000">
              <a:schemeClr val="phClr">
                <a:shade val="92000"/>
                <a:lumMod val="110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pitchFamily="0" charset="1"/>
        <a:ea typeface=""/>
        <a:cs typeface=""/>
      </a:majorFont>
      <a:minorFont>
        <a:latin typeface="Tw Cen MT" panose="020B0602020104020603" pitchFamily="0" charset="1"/>
        <a:ea typeface=""/>
        <a:cs typeface=""/>
      </a:minorFont>
    </a:fontScheme>
    <a:fmtScheme>
      <a:fillStyleLst>
        <a:solidFill>
          <a:schemeClr val="phClr"/>
        </a:solidFill>
        <a:solidFill>
          <a:schemeClr val="phClr">
            <a:tint val="69000"/>
            <a:lumMod val="110000"/>
          </a:schemeClr>
        </a:solidFill>
        <a:gradFill>
          <a:gsLst>
            <a:gs pos="0">
              <a:schemeClr val="phClr">
                <a:tint val="94000"/>
                <a:lumMod val="108000"/>
              </a:schemeClr>
            </a:gs>
            <a:gs pos="50000">
              <a:schemeClr val="phClr">
                <a:tint val="98000"/>
                <a:shade val="100000"/>
                <a:lumMod val="100000"/>
              </a:schemeClr>
            </a:gs>
            <a:gs pos="100000">
              <a:schemeClr val="phClr">
                <a:shade val="72000"/>
                <a:lumMod val="100000"/>
              </a:schemeClr>
            </a:gs>
          </a:gsLst>
          <a:lin ang="5400000" scaled="0"/>
          <a:tileRect l="0" t="0" r="0" b="0"/>
        </a:gradFill>
      </a:fillStyleLst>
      <a:lnStyleLst>
        <a:ln w="9525" cap="flat" cmpd="sng" algn="ctr">
          <a:prstDash val="solid"/>
        </a:ln>
        <a:ln w="15875" cap="flat" cmpd="sng" algn="ctr">
          <a:prstDash val="solid"/>
        </a:ln>
        <a:ln w="22225"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10000"/>
              </a:schemeClr>
            </a:gs>
            <a:gs pos="100000">
              <a:schemeClr val="phClr">
                <a:shade val="64000"/>
                <a:lumMod val="88000"/>
              </a:schemeClr>
            </a:gs>
          </a:gsLst>
          <a:lin ang="5400000" scaled="0"/>
          <a:tileRect l="0" t="0" r="0" b="0"/>
        </a:gradFill>
        <a:gradFill>
          <a:gsLst>
            <a:gs pos="0">
              <a:schemeClr val="phClr">
                <a:tint val="84000"/>
                <a:shade val="100000"/>
                <a:lumMod val="112000"/>
              </a:schemeClr>
            </a:gs>
            <a:gs pos="100000">
              <a:schemeClr val="phClr">
                <a:shade val="92000"/>
                <a:lumMod val="110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pitchFamily="0" charset="1"/>
        <a:ea typeface=""/>
        <a:cs typeface=""/>
      </a:majorFont>
      <a:minorFont>
        <a:latin typeface="Tw Cen MT" panose="020B0602020104020603" pitchFamily="0" charset="1"/>
        <a:ea typeface=""/>
        <a:cs typeface=""/>
      </a:minorFont>
    </a:fontScheme>
    <a:fmtScheme>
      <a:fillStyleLst>
        <a:solidFill>
          <a:schemeClr val="phClr"/>
        </a:solidFill>
        <a:solidFill>
          <a:schemeClr val="phClr">
            <a:tint val="69000"/>
            <a:lumMod val="110000"/>
          </a:schemeClr>
        </a:solidFill>
        <a:gradFill>
          <a:gsLst>
            <a:gs pos="0">
              <a:schemeClr val="phClr">
                <a:tint val="94000"/>
                <a:lumMod val="108000"/>
              </a:schemeClr>
            </a:gs>
            <a:gs pos="50000">
              <a:schemeClr val="phClr">
                <a:tint val="98000"/>
                <a:shade val="100000"/>
                <a:lumMod val="100000"/>
              </a:schemeClr>
            </a:gs>
            <a:gs pos="100000">
              <a:schemeClr val="phClr">
                <a:shade val="72000"/>
                <a:lumMod val="100000"/>
              </a:schemeClr>
            </a:gs>
          </a:gsLst>
          <a:lin ang="5400000" scaled="0"/>
          <a:tileRect l="0" t="0" r="0" b="0"/>
        </a:gradFill>
      </a:fillStyleLst>
      <a:lnStyleLst>
        <a:ln w="9525" cap="flat" cmpd="sng" algn="ctr">
          <a:prstDash val="solid"/>
        </a:ln>
        <a:ln w="15875" cap="flat" cmpd="sng" algn="ctr">
          <a:prstDash val="solid"/>
        </a:ln>
        <a:ln w="22225"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10000"/>
              </a:schemeClr>
            </a:gs>
            <a:gs pos="100000">
              <a:schemeClr val="phClr">
                <a:shade val="64000"/>
                <a:lumMod val="88000"/>
              </a:schemeClr>
            </a:gs>
          </a:gsLst>
          <a:lin ang="5400000" scaled="0"/>
          <a:tileRect l="0" t="0" r="0" b="0"/>
        </a:gradFill>
        <a:gradFill>
          <a:gsLst>
            <a:gs pos="0">
              <a:schemeClr val="phClr">
                <a:tint val="84000"/>
                <a:shade val="100000"/>
                <a:lumMod val="112000"/>
              </a:schemeClr>
            </a:gs>
            <a:gs pos="100000">
              <a:schemeClr val="phClr">
                <a:shade val="92000"/>
                <a:lumMod val="110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pitchFamily="0" charset="1"/>
        <a:ea typeface=""/>
        <a:cs typeface=""/>
      </a:majorFont>
      <a:minorFont>
        <a:latin typeface="Tw Cen MT" panose="020B0602020104020603" pitchFamily="0" charset="1"/>
        <a:ea typeface=""/>
        <a:cs typeface=""/>
      </a:minorFont>
    </a:fontScheme>
    <a:fmtScheme>
      <a:fillStyleLst>
        <a:solidFill>
          <a:schemeClr val="phClr"/>
        </a:solidFill>
        <a:solidFill>
          <a:schemeClr val="phClr">
            <a:tint val="69000"/>
            <a:lumMod val="110000"/>
          </a:schemeClr>
        </a:solidFill>
        <a:gradFill>
          <a:gsLst>
            <a:gs pos="0">
              <a:schemeClr val="phClr">
                <a:tint val="94000"/>
                <a:lumMod val="108000"/>
              </a:schemeClr>
            </a:gs>
            <a:gs pos="50000">
              <a:schemeClr val="phClr">
                <a:tint val="98000"/>
                <a:shade val="100000"/>
                <a:lumMod val="100000"/>
              </a:schemeClr>
            </a:gs>
            <a:gs pos="100000">
              <a:schemeClr val="phClr">
                <a:shade val="72000"/>
                <a:lumMod val="100000"/>
              </a:schemeClr>
            </a:gs>
          </a:gsLst>
          <a:lin ang="5400000" scaled="0"/>
          <a:tileRect l="0" t="0" r="0" b="0"/>
        </a:gradFill>
      </a:fillStyleLst>
      <a:lnStyleLst>
        <a:ln w="9525" cap="flat" cmpd="sng" algn="ctr">
          <a:prstDash val="solid"/>
        </a:ln>
        <a:ln w="15875" cap="flat" cmpd="sng" algn="ctr">
          <a:prstDash val="solid"/>
        </a:ln>
        <a:ln w="22225"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10000"/>
              </a:schemeClr>
            </a:gs>
            <a:gs pos="100000">
              <a:schemeClr val="phClr">
                <a:shade val="64000"/>
                <a:lumMod val="88000"/>
              </a:schemeClr>
            </a:gs>
          </a:gsLst>
          <a:lin ang="5400000" scaled="0"/>
          <a:tileRect l="0" t="0" r="0" b="0"/>
        </a:gradFill>
        <a:gradFill>
          <a:gsLst>
            <a:gs pos="0">
              <a:schemeClr val="phClr">
                <a:tint val="84000"/>
                <a:shade val="100000"/>
                <a:lumMod val="112000"/>
              </a:schemeClr>
            </a:gs>
            <a:gs pos="100000">
              <a:schemeClr val="phClr">
                <a:shade val="92000"/>
                <a:lumMod val="110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LibreOffice/7.6.0.3$Windows_X86_64 LibreOffice_project/69edd8b8ebc41d00b4de3915dc82f8f0fc3b6265</Application>
  <AppVersion>15.0000</AppVersion>
  <Words>2991</Words>
  <Paragraphs>374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2024-10-21T21:17:25Z</dcterms:created>
  <dc:creator>Emma Flores</dc:creator>
  <dc:description/>
  <dc:language>en-US</dc:language>
  <cp:lastModifiedBy/>
  <dcterms:modified xsi:type="dcterms:W3CDTF">2024-10-29T09:22:26Z</dcterms:modified>
  <cp:revision>2</cp:revision>
  <dc:subject/>
  <dc:title>CHAPTER 5</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35</vt:i4>
  </property>
  <property fmtid="{D5CDD505-2E9C-101B-9397-08002B2CF9AE}" pid="3" name="PresentationFormat">
    <vt:lpwstr>On-screen Show (4:3)</vt:lpwstr>
  </property>
  <property fmtid="{D5CDD505-2E9C-101B-9397-08002B2CF9AE}" pid="4" name="Slides">
    <vt:i4>39</vt:i4>
  </property>
</Properties>
</file>