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32.xml" ContentType="application/vnd.openxmlformats-officedocument.presentationml.notesSlide+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12.xml" ContentType="application/vnd.openxmlformats-officedocument.presentationml.notesSlide+xml"/>
  <Override PartName="/ppt/notesSlides/notesSlide34.xml" ContentType="application/vnd.openxmlformats-officedocument.presentationml.notesSlide+xml"/>
  <Override PartName="/ppt/notesSlides/notesSlide13.xml" ContentType="application/vnd.openxmlformats-officedocument.presentationml.notesSlide+xml"/>
  <Override PartName="/ppt/notesSlides/notesSlide35.xml" ContentType="application/vnd.openxmlformats-officedocument.presentationml.notesSlide+xml"/>
  <Override PartName="/ppt/notesSlides/notesSlide14.xml" ContentType="application/vnd.openxmlformats-officedocument.presentationml.notesSlide+xml"/>
  <Override PartName="/ppt/notesSlides/notesSlide36.xml" ContentType="application/vnd.openxmlformats-officedocument.presentationml.notesSlide+xml"/>
  <Override PartName="/ppt/notesSlides/notesSlide15.xml" ContentType="application/vnd.openxmlformats-officedocument.presentationml.notesSlide+xml"/>
  <Override PartName="/ppt/notesSlides/notesSlide37.xml" ContentType="application/vnd.openxmlformats-officedocument.presentationml.notesSlide+xml"/>
  <Override PartName="/ppt/notesSlides/notesSlide16.xml" ContentType="application/vnd.openxmlformats-officedocument.presentationml.notesSlide+xml"/>
  <Override PartName="/ppt/notesSlides/notesSlide38.xml" ContentType="application/vnd.openxmlformats-officedocument.presentationml.notesSlide+xml"/>
  <Override PartName="/ppt/notesSlides/notesSlide17.xml" ContentType="application/vnd.openxmlformats-officedocument.presentationml.notesSlide+xml"/>
  <Override PartName="/ppt/notesSlides/notesSlide39.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42.xml" ContentType="application/vnd.openxmlformats-officedocument.presentationml.notesSlide+xml"/>
  <Override PartName="/ppt/notesSlides/notesSlide21.xml" ContentType="application/vnd.openxmlformats-officedocument.presentationml.notesSlide+xml"/>
  <Override PartName="/ppt/notesSlides/notesSlide43.xml" ContentType="application/vnd.openxmlformats-officedocument.presentationml.notesSlide+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32.xml.rels" ContentType="application/vnd.openxmlformats-package.relationships+xml"/>
  <Override PartName="/ppt/notesSlides/_rels/notesSlide10.xml.rels" ContentType="application/vnd.openxmlformats-package.relationships+xml"/>
  <Override PartName="/ppt/notesSlides/_rels/notesSlide33.xml.rels" ContentType="application/vnd.openxmlformats-package.relationships+xml"/>
  <Override PartName="/ppt/notesSlides/_rels/notesSlide11.xml.rels" ContentType="application/vnd.openxmlformats-package.relationships+xml"/>
  <Override PartName="/ppt/notesSlides/_rels/notesSlide34.xml.rels" ContentType="application/vnd.openxmlformats-package.relationships+xml"/>
  <Override PartName="/ppt/notesSlides/_rels/notesSlide12.xml.rels" ContentType="application/vnd.openxmlformats-package.relationships+xml"/>
  <Override PartName="/ppt/notesSlides/_rels/notesSlide35.xml.rels" ContentType="application/vnd.openxmlformats-package.relationships+xml"/>
  <Override PartName="/ppt/notesSlides/_rels/notesSlide13.xml.rels" ContentType="application/vnd.openxmlformats-package.relationships+xml"/>
  <Override PartName="/ppt/notesSlides/_rels/notesSlide36.xml.rels" ContentType="application/vnd.openxmlformats-package.relationships+xml"/>
  <Override PartName="/ppt/notesSlides/_rels/notesSlide14.xml.rels" ContentType="application/vnd.openxmlformats-package.relationships+xml"/>
  <Override PartName="/ppt/notesSlides/_rels/notesSlide37.xml.rels" ContentType="application/vnd.openxmlformats-package.relationships+xml"/>
  <Override PartName="/ppt/notesSlides/_rels/notesSlide15.xml.rels" ContentType="application/vnd.openxmlformats-package.relationships+xml"/>
  <Override PartName="/ppt/notesSlides/_rels/notesSlide38.xml.rels" ContentType="application/vnd.openxmlformats-package.relationships+xml"/>
  <Override PartName="/ppt/notesSlides/_rels/notesSlide16.xml.rels" ContentType="application/vnd.openxmlformats-package.relationships+xml"/>
  <Override PartName="/ppt/notesSlides/_rels/notesSlide39.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42.xml.rels" ContentType="application/vnd.openxmlformats-package.relationships+xml"/>
  <Override PartName="/ppt/notesSlides/_rels/notesSlide20.xml.rels" ContentType="application/vnd.openxmlformats-package.relationships+xml"/>
  <Override PartName="/ppt/notesSlides/_rels/notesSlide43.xml.rels" ContentType="application/vnd.openxmlformats-package.relationships+xml"/>
  <Override PartName="/ppt/notesSlides/_rels/notesSlide21.xml.rels" ContentType="application/vnd.openxmlformats-package.relationships+xml"/>
  <Override PartName="/ppt/notesSlides/_rels/notesSlide44.xml.rels" ContentType="application/vnd.openxmlformats-package.relationships+xml"/>
  <Override PartName="/ppt/notesSlides/_rels/notesSlide22.xml.rels" ContentType="application/vnd.openxmlformats-package.relationships+xml"/>
  <Override PartName="/ppt/notesSlides/_rels/notesSlide45.xml.rels" ContentType="application/vnd.openxmlformats-package.relationships+xml"/>
  <Override PartName="/ppt/notesSlides/_rels/notesSlide23.xml.rels" ContentType="application/vnd.openxmlformats-package.relationships+xml"/>
  <Override PartName="/ppt/notesSlides/_rels/notesSlide46.xml.rels" ContentType="application/vnd.openxmlformats-package.relationships+xml"/>
  <Override PartName="/ppt/notesSlides/_rels/notesSlide24.xml.rels" ContentType="application/vnd.openxmlformats-package.relationships+xml"/>
  <Override PartName="/ppt/notesSlides/_rels/notesSlide47.xml.rels" ContentType="application/vnd.openxmlformats-package.relationships+xml"/>
  <Override PartName="/ppt/notesSlides/_rels/notesSlide25.xml.rels" ContentType="application/vnd.openxmlformats-package.relationships+xml"/>
  <Override PartName="/ppt/notesSlides/_rels/notesSlide48.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31.xml.rels" ContentType="application/vnd.openxmlformats-package.relationships+xml"/>
  <Override PartName="/ppt/notesSlides/_rels/notesSlide40.xml.rels" ContentType="application/vnd.openxmlformats-package.relationships+xml"/>
  <Override PartName="/ppt/notesSlides/_rels/notesSlide41.xml.rels" ContentType="application/vnd.openxmlformats-package.relationships+xml"/>
  <Override PartName="/ppt/notesSlides/notesSlide22.xml" ContentType="application/vnd.openxmlformats-officedocument.presentationml.notesSlide+xml"/>
  <Override PartName="/ppt/notesSlides/notesSlide44.xml" ContentType="application/vnd.openxmlformats-officedocument.presentationml.notesSlide+xml"/>
  <Override PartName="/ppt/notesSlides/notesSlide23.xml" ContentType="application/vnd.openxmlformats-officedocument.presentationml.notesSlide+xml"/>
  <Override PartName="/ppt/notesSlides/notesSlide45.xml" ContentType="application/vnd.openxmlformats-officedocument.presentationml.notesSlide+xml"/>
  <Override PartName="/ppt/notesSlides/notesSlide24.xml" ContentType="application/vnd.openxmlformats-officedocument.presentationml.notesSlide+xml"/>
  <Override PartName="/ppt/notesSlides/notesSlide46.xml" ContentType="application/vnd.openxmlformats-officedocument.presentationml.notesSlide+xml"/>
  <Override PartName="/ppt/notesSlides/notesSlide25.xml" ContentType="application/vnd.openxmlformats-officedocument.presentationml.notesSlide+xml"/>
  <Override PartName="/ppt/notesSlides/notesSlide47.xml" ContentType="application/vnd.openxmlformats-officedocument.presentationml.notesSlide+xml"/>
  <Override PartName="/ppt/notesSlides/notesSlide26.xml" ContentType="application/vnd.openxmlformats-officedocument.presentationml.notesSlide+xml"/>
  <Override PartName="/ppt/notesSlides/notesSlide48.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Layouts/slideLayout50.xml" ContentType="application/vnd.openxmlformats-officedocument.presentationml.slideLayout+xml"/>
  <Override PartName="/ppt/slideLayouts/slideLayout1.xml" ContentType="application/vnd.openxmlformats-officedocument.presentationml.slideLayout+xml"/>
  <Override PartName="/ppt/slideLayouts/slideLayout51.xml" ContentType="application/vnd.openxmlformats-officedocument.presentationml.slideLayout+xml"/>
  <Override PartName="/ppt/slideLayouts/slideLayout2.xml" ContentType="application/vnd.openxmlformats-officedocument.presentationml.slideLayout+xml"/>
  <Override PartName="/ppt/slideLayouts/slideLayout52.xml" ContentType="application/vnd.openxmlformats-officedocument.presentationml.slideLayout+xml"/>
  <Override PartName="/ppt/slideLayouts/slideLayout3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31.xml" ContentType="application/vnd.openxmlformats-officedocument.presentationml.slideLayout+xml"/>
  <Override PartName="/ppt/slideLayouts/slideLayout53.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32.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33.xml" ContentType="application/vnd.openxmlformats-officedocument.presentationml.slideLayout+xml"/>
  <Override PartName="/ppt/slideLayouts/slideLayout55.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34.xml" ContentType="application/vnd.openxmlformats-officedocument.presentationml.slideLayout+xml"/>
  <Override PartName="/ppt/slideLayouts/slideLayout56.xml" ContentType="application/vnd.openxmlformats-officedocument.presentationml.slideLayout+xml"/>
  <Override PartName="/ppt/slideLayouts/slideLayout8.xml" ContentType="application/vnd.openxmlformats-officedocument.presentationml.slideLayout+xml"/>
  <Override PartName="/ppt/slideLayouts/slideLayout13.xml" ContentType="application/vnd.openxmlformats-officedocument.presentationml.slideLayout+xml"/>
  <Override PartName="/ppt/slideLayouts/slideLayout35.xml" ContentType="application/vnd.openxmlformats-officedocument.presentationml.slideLayout+xml"/>
  <Override PartName="/ppt/slideLayouts/slideLayout57.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36.xml" ContentType="application/vnd.openxmlformats-officedocument.presentationml.slideLayout+xml"/>
  <Override PartName="/ppt/slideLayouts/slideLayout58.xml" ContentType="application/vnd.openxmlformats-officedocument.presentationml.slideLayout+xml"/>
  <Override PartName="/ppt/slideLayouts/slideLayout15.xml" ContentType="application/vnd.openxmlformats-officedocument.presentationml.slideLayout+xml"/>
  <Override PartName="/ppt/slideLayouts/slideLayout37.xml" ContentType="application/vnd.openxmlformats-officedocument.presentationml.slideLayout+xml"/>
  <Override PartName="/ppt/slideLayouts/slideLayout59.xml" ContentType="application/vnd.openxmlformats-officedocument.presentationml.slideLayout+xml"/>
  <Override PartName="/ppt/slideLayouts/slideLayout16.xml" ContentType="application/vnd.openxmlformats-officedocument.presentationml.slideLayout+xml"/>
  <Override PartName="/ppt/slideLayouts/slideLayout38.xml" ContentType="application/vnd.openxmlformats-officedocument.presentationml.slideLayout+xml"/>
  <Override PartName="/ppt/slideLayouts/slideLayout17.xml" ContentType="application/vnd.openxmlformats-officedocument.presentationml.slideLayout+xml"/>
  <Override PartName="/ppt/slideLayouts/slideLayout39.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42.xml" ContentType="application/vnd.openxmlformats-officedocument.presentationml.slideLayout+xml"/>
  <Override PartName="/ppt/slideLayouts/slideLayout64.xml" ContentType="application/vnd.openxmlformats-officedocument.presentationml.slideLayout+xml"/>
  <Override PartName="/ppt/slideLayouts/slideLayout21.xml" ContentType="application/vnd.openxmlformats-officedocument.presentationml.slideLayout+xml"/>
  <Override PartName="/ppt/slideLayouts/slideLayout43.xml" ContentType="application/vnd.openxmlformats-officedocument.presentationml.slideLayout+xml"/>
  <Override PartName="/ppt/slideLayouts/slideLayout22.xml" ContentType="application/vnd.openxmlformats-officedocument.presentationml.slideLayout+xml"/>
  <Override PartName="/ppt/slideLayouts/slideLayout44.xml" ContentType="application/vnd.openxmlformats-officedocument.presentationml.slideLayout+xml"/>
  <Override PartName="/ppt/slideLayouts/slideLayout23.xml" ContentType="application/vnd.openxmlformats-officedocument.presentationml.slideLayout+xml"/>
  <Override PartName="/ppt/slideLayouts/slideLayout45.xml" ContentType="application/vnd.openxmlformats-officedocument.presentationml.slideLayout+xml"/>
  <Override PartName="/ppt/slideLayouts/slideLayout24.xml" ContentType="application/vnd.openxmlformats-officedocument.presentationml.slideLayout+xml"/>
  <Override PartName="/ppt/slideLayouts/slideLayout46.xml" ContentType="application/vnd.openxmlformats-officedocument.presentationml.slideLayout+xml"/>
  <Override PartName="/ppt/slideLayouts/slideLayout25.xml" ContentType="application/vnd.openxmlformats-officedocument.presentationml.slideLayout+xml"/>
  <Override PartName="/ppt/slideLayouts/slideLayout47.xml" ContentType="application/vnd.openxmlformats-officedocument.presentationml.slideLayout+xml"/>
  <Override PartName="/ppt/slideLayouts/slideLayout26.xml" ContentType="application/vnd.openxmlformats-officedocument.presentationml.slideLayout+xml"/>
  <Override PartName="/ppt/slideLayouts/slideLayout48.xml" ContentType="application/vnd.openxmlformats-officedocument.presentationml.slideLayout+xml"/>
  <Override PartName="/ppt/slideLayouts/slideLayout27.xml" ContentType="application/vnd.openxmlformats-officedocument.presentationml.slideLayout+xml"/>
  <Override PartName="/ppt/slideLayouts/slideLayout49.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40.xml" ContentType="application/vnd.openxmlformats-officedocument.presentationml.slideLayout+xml"/>
  <Override PartName="/ppt/slideLayouts/slideLayout62.xml" ContentType="application/vnd.openxmlformats-officedocument.presentationml.slideLayout+xml"/>
  <Override PartName="/ppt/slideLayouts/slideLayout41.xml" ContentType="application/vnd.openxmlformats-officedocument.presentationml.slideLayout+xml"/>
  <Override PartName="/ppt/slideLayouts/slideLayout63.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_rels/slideLayout50.xml.rels" ContentType="application/vnd.openxmlformats-package.relationships+xml"/>
  <Override PartName="/ppt/slideLayouts/_rels/slideLayout1.xml.rels" ContentType="application/vnd.openxmlformats-package.relationships+xml"/>
  <Override PartName="/ppt/slideLayouts/_rels/slideLayout51.xml.rels" ContentType="application/vnd.openxmlformats-package.relationships+xml"/>
  <Override PartName="/ppt/slideLayouts/_rels/slideLayout2.xml.rels" ContentType="application/vnd.openxmlformats-package.relationships+xml"/>
  <Override PartName="/ppt/slideLayouts/_rels/slideLayout52.xml.rels" ContentType="application/vnd.openxmlformats-package.relationships+xml"/>
  <Override PartName="/ppt/slideLayouts/_rels/slideLayout30.xml.rels" ContentType="application/vnd.openxmlformats-package.relationships+xml"/>
  <Override PartName="/ppt/slideLayouts/_rels/slideLayout3.xml.rels" ContentType="application/vnd.openxmlformats-package.relationships+xml"/>
  <Override PartName="/ppt/slideLayouts/_rels/slideLayout53.xml.rels" ContentType="application/vnd.openxmlformats-package.relationships+xml"/>
  <Override PartName="/ppt/slideLayouts/_rels/slideLayout31.xml.rels" ContentType="application/vnd.openxmlformats-package.relationships+xml"/>
  <Override PartName="/ppt/slideLayouts/_rels/slideLayout4.xml.rels" ContentType="application/vnd.openxmlformats-package.relationships+xml"/>
  <Override PartName="/ppt/slideLayouts/_rels/slideLayout54.xml.rels" ContentType="application/vnd.openxmlformats-package.relationships+xml"/>
  <Override PartName="/ppt/slideLayouts/_rels/slideLayout32.xml.rels" ContentType="application/vnd.openxmlformats-package.relationships+xml"/>
  <Override PartName="/ppt/slideLayouts/_rels/slideLayout10.xml.rels" ContentType="application/vnd.openxmlformats-package.relationships+xml"/>
  <Override PartName="/ppt/slideLayouts/_rels/slideLayout5.xml.rels" ContentType="application/vnd.openxmlformats-package.relationships+xml"/>
  <Override PartName="/ppt/slideLayouts/_rels/slideLayout55.xml.rels" ContentType="application/vnd.openxmlformats-package.relationships+xml"/>
  <Override PartName="/ppt/slideLayouts/_rels/slideLayout33.xml.rels" ContentType="application/vnd.openxmlformats-package.relationships+xml"/>
  <Override PartName="/ppt/slideLayouts/_rels/slideLayout11.xml.rels" ContentType="application/vnd.openxmlformats-package.relationships+xml"/>
  <Override PartName="/ppt/slideLayouts/_rels/slideLayout6.xml.rels" ContentType="application/vnd.openxmlformats-package.relationships+xml"/>
  <Override PartName="/ppt/slideLayouts/_rels/slideLayout56.xml.rels" ContentType="application/vnd.openxmlformats-package.relationships+xml"/>
  <Override PartName="/ppt/slideLayouts/_rels/slideLayout34.xml.rels" ContentType="application/vnd.openxmlformats-package.relationships+xml"/>
  <Override PartName="/ppt/slideLayouts/_rels/slideLayout12.xml.rels" ContentType="application/vnd.openxmlformats-package.relationships+xml"/>
  <Override PartName="/ppt/slideLayouts/_rels/slideLayout7.xml.rels" ContentType="application/vnd.openxmlformats-package.relationships+xml"/>
  <Override PartName="/ppt/slideLayouts/_rels/slideLayout57.xml.rels" ContentType="application/vnd.openxmlformats-package.relationships+xml"/>
  <Override PartName="/ppt/slideLayouts/_rels/slideLayout35.xml.rels" ContentType="application/vnd.openxmlformats-package.relationships+xml"/>
  <Override PartName="/ppt/slideLayouts/_rels/slideLayout13.xml.rels" ContentType="application/vnd.openxmlformats-package.relationships+xml"/>
  <Override PartName="/ppt/slideLayouts/_rels/slideLayout8.xml.rels" ContentType="application/vnd.openxmlformats-package.relationships+xml"/>
  <Override PartName="/ppt/slideLayouts/_rels/slideLayout58.xml.rels" ContentType="application/vnd.openxmlformats-package.relationships+xml"/>
  <Override PartName="/ppt/slideLayouts/_rels/slideLayout36.xml.rels" ContentType="application/vnd.openxmlformats-package.relationships+xml"/>
  <Override PartName="/ppt/slideLayouts/_rels/slideLayout14.xml.rels" ContentType="application/vnd.openxmlformats-package.relationships+xml"/>
  <Override PartName="/ppt/slideLayouts/_rels/slideLayout9.xml.rels" ContentType="application/vnd.openxmlformats-package.relationships+xml"/>
  <Override PartName="/ppt/slideLayouts/_rels/slideLayout59.xml.rels" ContentType="application/vnd.openxmlformats-package.relationships+xml"/>
  <Override PartName="/ppt/slideLayouts/_rels/slideLayout37.xml.rels" ContentType="application/vnd.openxmlformats-package.relationships+xml"/>
  <Override PartName="/ppt/slideLayouts/_rels/slideLayout15.xml.rels" ContentType="application/vnd.openxmlformats-package.relationships+xml"/>
  <Override PartName="/ppt/slideLayouts/_rels/slideLayout38.xml.rels" ContentType="application/vnd.openxmlformats-package.relationships+xml"/>
  <Override PartName="/ppt/slideLayouts/_rels/slideLayout16.xml.rels" ContentType="application/vnd.openxmlformats-package.relationships+xml"/>
  <Override PartName="/ppt/slideLayouts/_rels/slideLayout39.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64.xml.rels" ContentType="application/vnd.openxmlformats-package.relationships+xml"/>
  <Override PartName="/ppt/slideLayouts/_rels/slideLayout42.xml.rels" ContentType="application/vnd.openxmlformats-package.relationships+xml"/>
  <Override PartName="/ppt/slideLayouts/_rels/slideLayout20.xml.rels" ContentType="application/vnd.openxmlformats-package.relationships+xml"/>
  <Override PartName="/ppt/slideLayouts/_rels/slideLayout43.xml.rels" ContentType="application/vnd.openxmlformats-package.relationships+xml"/>
  <Override PartName="/ppt/slideLayouts/_rels/slideLayout21.xml.rels" ContentType="application/vnd.openxmlformats-package.relationships+xml"/>
  <Override PartName="/ppt/slideLayouts/_rels/slideLayout44.xml.rels" ContentType="application/vnd.openxmlformats-package.relationships+xml"/>
  <Override PartName="/ppt/slideLayouts/_rels/slideLayout22.xml.rels" ContentType="application/vnd.openxmlformats-package.relationships+xml"/>
  <Override PartName="/ppt/slideLayouts/_rels/slideLayout45.xml.rels" ContentType="application/vnd.openxmlformats-package.relationships+xml"/>
  <Override PartName="/ppt/slideLayouts/_rels/slideLayout23.xml.rels" ContentType="application/vnd.openxmlformats-package.relationships+xml"/>
  <Override PartName="/ppt/slideLayouts/_rels/slideLayout46.xml.rels" ContentType="application/vnd.openxmlformats-package.relationships+xml"/>
  <Override PartName="/ppt/slideLayouts/_rels/slideLayout24.xml.rels" ContentType="application/vnd.openxmlformats-package.relationships+xml"/>
  <Override PartName="/ppt/slideLayouts/_rels/slideLayout47.xml.rels" ContentType="application/vnd.openxmlformats-package.relationships+xml"/>
  <Override PartName="/ppt/slideLayouts/_rels/slideLayout25.xml.rels" ContentType="application/vnd.openxmlformats-package.relationships+xml"/>
  <Override PartName="/ppt/slideLayouts/_rels/slideLayout48.xml.rels" ContentType="application/vnd.openxmlformats-package.relationships+xml"/>
  <Override PartName="/ppt/slideLayouts/_rels/slideLayout26.xml.rels" ContentType="application/vnd.openxmlformats-package.relationships+xml"/>
  <Override PartName="/ppt/slideLayouts/_rels/slideLayout49.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62.xml.rels" ContentType="application/vnd.openxmlformats-package.relationships+xml"/>
  <Override PartName="/ppt/slideLayouts/_rels/slideLayout40.xml.rels" ContentType="application/vnd.openxmlformats-package.relationships+xml"/>
  <Override PartName="/ppt/slideLayouts/_rels/slideLayout63.xml.rels" ContentType="application/vnd.openxmlformats-package.relationships+xml"/>
  <Override PartName="/ppt/slideLayouts/_rels/slideLayout41.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_rels/slideLayout85.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89.xml.rels" ContentType="application/vnd.openxmlformats-package.relationships+xml"/>
  <Override PartName="/ppt/slideLayouts/_rels/slideLayout90.xml.rels" ContentType="application/vnd.openxmlformats-package.relationships+xml"/>
  <Override PartName="/ppt/slideLayouts/_rels/slideLayout91.xml.rels" ContentType="application/vnd.openxmlformats-package.relationships+xml"/>
  <Override PartName="/ppt/slideLayouts/_rels/slideLayout92.xml.rels" ContentType="application/vnd.openxmlformats-package.relationships+xml"/>
  <Override PartName="/ppt/slideLayouts/_rels/slideLayout93.xml.rels" ContentType="application/vnd.openxmlformats-package.relationships+xml"/>
  <Override PartName="/ppt/slideLayouts/_rels/slideLayout94.xml.rels" ContentType="application/vnd.openxmlformats-package.relationships+xml"/>
  <Override PartName="/ppt/slideLayouts/_rels/slideLayout95.xml.rels" ContentType="application/vnd.openxmlformats-package.relationships+xml"/>
  <Override PartName="/ppt/slideLayouts/_rels/slideLayout96.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presProps.xml" ContentType="application/vnd.openxmlformats-officedocument.presentationml.presPro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media/image1.png" ContentType="image/png"/>
  <Override PartName="/ppt/media/image2.jpeg" ContentType="image/jpeg"/>
  <Override PartName="/ppt/media/image7.png" ContentType="image/png"/>
  <Override PartName="/ppt/media/image3.png" ContentType="image/png"/>
  <Override PartName="/ppt/media/image4.png" ContentType="image/png"/>
  <Override PartName="/ppt/media/image10.png" ContentType="image/png"/>
  <Override PartName="/ppt/media/image5.png" ContentType="image/png"/>
  <Override PartName="/ppt/media/image6.png" ContentType="image/png"/>
  <Override PartName="/ppt/media/image11.png" ContentType="image/png"/>
  <Override PartName="/ppt/media/image8.png" ContentType="image/png"/>
  <Override PartName="/ppt/media/image13.png" ContentType="image/png"/>
  <Override PartName="/ppt/media/image9.png" ContentType="image/png"/>
  <Override PartName="/ppt/media/image14.png" ContentType="image/png"/>
  <Override PartName="/ppt/media/image12.jpeg" ContentType="image/jpeg"/>
  <Override PartName="/ppt/media/image15.png" ContentType="image/png"/>
  <Override PartName="/ppt/media/image16.png" ContentType="image/pn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32.xml" ContentType="application/vnd.openxmlformats-officedocument.presentationml.slide+xml"/>
  <Override PartName="/ppt/slides/slide11.xml" ContentType="application/vnd.openxmlformats-officedocument.presentationml.slide+xml"/>
  <Override PartName="/ppt/slides/slide33.xml" ContentType="application/vnd.openxmlformats-officedocument.presentationml.slide+xml"/>
  <Override PartName="/ppt/slides/slide12.xml" ContentType="application/vnd.openxmlformats-officedocument.presentationml.slide+xml"/>
  <Override PartName="/ppt/slides/slide34.xml" ContentType="application/vnd.openxmlformats-officedocument.presentationml.slide+xml"/>
  <Override PartName="/ppt/slides/slide13.xml" ContentType="application/vnd.openxmlformats-officedocument.presentationml.slide+xml"/>
  <Override PartName="/ppt/slides/slide35.xml" ContentType="application/vnd.openxmlformats-officedocument.presentationml.slide+xml"/>
  <Override PartName="/ppt/slides/slide14.xml" ContentType="application/vnd.openxmlformats-officedocument.presentationml.slide+xml"/>
  <Override PartName="/ppt/slides/slide36.xml" ContentType="application/vnd.openxmlformats-officedocument.presentationml.slide+xml"/>
  <Override PartName="/ppt/slides/slide15.xml" ContentType="application/vnd.openxmlformats-officedocument.presentationml.slide+xml"/>
  <Override PartName="/ppt/slides/slide37.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7.xml" ContentType="application/vnd.openxmlformats-officedocument.presentationml.slide+xml"/>
  <Override PartName="/ppt/slides/slide39.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42.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32.xml.rels" ContentType="application/vnd.openxmlformats-package.relationships+xml"/>
  <Override PartName="/ppt/slides/_rels/slide10.xml.rels" ContentType="application/vnd.openxmlformats-package.relationships+xml"/>
  <Override PartName="/ppt/slides/_rels/slide33.xml.rels" ContentType="application/vnd.openxmlformats-package.relationships+xml"/>
  <Override PartName="/ppt/slides/_rels/slide11.xml.rels" ContentType="application/vnd.openxmlformats-package.relationships+xml"/>
  <Override PartName="/ppt/slides/_rels/slide34.xml.rels" ContentType="application/vnd.openxmlformats-package.relationships+xml"/>
  <Override PartName="/ppt/slides/_rels/slide12.xml.rels" ContentType="application/vnd.openxmlformats-package.relationships+xml"/>
  <Override PartName="/ppt/slides/_rels/slide35.xml.rels" ContentType="application/vnd.openxmlformats-package.relationships+xml"/>
  <Override PartName="/ppt/slides/_rels/slide13.xml.rels" ContentType="application/vnd.openxmlformats-package.relationships+xml"/>
  <Override PartName="/ppt/slides/_rels/slide36.xml.rels" ContentType="application/vnd.openxmlformats-package.relationships+xml"/>
  <Override PartName="/ppt/slides/_rels/slide14.xml.rels" ContentType="application/vnd.openxmlformats-package.relationships+xml"/>
  <Override PartName="/ppt/slides/_rels/slide37.xml.rels" ContentType="application/vnd.openxmlformats-package.relationships+xml"/>
  <Override PartName="/ppt/slides/_rels/slide15.xml.rels" ContentType="application/vnd.openxmlformats-package.relationships+xml"/>
  <Override PartName="/ppt/slides/_rels/slide38.xml.rels" ContentType="application/vnd.openxmlformats-package.relationships+xml"/>
  <Override PartName="/ppt/slides/_rels/slide16.xml.rels" ContentType="application/vnd.openxmlformats-package.relationships+xml"/>
  <Override PartName="/ppt/slides/_rels/slide39.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42.xml.rels" ContentType="application/vnd.openxmlformats-package.relationships+xml"/>
  <Override PartName="/ppt/slides/_rels/slide20.xml.rels" ContentType="application/vnd.openxmlformats-package.relationships+xml"/>
  <Override PartName="/ppt/slides/_rels/slide43.xml.rels" ContentType="application/vnd.openxmlformats-package.relationships+xml"/>
  <Override PartName="/ppt/slides/_rels/slide21.xml.rels" ContentType="application/vnd.openxmlformats-package.relationships+xml"/>
  <Override PartName="/ppt/slides/_rels/slide44.xml.rels" ContentType="application/vnd.openxmlformats-package.relationships+xml"/>
  <Override PartName="/ppt/slides/_rels/slide22.xml.rels" ContentType="application/vnd.openxmlformats-package.relationships+xml"/>
  <Override PartName="/ppt/slides/_rels/slide45.xml.rels" ContentType="application/vnd.openxmlformats-package.relationships+xml"/>
  <Override PartName="/ppt/slides/_rels/slide23.xml.rels" ContentType="application/vnd.openxmlformats-package.relationships+xml"/>
  <Override PartName="/ppt/slides/_rels/slide46.xml.rels" ContentType="application/vnd.openxmlformats-package.relationships+xml"/>
  <Override PartName="/ppt/slides/_rels/slide24.xml.rels" ContentType="application/vnd.openxmlformats-package.relationships+xml"/>
  <Override PartName="/ppt/slides/_rels/slide47.xml.rels" ContentType="application/vnd.openxmlformats-package.relationships+xml"/>
  <Override PartName="/ppt/slides/_rels/slide25.xml.rels" ContentType="application/vnd.openxmlformats-package.relationships+xml"/>
  <Override PartName="/ppt/slides/_rels/slide48.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slide21.xml" ContentType="application/vnd.openxmlformats-officedocument.presentationml.slide+xml"/>
  <Override PartName="/ppt/slides/slide43.xml" ContentType="application/vnd.openxmlformats-officedocument.presentationml.slide+xml"/>
  <Override PartName="/ppt/slides/slide22.xml" ContentType="application/vnd.openxmlformats-officedocument.presentationml.slide+xml"/>
  <Override PartName="/ppt/slides/slide44.xml" ContentType="application/vnd.openxmlformats-officedocument.presentationml.slide+xml"/>
  <Override PartName="/ppt/slides/slide23.xml" ContentType="application/vnd.openxmlformats-officedocument.presentationml.slide+xml"/>
  <Override PartName="/ppt/slides/slide45.xml" ContentType="application/vnd.openxmlformats-officedocument.presentationml.slide+xml"/>
  <Override PartName="/ppt/slides/slide24.xml" ContentType="application/vnd.openxmlformats-officedocument.presentationml.slide+xml"/>
  <Override PartName="/ppt/slides/slide46.xml" ContentType="application/vnd.openxmlformats-officedocument.presentationml.slide+xml"/>
  <Override PartName="/ppt/slides/slide25.xml" ContentType="application/vnd.openxmlformats-officedocument.presentationml.slide+xml"/>
  <Override PartName="/ppt/slides/slide47.xml" ContentType="application/vnd.openxmlformats-officedocument.presentationml.slide+xml"/>
  <Override PartName="/ppt/slides/slide26.xml" ContentType="application/vnd.openxmlformats-officedocument.presentationml.slide+xml"/>
  <Override PartName="/ppt/slides/slide48.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_rels/presentation.xml.rels" ContentType="application/vnd.openxmlformats-package.relationships+xml"/>
  <Override PartName="/_rels/.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Lst>
  <p:sldSz cx="9144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notesMaster" Target="notesMasters/notesMaster1.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9.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6" name="PlaceHolder 1"/>
          <p:cNvSpPr>
            <a:spLocks noGrp="1"/>
          </p:cNvSpPr>
          <p:nvPr>
            <p:ph type="sldImg"/>
          </p:nvPr>
        </p:nvSpPr>
        <p:spPr>
          <a:xfrm>
            <a:off x="1371600" y="764280"/>
            <a:ext cx="5028480" cy="3771360"/>
          </a:xfrm>
          <a:prstGeom prst="rect">
            <a:avLst/>
          </a:prstGeom>
          <a:noFill/>
          <a:ln w="0">
            <a:noFill/>
          </a:ln>
        </p:spPr>
        <p:txBody>
          <a:bodyPr lIns="0" rIns="0" tIns="0" bIns="0" anchor="ctr">
            <a:noAutofit/>
          </a:bodyPr>
          <a:p>
            <a:r>
              <a:rPr b="0" lang="en-US" sz="1800" spc="-1" strike="noStrike">
                <a:solidFill>
                  <a:schemeClr val="dk1"/>
                </a:solidFill>
                <a:latin typeface="Arial"/>
              </a:rPr>
              <a:t>Click to move the slide</a:t>
            </a:r>
            <a:endParaRPr b="0" lang="en-US" sz="1800" spc="-1" strike="noStrike">
              <a:solidFill>
                <a:schemeClr val="dk1"/>
              </a:solidFill>
              <a:latin typeface="Arial"/>
            </a:endParaRPr>
          </a:p>
        </p:txBody>
      </p:sp>
      <p:sp>
        <p:nvSpPr>
          <p:cNvPr id="357"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pPr marL="216000" indent="0">
              <a:buNone/>
            </a:pPr>
            <a:r>
              <a:rPr b="0" lang="en-US" sz="2000" spc="-1" strike="noStrike">
                <a:solidFill>
                  <a:srgbClr val="000000"/>
                </a:solidFill>
                <a:latin typeface="Arial"/>
              </a:rPr>
              <a:t>Click to edit the notes format</a:t>
            </a:r>
            <a:endParaRPr b="0" lang="en-US" sz="2000" spc="-1" strike="noStrike">
              <a:solidFill>
                <a:srgbClr val="000000"/>
              </a:solidFill>
              <a:latin typeface="Arial"/>
            </a:endParaRPr>
          </a:p>
        </p:txBody>
      </p:sp>
      <p:sp>
        <p:nvSpPr>
          <p:cNvPr id="358" name="PlaceHolder 3"/>
          <p:cNvSpPr>
            <a:spLocks noGrp="1"/>
          </p:cNvSpPr>
          <p:nvPr>
            <p:ph type="hdr"/>
          </p:nvPr>
        </p:nvSpPr>
        <p:spPr>
          <a:xfrm>
            <a:off x="0" y="0"/>
            <a:ext cx="3372840" cy="502560"/>
          </a:xfrm>
          <a:prstGeom prst="rect">
            <a:avLst/>
          </a:prstGeom>
          <a:noFill/>
          <a:ln w="0">
            <a:noFill/>
          </a:ln>
        </p:spPr>
        <p:txBody>
          <a:bodyPr lIns="0" rIns="0" tIns="0" bIns="0" anchor="t">
            <a:noAutofit/>
          </a:bodyPr>
          <a:p>
            <a:pPr indent="0">
              <a:buNone/>
            </a:pPr>
            <a:r>
              <a:rPr b="0" lang="en-US" sz="1400" spc="-1" strike="noStrike">
                <a:solidFill>
                  <a:srgbClr val="000000"/>
                </a:solidFill>
                <a:latin typeface="Times New Roman"/>
              </a:rPr>
              <a:t>&lt;header&gt;</a:t>
            </a:r>
            <a:endParaRPr b="0" lang="en-US" sz="1400" spc="-1" strike="noStrike">
              <a:solidFill>
                <a:srgbClr val="000000"/>
              </a:solidFill>
              <a:latin typeface="Times New Roman"/>
            </a:endParaRPr>
          </a:p>
        </p:txBody>
      </p:sp>
      <p:sp>
        <p:nvSpPr>
          <p:cNvPr id="359" name="PlaceHolder 4"/>
          <p:cNvSpPr>
            <a:spLocks noGrp="1"/>
          </p:cNvSpPr>
          <p:nvPr>
            <p:ph type="dt" idx="6"/>
          </p:nvPr>
        </p:nvSpPr>
        <p:spPr>
          <a:xfrm>
            <a:off x="4399200" y="0"/>
            <a:ext cx="3372840" cy="502560"/>
          </a:xfrm>
          <a:prstGeom prst="rect">
            <a:avLst/>
          </a:prstGeom>
          <a:noFill/>
          <a:ln w="0">
            <a:noFill/>
          </a:ln>
        </p:spPr>
        <p:txBody>
          <a:bodyPr lIns="0" rIns="0" tIns="0" bIns="0" anchor="t">
            <a:noAutofit/>
          </a:bodyPr>
          <a:lstStyle>
            <a:lvl1pPr indent="0" algn="r">
              <a:buNone/>
              <a:defRPr b="0" lang="en-US" sz="1400" spc="-1" strike="noStrike">
                <a:solidFill>
                  <a:srgbClr val="000000"/>
                </a:solidFill>
                <a:latin typeface="Times New Roman"/>
              </a:defRPr>
            </a:lvl1pPr>
          </a:lstStyle>
          <a:p>
            <a:pPr indent="0" algn="r">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360" name="PlaceHolder 5"/>
          <p:cNvSpPr>
            <a:spLocks noGrp="1"/>
          </p:cNvSpPr>
          <p:nvPr>
            <p:ph type="ftr" idx="7"/>
          </p:nvPr>
        </p:nvSpPr>
        <p:spPr>
          <a:xfrm>
            <a:off x="0" y="9555480"/>
            <a:ext cx="3372840" cy="502560"/>
          </a:xfrm>
          <a:prstGeom prst="rect">
            <a:avLst/>
          </a:prstGeom>
          <a:noFill/>
          <a:ln w="0">
            <a:noFill/>
          </a:ln>
        </p:spPr>
        <p:txBody>
          <a:bodyPr lIns="0" rIns="0" tIns="0" bIns="0" anchor="b">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361" name="PlaceHolder 6"/>
          <p:cNvSpPr>
            <a:spLocks noGrp="1"/>
          </p:cNvSpPr>
          <p:nvPr>
            <p:ph type="sldNum" idx="8"/>
          </p:nvPr>
        </p:nvSpPr>
        <p:spPr>
          <a:xfrm>
            <a:off x="4399200" y="9555480"/>
            <a:ext cx="3372840" cy="502560"/>
          </a:xfrm>
          <a:prstGeom prst="rect">
            <a:avLst/>
          </a:prstGeom>
          <a:noFill/>
          <a:ln w="0">
            <a:noFill/>
          </a:ln>
        </p:spPr>
        <p:txBody>
          <a:bodyPr lIns="0" rIns="0" tIns="0" bIns="0" anchor="b">
            <a:noAutofit/>
          </a:bodyPr>
          <a:lstStyle>
            <a:lvl1pPr indent="0" algn="r">
              <a:buNone/>
              <a:defRPr b="0" lang="en-US" sz="1400" spc="-1" strike="noStrike">
                <a:solidFill>
                  <a:srgbClr val="000000"/>
                </a:solidFill>
                <a:latin typeface="Times New Roman"/>
              </a:defRPr>
            </a:lvl1pPr>
          </a:lstStyle>
          <a:p>
            <a:pPr indent="0" algn="r">
              <a:buNone/>
            </a:pPr>
            <a:fld id="{02C62E23-9DB8-4ABC-A738-C96D7829D874}" type="slidenum">
              <a:rPr b="0" lang="en-US" sz="1400" spc="-1" strike="noStrike">
                <a:solidFill>
                  <a:srgbClr val="000000"/>
                </a:solidFill>
                <a:latin typeface="Times New Roman"/>
              </a:rPr>
              <a:t>&lt;number&gt;</a:t>
            </a:fld>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5" name="PlaceHolder 1"/>
          <p:cNvSpPr>
            <a:spLocks noGrp="1"/>
          </p:cNvSpPr>
          <p:nvPr>
            <p:ph type="sldImg"/>
          </p:nvPr>
        </p:nvSpPr>
        <p:spPr>
          <a:xfrm>
            <a:off x="1371600" y="1143000"/>
            <a:ext cx="4114440" cy="3085920"/>
          </a:xfrm>
          <a:prstGeom prst="rect">
            <a:avLst/>
          </a:prstGeom>
          <a:ln w="0">
            <a:noFill/>
          </a:ln>
        </p:spPr>
      </p:sp>
      <p:sp>
        <p:nvSpPr>
          <p:cNvPr id="526" name="PlaceHolder 2"/>
          <p:cNvSpPr>
            <a:spLocks noGrp="1"/>
          </p:cNvSpPr>
          <p:nvPr>
            <p:ph type="body"/>
          </p:nvPr>
        </p:nvSpPr>
        <p:spPr>
          <a:xfrm>
            <a:off x="685800" y="4400640"/>
            <a:ext cx="5486040" cy="3600000"/>
          </a:xfrm>
          <a:prstGeom prst="rect">
            <a:avLst/>
          </a:prstGeom>
          <a:noFill/>
          <a:ln w="0">
            <a:noFill/>
          </a:ln>
        </p:spPr>
        <p:txBody>
          <a:bodyPr anchor="t">
            <a:noAutofit/>
          </a:bodyPr>
          <a:p>
            <a:pPr marL="739800" indent="0">
              <a:lnSpc>
                <a:spcPct val="100000"/>
              </a:lnSpc>
              <a:buNone/>
              <a:tabLst>
                <a:tab algn="l" pos="0"/>
              </a:tabLst>
            </a:pPr>
            <a:r>
              <a:rPr b="0" lang="en-IN" sz="1200" spc="-1" strike="noStrike">
                <a:solidFill>
                  <a:srgbClr val="000000"/>
                </a:solidFill>
                <a:latin typeface="Arial"/>
              </a:rPr>
              <a:t>LO 15.1 Discuss the anatomical views </a:t>
            </a:r>
            <a:r>
              <a:rPr b="0" lang="en-IN" sz="2000" spc="-1" strike="noStrike">
                <a:solidFill>
                  <a:srgbClr val="000000"/>
                </a:solidFill>
                <a:latin typeface="Arial"/>
              </a:rPr>
              <a:t>represented </a:t>
            </a:r>
            <a:r>
              <a:rPr b="0" lang="en-IN" sz="1200" spc="-1" strike="noStrike">
                <a:solidFill>
                  <a:srgbClr val="000000"/>
                </a:solidFill>
                <a:latin typeface="Arial"/>
              </a:rPr>
              <a:t>on a 12-lead ECG and the coronary artery that commonly supplies each region of tissue. </a:t>
            </a:r>
            <a:endParaRPr b="0" lang="en-US" sz="1200" spc="-1" strike="noStrike">
              <a:solidFill>
                <a:srgbClr val="000000"/>
              </a:solidFill>
              <a:latin typeface="Arial"/>
            </a:endParaRPr>
          </a:p>
          <a:p>
            <a:pPr marL="739800" indent="0">
              <a:lnSpc>
                <a:spcPct val="100000"/>
              </a:lnSpc>
              <a:spcBef>
                <a:spcPts val="2401"/>
              </a:spcBef>
              <a:buNone/>
              <a:tabLst>
                <a:tab algn="l" pos="0"/>
              </a:tabLst>
            </a:pPr>
            <a:r>
              <a:rPr b="0" lang="en-IN" sz="1200" spc="-1" strike="noStrike">
                <a:solidFill>
                  <a:srgbClr val="000000"/>
                </a:solidFill>
                <a:latin typeface="Arial"/>
              </a:rPr>
              <a:t>-----</a:t>
            </a: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p:txBody>
      </p:sp>
      <p:sp>
        <p:nvSpPr>
          <p:cNvPr id="527" name="PlaceHolder 3"/>
          <p:cNvSpPr>
            <a:spLocks noGrp="1"/>
          </p:cNvSpPr>
          <p:nvPr>
            <p:ph type="sldNum" idx="17"/>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20BEFFE7-6A58-4FB8-AD82-7E5B6A860659}"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8" name="PlaceHolder 1"/>
          <p:cNvSpPr>
            <a:spLocks noGrp="1"/>
          </p:cNvSpPr>
          <p:nvPr>
            <p:ph type="sldImg"/>
          </p:nvPr>
        </p:nvSpPr>
        <p:spPr>
          <a:xfrm>
            <a:off x="1371600" y="1143000"/>
            <a:ext cx="4114440" cy="3085920"/>
          </a:xfrm>
          <a:prstGeom prst="rect">
            <a:avLst/>
          </a:prstGeom>
          <a:ln w="0">
            <a:noFill/>
          </a:ln>
        </p:spPr>
      </p:sp>
      <p:sp>
        <p:nvSpPr>
          <p:cNvPr id="529"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15.2: </a:t>
            </a:r>
            <a:r>
              <a:rPr b="0" lang="en-IN" sz="1200" spc="-1" strike="noStrike">
                <a:solidFill>
                  <a:schemeClr val="dk1"/>
                </a:solidFill>
                <a:latin typeface="+mn-lt"/>
                <a:ea typeface="Calibri"/>
              </a:rPr>
              <a:t>Identify common morphologic changes associated with ischemia, injury, and infarction.</a:t>
            </a:r>
            <a:endParaRPr b="0" lang="en-US" sz="12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p:txBody>
      </p:sp>
      <p:sp>
        <p:nvSpPr>
          <p:cNvPr id="530"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14156FC4-78CC-44BB-A248-886C88E98A29}"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1" name="PlaceHolder 1"/>
          <p:cNvSpPr>
            <a:spLocks noGrp="1"/>
          </p:cNvSpPr>
          <p:nvPr>
            <p:ph type="sldImg"/>
          </p:nvPr>
        </p:nvSpPr>
        <p:spPr>
          <a:xfrm>
            <a:off x="1371600" y="1143000"/>
            <a:ext cx="4114440" cy="3085920"/>
          </a:xfrm>
          <a:prstGeom prst="rect">
            <a:avLst/>
          </a:prstGeom>
          <a:ln w="0">
            <a:noFill/>
          </a:ln>
        </p:spPr>
      </p:sp>
      <p:sp>
        <p:nvSpPr>
          <p:cNvPr id="532"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15.2: </a:t>
            </a:r>
            <a:r>
              <a:rPr b="0" lang="en-IN" sz="1200" spc="-1" strike="noStrike">
                <a:solidFill>
                  <a:schemeClr val="dk1"/>
                </a:solidFill>
                <a:latin typeface="+mn-lt"/>
                <a:ea typeface="Calibri"/>
              </a:rPr>
              <a:t>Identify common morphologic changes associated with ischemia, injury, and infarction.</a:t>
            </a:r>
            <a:endParaRPr b="0" lang="en-US" sz="12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It is important to get into the habit of analyzing 12-lead ECGs the same way every time. This will help you avoid missing a step and possibly overlooking an important clue for interpretation.</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p:txBody>
      </p:sp>
      <p:sp>
        <p:nvSpPr>
          <p:cNvPr id="533" name="PlaceHolder 3"/>
          <p:cNvSpPr>
            <a:spLocks noGrp="1"/>
          </p:cNvSpPr>
          <p:nvPr>
            <p:ph type="sldNum" idx="19"/>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2EA57351-332F-488C-A81B-F2A16C6BE72B}"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4" name="PlaceHolder 1"/>
          <p:cNvSpPr>
            <a:spLocks noGrp="1"/>
          </p:cNvSpPr>
          <p:nvPr>
            <p:ph type="sldImg"/>
          </p:nvPr>
        </p:nvSpPr>
        <p:spPr>
          <a:xfrm>
            <a:off x="1371600" y="1143000"/>
            <a:ext cx="4114440" cy="3085920"/>
          </a:xfrm>
          <a:prstGeom prst="rect">
            <a:avLst/>
          </a:prstGeom>
          <a:ln w="0">
            <a:noFill/>
          </a:ln>
        </p:spPr>
      </p:sp>
      <p:sp>
        <p:nvSpPr>
          <p:cNvPr id="535"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15.2: </a:t>
            </a:r>
            <a:r>
              <a:rPr b="0" lang="en-IN" sz="1200" spc="-1" strike="noStrike">
                <a:solidFill>
                  <a:schemeClr val="dk1"/>
                </a:solidFill>
                <a:latin typeface="+mn-lt"/>
                <a:ea typeface="Calibri"/>
              </a:rPr>
              <a:t>Identify common morphologic changes associated with ischemia, injury, and infarction.</a:t>
            </a:r>
            <a:endParaRPr b="0" lang="en-US" sz="12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Ischemia, injury, and infarction form a dangerous continuum of worsening cardiac conditions. The longer the blood flow to the myocardial tissue is interrupted, the worse the condition becomes.</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p:txBody>
      </p:sp>
      <p:sp>
        <p:nvSpPr>
          <p:cNvPr id="536"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E49E3927-E78A-481C-B56C-7BA1C5A2ED81}"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7" name="PlaceHolder 1"/>
          <p:cNvSpPr>
            <a:spLocks noGrp="1"/>
          </p:cNvSpPr>
          <p:nvPr>
            <p:ph type="sldImg"/>
          </p:nvPr>
        </p:nvSpPr>
        <p:spPr>
          <a:xfrm>
            <a:off x="1371600" y="1143000"/>
            <a:ext cx="4114440" cy="3085920"/>
          </a:xfrm>
          <a:prstGeom prst="rect">
            <a:avLst/>
          </a:prstGeom>
          <a:ln w="0">
            <a:noFill/>
          </a:ln>
        </p:spPr>
      </p:sp>
      <p:sp>
        <p:nvSpPr>
          <p:cNvPr id="538"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15.2: </a:t>
            </a:r>
            <a:r>
              <a:rPr b="0" lang="en-IN" sz="1200" spc="-1" strike="noStrike">
                <a:solidFill>
                  <a:schemeClr val="dk1"/>
                </a:solidFill>
                <a:latin typeface="+mn-lt"/>
                <a:ea typeface="Calibri"/>
              </a:rPr>
              <a:t>Identify common morphologic changes associated with ischemia, injury, and infarction.</a:t>
            </a:r>
            <a:endParaRPr b="0" lang="en-US" sz="12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Remember that ST segment deviation must be seen in two or more anatomically contiguous leads.</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This illustration shows ST segment depression of 1 mm and an inverted T wave, indications of myocardial ischemia.</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p:txBody>
      </p:sp>
      <p:sp>
        <p:nvSpPr>
          <p:cNvPr id="539" name="PlaceHolder 3"/>
          <p:cNvSpPr>
            <a:spLocks noGrp="1"/>
          </p:cNvSpPr>
          <p:nvPr>
            <p:ph type="sldNum" idx="21"/>
          </p:nvPr>
        </p:nvSpPr>
        <p:spPr>
          <a:xfrm>
            <a:off x="3884760" y="8685360"/>
            <a:ext cx="2971440" cy="458280"/>
          </a:xfrm>
          <a:prstGeom prst="rect">
            <a:avLst/>
          </a:prstGeom>
          <a:noFill/>
          <a:ln w="0">
            <a:noFill/>
          </a:ln>
        </p:spPr>
        <p:txBody>
          <a:bodyPr anchor="b">
            <a:noAutofit/>
          </a:bodyPr>
          <a:lstStyle>
            <a:lvl1pPr indent="0" algn="r" defTabSz="914400">
              <a:lnSpc>
                <a:spcPct val="100000"/>
              </a:lnSpc>
              <a:buNone/>
              <a:defRPr b="0" lang="en-US" sz="1200" spc="-1" strike="noStrike">
                <a:solidFill>
                  <a:schemeClr val="dk1"/>
                </a:solidFill>
                <a:latin typeface="+mn-lt"/>
                <a:ea typeface="+mn-ea"/>
              </a:defRPr>
            </a:lvl1pPr>
          </a:lstStyle>
          <a:p>
            <a:pPr indent="0" algn="r" defTabSz="914400">
              <a:lnSpc>
                <a:spcPct val="100000"/>
              </a:lnSpc>
              <a:buNone/>
            </a:pPr>
            <a:fld id="{F47E7CEF-BF89-4677-8F6C-00A58CECE30E}" type="slidenum">
              <a:rPr b="0" lang="en-US" sz="1200" spc="-1" strike="noStrike">
                <a:solidFill>
                  <a:schemeClr val="dk1"/>
                </a:solidFill>
                <a:latin typeface="+mn-lt"/>
                <a:ea typeface="+mn-ea"/>
              </a:rPr>
              <a:t>45</a:t>
            </a:fld>
            <a:endParaRPr b="0" lang="en-US" sz="1200" spc="-1" strike="noStrike">
              <a:solidFill>
                <a:srgbClr val="000000"/>
              </a:solidFill>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0" name="PlaceHolder 1"/>
          <p:cNvSpPr>
            <a:spLocks noGrp="1"/>
          </p:cNvSpPr>
          <p:nvPr>
            <p:ph type="sldImg"/>
          </p:nvPr>
        </p:nvSpPr>
        <p:spPr>
          <a:xfrm>
            <a:off x="1371600" y="1143000"/>
            <a:ext cx="4114440" cy="3085920"/>
          </a:xfrm>
          <a:prstGeom prst="rect">
            <a:avLst/>
          </a:prstGeom>
          <a:ln w="0">
            <a:noFill/>
          </a:ln>
        </p:spPr>
      </p:sp>
      <p:sp>
        <p:nvSpPr>
          <p:cNvPr id="541"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15.2: </a:t>
            </a:r>
            <a:r>
              <a:rPr b="0" lang="en-IN" sz="1200" spc="-1" strike="noStrike">
                <a:solidFill>
                  <a:schemeClr val="dk1"/>
                </a:solidFill>
                <a:latin typeface="+mn-lt"/>
                <a:ea typeface="Calibri"/>
              </a:rPr>
              <a:t>Identify common morphologic changes associated with ischemia, injury, and infarction.</a:t>
            </a:r>
            <a:endParaRPr b="0" lang="en-US" sz="12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Remember that ST segment deviation must be seen in two or more anatomically contiguous leads.</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This illustration shows ST segment elevation of 3 to 4 mm and an inverted T wave, indications of myocardial injury.</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Not all instances of ST segment elevation are indicative of myocardial injury, but ST segment elevation of any kind must </a:t>
            </a:r>
            <a:r>
              <a:rPr b="0" i="1" lang="en-IN" sz="2000" spc="-1" strike="noStrike">
                <a:solidFill>
                  <a:srgbClr val="000000"/>
                </a:solidFill>
                <a:latin typeface="+mn-lt"/>
                <a:ea typeface="Calibri"/>
              </a:rPr>
              <a:t>always</a:t>
            </a:r>
            <a:r>
              <a:rPr b="0" lang="en-IN" sz="2000" spc="-1" strike="noStrike">
                <a:solidFill>
                  <a:srgbClr val="000000"/>
                </a:solidFill>
                <a:latin typeface="+mn-lt"/>
                <a:ea typeface="Calibri"/>
              </a:rPr>
              <a:t> be reported.</a:t>
            </a:r>
            <a:endParaRPr b="0" lang="en-US" sz="2000" spc="-1" strike="noStrike">
              <a:solidFill>
                <a:srgbClr val="000000"/>
              </a:solidFill>
              <a:latin typeface="Arial"/>
            </a:endParaRPr>
          </a:p>
        </p:txBody>
      </p:sp>
      <p:sp>
        <p:nvSpPr>
          <p:cNvPr id="542" name="PlaceHolder 3"/>
          <p:cNvSpPr>
            <a:spLocks noGrp="1"/>
          </p:cNvSpPr>
          <p:nvPr>
            <p:ph type="sldNum" idx="22"/>
          </p:nvPr>
        </p:nvSpPr>
        <p:spPr>
          <a:xfrm>
            <a:off x="3884760" y="8685360"/>
            <a:ext cx="2971440" cy="458280"/>
          </a:xfrm>
          <a:prstGeom prst="rect">
            <a:avLst/>
          </a:prstGeom>
          <a:noFill/>
          <a:ln w="0">
            <a:noFill/>
          </a:ln>
        </p:spPr>
        <p:txBody>
          <a:bodyPr anchor="b">
            <a:noAutofit/>
          </a:bodyPr>
          <a:lstStyle>
            <a:lvl1pPr indent="0" algn="r" defTabSz="914400">
              <a:lnSpc>
                <a:spcPct val="100000"/>
              </a:lnSpc>
              <a:buNone/>
              <a:defRPr b="0" lang="en-US" sz="1200" spc="-1" strike="noStrike">
                <a:solidFill>
                  <a:schemeClr val="dk1"/>
                </a:solidFill>
                <a:latin typeface="+mn-lt"/>
                <a:ea typeface="+mn-ea"/>
              </a:defRPr>
            </a:lvl1pPr>
          </a:lstStyle>
          <a:p>
            <a:pPr indent="0" algn="r" defTabSz="914400">
              <a:lnSpc>
                <a:spcPct val="100000"/>
              </a:lnSpc>
              <a:buNone/>
            </a:pPr>
            <a:fld id="{753B7D87-0518-4949-945E-7A73C4F63655}" type="slidenum">
              <a:rPr b="0" lang="en-US" sz="1200" spc="-1" strike="noStrike">
                <a:solidFill>
                  <a:schemeClr val="dk1"/>
                </a:solidFill>
                <a:latin typeface="+mn-lt"/>
                <a:ea typeface="+mn-ea"/>
              </a:rPr>
              <a:t>45</a:t>
            </a:fld>
            <a:endParaRPr b="0" lang="en-US" sz="1200" spc="-1" strike="noStrike">
              <a:solidFill>
                <a:srgbClr val="000000"/>
              </a:solidFill>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3" name="PlaceHolder 1"/>
          <p:cNvSpPr>
            <a:spLocks noGrp="1"/>
          </p:cNvSpPr>
          <p:nvPr>
            <p:ph type="sldImg"/>
          </p:nvPr>
        </p:nvSpPr>
        <p:spPr>
          <a:xfrm>
            <a:off x="1371600" y="1143000"/>
            <a:ext cx="4114440" cy="3085920"/>
          </a:xfrm>
          <a:prstGeom prst="rect">
            <a:avLst/>
          </a:prstGeom>
          <a:ln w="0">
            <a:noFill/>
          </a:ln>
        </p:spPr>
      </p:sp>
      <p:sp>
        <p:nvSpPr>
          <p:cNvPr id="544"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15.2: </a:t>
            </a:r>
            <a:r>
              <a:rPr b="0" lang="en-IN" sz="1200" spc="-1" strike="noStrike">
                <a:solidFill>
                  <a:schemeClr val="dk1"/>
                </a:solidFill>
                <a:latin typeface="+mn-lt"/>
                <a:ea typeface="Calibri"/>
              </a:rPr>
              <a:t>Identify common morphologic changes associated with ischemia, injury, and infarction.</a:t>
            </a:r>
            <a:endParaRPr b="0" lang="en-US" sz="12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Like ST segment deviation, the pathologic Q wave must be seen in two or more anatomically contiguous leads.</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This illustration shows a pathologic Q wave, which indicates myocardial death or infarction. A pathologic Q wave is one that measures 0.04 second or wider and Notice that the Q wave is almost half the height of the R wave.</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In contrast, a physiologic Q wave is a normal one that measures less than 0.4 second and is less than 1/3 the height of the R wave in that lead.</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p:txBody>
      </p:sp>
      <p:sp>
        <p:nvSpPr>
          <p:cNvPr id="545" name="PlaceHolder 3"/>
          <p:cNvSpPr>
            <a:spLocks noGrp="1"/>
          </p:cNvSpPr>
          <p:nvPr>
            <p:ph type="sldNum" idx="23"/>
          </p:nvPr>
        </p:nvSpPr>
        <p:spPr>
          <a:xfrm>
            <a:off x="3884760" y="8685360"/>
            <a:ext cx="2971440" cy="458280"/>
          </a:xfrm>
          <a:prstGeom prst="rect">
            <a:avLst/>
          </a:prstGeom>
          <a:noFill/>
          <a:ln w="0">
            <a:noFill/>
          </a:ln>
        </p:spPr>
        <p:txBody>
          <a:bodyPr anchor="b">
            <a:noAutofit/>
          </a:bodyPr>
          <a:lstStyle>
            <a:lvl1pPr indent="0" algn="r" defTabSz="914400">
              <a:lnSpc>
                <a:spcPct val="100000"/>
              </a:lnSpc>
              <a:buNone/>
              <a:defRPr b="0" lang="en-US" sz="1200" spc="-1" strike="noStrike">
                <a:solidFill>
                  <a:schemeClr val="dk1"/>
                </a:solidFill>
                <a:latin typeface="+mn-lt"/>
                <a:ea typeface="+mn-ea"/>
              </a:defRPr>
            </a:lvl1pPr>
          </a:lstStyle>
          <a:p>
            <a:pPr indent="0" algn="r" defTabSz="914400">
              <a:lnSpc>
                <a:spcPct val="100000"/>
              </a:lnSpc>
              <a:buNone/>
            </a:pPr>
            <a:fld id="{83615F0E-BFA5-4746-8914-F4522E634F69}" type="slidenum">
              <a:rPr b="0" lang="en-US" sz="1200" spc="-1" strike="noStrike">
                <a:solidFill>
                  <a:schemeClr val="dk1"/>
                </a:solidFill>
                <a:latin typeface="+mn-lt"/>
                <a:ea typeface="+mn-ea"/>
              </a:rPr>
              <a:t>45</a:t>
            </a:fld>
            <a:endParaRPr b="0" lang="en-US" sz="1200" spc="-1" strike="noStrike">
              <a:solidFill>
                <a:srgbClr val="000000"/>
              </a:solidFill>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6" name="PlaceHolder 1"/>
          <p:cNvSpPr>
            <a:spLocks noGrp="1"/>
          </p:cNvSpPr>
          <p:nvPr>
            <p:ph type="sldImg"/>
          </p:nvPr>
        </p:nvSpPr>
        <p:spPr>
          <a:xfrm>
            <a:off x="1371600" y="1143000"/>
            <a:ext cx="4114440" cy="3085920"/>
          </a:xfrm>
          <a:prstGeom prst="rect">
            <a:avLst/>
          </a:prstGeom>
          <a:ln w="0">
            <a:noFill/>
          </a:ln>
        </p:spPr>
      </p:sp>
      <p:sp>
        <p:nvSpPr>
          <p:cNvPr id="547"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15.2: </a:t>
            </a:r>
            <a:r>
              <a:rPr b="0" lang="en-IN" sz="1200" spc="-1" strike="noStrike">
                <a:solidFill>
                  <a:schemeClr val="dk1"/>
                </a:solidFill>
                <a:latin typeface="+mn-lt"/>
                <a:ea typeface="Calibri"/>
              </a:rPr>
              <a:t>Identify common morphologic changes associated with ischemia, injury, and infarction.</a:t>
            </a:r>
            <a:endParaRPr b="0" lang="en-US" sz="12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p:txBody>
      </p:sp>
      <p:sp>
        <p:nvSpPr>
          <p:cNvPr id="548" name="PlaceHolder 3"/>
          <p:cNvSpPr>
            <a:spLocks noGrp="1"/>
          </p:cNvSpPr>
          <p:nvPr>
            <p:ph type="sldNum" idx="24"/>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F93D731F-60E1-43C2-82B5-E44DF1F78F95}"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9" name="PlaceHolder 1"/>
          <p:cNvSpPr>
            <a:spLocks noGrp="1"/>
          </p:cNvSpPr>
          <p:nvPr>
            <p:ph type="sldImg"/>
          </p:nvPr>
        </p:nvSpPr>
        <p:spPr>
          <a:xfrm>
            <a:off x="1371600" y="1143000"/>
            <a:ext cx="4114440" cy="3085920"/>
          </a:xfrm>
          <a:prstGeom prst="rect">
            <a:avLst/>
          </a:prstGeom>
          <a:ln w="0">
            <a:noFill/>
          </a:ln>
        </p:spPr>
      </p:sp>
      <p:sp>
        <p:nvSpPr>
          <p:cNvPr id="550"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15.2: </a:t>
            </a:r>
            <a:r>
              <a:rPr b="0" lang="en-IN" sz="1200" spc="-1" strike="noStrike">
                <a:solidFill>
                  <a:schemeClr val="dk1"/>
                </a:solidFill>
                <a:latin typeface="+mn-lt"/>
                <a:ea typeface="Calibri"/>
              </a:rPr>
              <a:t>Identify common morphologic changes associated with ischemia, injury, and infarction.</a:t>
            </a:r>
            <a:endParaRPr b="0" lang="en-US" sz="12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p:txBody>
      </p:sp>
      <p:sp>
        <p:nvSpPr>
          <p:cNvPr id="551"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C8760AAE-E9DA-4118-AB6D-2C37E85F1038}"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2" name="PlaceHolder 1"/>
          <p:cNvSpPr>
            <a:spLocks noGrp="1"/>
          </p:cNvSpPr>
          <p:nvPr>
            <p:ph type="sldImg"/>
          </p:nvPr>
        </p:nvSpPr>
        <p:spPr>
          <a:xfrm>
            <a:off x="1371600" y="1143000"/>
            <a:ext cx="4114440" cy="3085920"/>
          </a:xfrm>
          <a:prstGeom prst="rect">
            <a:avLst/>
          </a:prstGeom>
          <a:ln w="0">
            <a:noFill/>
          </a:ln>
        </p:spPr>
      </p:sp>
      <p:sp>
        <p:nvSpPr>
          <p:cNvPr id="553"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15.2: </a:t>
            </a:r>
            <a:r>
              <a:rPr b="0" lang="en-IN" sz="1200" spc="-1" strike="noStrike">
                <a:solidFill>
                  <a:schemeClr val="dk1"/>
                </a:solidFill>
                <a:latin typeface="+mn-lt"/>
                <a:ea typeface="Calibri"/>
              </a:rPr>
              <a:t>Identify common morphologic changes associated with ischemia, injury, and infarction.</a:t>
            </a:r>
            <a:endParaRPr b="0" lang="en-US" sz="12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p:txBody>
      </p:sp>
      <p:sp>
        <p:nvSpPr>
          <p:cNvPr id="554" name="PlaceHolder 3"/>
          <p:cNvSpPr>
            <a:spLocks noGrp="1"/>
          </p:cNvSpPr>
          <p:nvPr>
            <p:ph type="sldNum" idx="26"/>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FD407000-9F47-4BE4-91B5-9F5E39FD82E1}"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1" name="PlaceHolder 1"/>
          <p:cNvSpPr>
            <a:spLocks noGrp="1"/>
          </p:cNvSpPr>
          <p:nvPr>
            <p:ph type="sldImg"/>
          </p:nvPr>
        </p:nvSpPr>
        <p:spPr>
          <a:xfrm>
            <a:off x="1371600" y="1143000"/>
            <a:ext cx="4114440" cy="3085920"/>
          </a:xfrm>
          <a:prstGeom prst="rect">
            <a:avLst/>
          </a:prstGeom>
          <a:ln w="0">
            <a:noFill/>
          </a:ln>
        </p:spPr>
      </p:sp>
      <p:sp>
        <p:nvSpPr>
          <p:cNvPr id="502" name="PlaceHolder 2"/>
          <p:cNvSpPr>
            <a:spLocks noGrp="1"/>
          </p:cNvSpPr>
          <p:nvPr>
            <p:ph type="body"/>
          </p:nvPr>
        </p:nvSpPr>
        <p:spPr>
          <a:xfrm>
            <a:off x="685800" y="4400640"/>
            <a:ext cx="5486040" cy="3600000"/>
          </a:xfrm>
          <a:prstGeom prst="rect">
            <a:avLst/>
          </a:prstGeom>
          <a:noFill/>
          <a:ln w="0">
            <a:noFill/>
          </a:ln>
        </p:spPr>
        <p:txBody>
          <a:bodyPr anchor="t">
            <a:noAutofit/>
          </a:bodyPr>
          <a:p>
            <a:pPr marL="739800" indent="0">
              <a:lnSpc>
                <a:spcPct val="100000"/>
              </a:lnSpc>
              <a:buNone/>
              <a:tabLst>
                <a:tab algn="l" pos="0"/>
              </a:tabLst>
            </a:pPr>
            <a:r>
              <a:rPr b="0" lang="en-IN" sz="1200" spc="-1" strike="noStrike">
                <a:solidFill>
                  <a:srgbClr val="000000"/>
                </a:solidFill>
                <a:latin typeface="Arial"/>
              </a:rPr>
              <a:t>LO 15.1 Discuss the anatomical views represented on a 12-lead ECG and the coronary artery that commonly supplies each region of tissue. </a:t>
            </a:r>
            <a:endParaRPr b="0" lang="en-US" sz="1200" spc="-1" strike="noStrike">
              <a:solidFill>
                <a:srgbClr val="000000"/>
              </a:solidFill>
              <a:latin typeface="Arial"/>
            </a:endParaRPr>
          </a:p>
          <a:p>
            <a:pPr marL="739800" indent="0">
              <a:lnSpc>
                <a:spcPct val="100000"/>
              </a:lnSpc>
              <a:spcBef>
                <a:spcPts val="2401"/>
              </a:spcBef>
              <a:buNone/>
              <a:tabLst>
                <a:tab algn="l" pos="0"/>
              </a:tabLst>
            </a:pPr>
            <a:r>
              <a:rPr b="0" lang="en-IN" sz="1200" spc="-1" strike="noStrike">
                <a:solidFill>
                  <a:srgbClr val="000000"/>
                </a:solidFill>
                <a:latin typeface="Arial"/>
              </a:rPr>
              <a:t>-----</a:t>
            </a: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p:txBody>
      </p:sp>
      <p:sp>
        <p:nvSpPr>
          <p:cNvPr id="503" name="PlaceHolder 3"/>
          <p:cNvSpPr>
            <a:spLocks noGrp="1"/>
          </p:cNvSpPr>
          <p:nvPr>
            <p:ph type="sldNum" idx="9"/>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9A93E4F3-A282-481B-B605-26B1E1003E77}"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5" name="PlaceHolder 1"/>
          <p:cNvSpPr>
            <a:spLocks noGrp="1"/>
          </p:cNvSpPr>
          <p:nvPr>
            <p:ph type="sldImg"/>
          </p:nvPr>
        </p:nvSpPr>
        <p:spPr>
          <a:xfrm>
            <a:off x="1371600" y="1143000"/>
            <a:ext cx="4114440" cy="3085920"/>
          </a:xfrm>
          <a:prstGeom prst="rect">
            <a:avLst/>
          </a:prstGeom>
          <a:ln w="0">
            <a:noFill/>
          </a:ln>
        </p:spPr>
      </p:sp>
      <p:sp>
        <p:nvSpPr>
          <p:cNvPr id="556"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15.4: </a:t>
            </a:r>
            <a:r>
              <a:rPr b="0" lang="en-IN" sz="1200" spc="-1" strike="noStrike">
                <a:solidFill>
                  <a:schemeClr val="dk1"/>
                </a:solidFill>
                <a:latin typeface="+mn-lt"/>
                <a:ea typeface="Calibri"/>
              </a:rPr>
              <a:t>Analyze bundle branch block and its effect on the patient, including basic patient care and treatment</a:t>
            </a: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p:txBody>
      </p:sp>
      <p:sp>
        <p:nvSpPr>
          <p:cNvPr id="557"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AD44E233-836D-4EB1-8E23-1FFF69A04CB9}"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8" name="PlaceHolder 1"/>
          <p:cNvSpPr>
            <a:spLocks noGrp="1"/>
          </p:cNvSpPr>
          <p:nvPr>
            <p:ph type="sldImg"/>
          </p:nvPr>
        </p:nvSpPr>
        <p:spPr>
          <a:xfrm>
            <a:off x="1371600" y="1143000"/>
            <a:ext cx="4114440" cy="3085920"/>
          </a:xfrm>
          <a:prstGeom prst="rect">
            <a:avLst/>
          </a:prstGeom>
          <a:ln w="0">
            <a:noFill/>
          </a:ln>
        </p:spPr>
      </p:sp>
      <p:sp>
        <p:nvSpPr>
          <p:cNvPr id="559"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15.4: </a:t>
            </a:r>
            <a:r>
              <a:rPr b="0" lang="en-IN" sz="1200" spc="-1" strike="noStrike">
                <a:solidFill>
                  <a:schemeClr val="dk1"/>
                </a:solidFill>
                <a:latin typeface="+mn-lt"/>
                <a:ea typeface="Calibri"/>
              </a:rPr>
              <a:t>Analyze bundle branch block and its effect on the patient, including basic patient care and treatment</a:t>
            </a: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Although the P wave morphology will vary, the P wave will always be present if the rhythm initiates above the ventricles.</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p:txBody>
      </p:sp>
      <p:sp>
        <p:nvSpPr>
          <p:cNvPr id="560" name="PlaceHolder 3"/>
          <p:cNvSpPr>
            <a:spLocks noGrp="1"/>
          </p:cNvSpPr>
          <p:nvPr>
            <p:ph type="sldNum" idx="28"/>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3063E03C-2DFA-4E3F-808E-F60AD16F0E9F}"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1" name="PlaceHolder 1"/>
          <p:cNvSpPr>
            <a:spLocks noGrp="1"/>
          </p:cNvSpPr>
          <p:nvPr>
            <p:ph type="sldImg"/>
          </p:nvPr>
        </p:nvSpPr>
        <p:spPr>
          <a:xfrm>
            <a:off x="1371600" y="1143000"/>
            <a:ext cx="4114440" cy="3085920"/>
          </a:xfrm>
          <a:prstGeom prst="rect">
            <a:avLst/>
          </a:prstGeom>
          <a:ln w="0">
            <a:noFill/>
          </a:ln>
        </p:spPr>
      </p:sp>
      <p:sp>
        <p:nvSpPr>
          <p:cNvPr id="562"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15.4: </a:t>
            </a:r>
            <a:r>
              <a:rPr b="0" lang="en-IN" sz="1200" spc="-1" strike="noStrike">
                <a:solidFill>
                  <a:schemeClr val="dk1"/>
                </a:solidFill>
                <a:latin typeface="+mn-lt"/>
                <a:ea typeface="Calibri"/>
              </a:rPr>
              <a:t>Analyze bundle branch block and its effect on the patient, including basic patient care and treatment</a:t>
            </a: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The underlying rhythm shown here is normal sinus rhythm. Notice that the P waves are present, but the QRS complexes measure 0.14 second, indicating bundle branch block.</a:t>
            </a:r>
            <a:endParaRPr b="0" lang="en-US" sz="2000" spc="-1" strike="noStrike">
              <a:solidFill>
                <a:srgbClr val="000000"/>
              </a:solidFill>
              <a:latin typeface="Arial"/>
            </a:endParaRPr>
          </a:p>
        </p:txBody>
      </p:sp>
      <p:sp>
        <p:nvSpPr>
          <p:cNvPr id="563" name="PlaceHolder 3"/>
          <p:cNvSpPr>
            <a:spLocks noGrp="1"/>
          </p:cNvSpPr>
          <p:nvPr>
            <p:ph type="sldNum" idx="29"/>
          </p:nvPr>
        </p:nvSpPr>
        <p:spPr>
          <a:xfrm>
            <a:off x="3884760" y="8685360"/>
            <a:ext cx="2971440" cy="458280"/>
          </a:xfrm>
          <a:prstGeom prst="rect">
            <a:avLst/>
          </a:prstGeom>
          <a:noFill/>
          <a:ln w="0">
            <a:noFill/>
          </a:ln>
        </p:spPr>
        <p:txBody>
          <a:bodyPr anchor="b">
            <a:noAutofit/>
          </a:bodyPr>
          <a:lstStyle>
            <a:lvl1pPr indent="0" algn="r" defTabSz="914400">
              <a:lnSpc>
                <a:spcPct val="100000"/>
              </a:lnSpc>
              <a:buNone/>
              <a:defRPr b="0" lang="en-US" sz="1200" spc="-1" strike="noStrike">
                <a:solidFill>
                  <a:schemeClr val="dk1"/>
                </a:solidFill>
                <a:latin typeface="+mn-lt"/>
                <a:ea typeface="+mn-ea"/>
              </a:defRPr>
            </a:lvl1pPr>
          </a:lstStyle>
          <a:p>
            <a:pPr indent="0" algn="r" defTabSz="914400">
              <a:lnSpc>
                <a:spcPct val="100000"/>
              </a:lnSpc>
              <a:buNone/>
            </a:pPr>
            <a:fld id="{95363BCA-A9E9-4CE2-89AC-45425F50733C}" type="slidenum">
              <a:rPr b="0" lang="en-US" sz="1200" spc="-1" strike="noStrike">
                <a:solidFill>
                  <a:schemeClr val="dk1"/>
                </a:solidFill>
                <a:latin typeface="+mn-lt"/>
                <a:ea typeface="+mn-ea"/>
              </a:rPr>
              <a:t>45</a:t>
            </a:fld>
            <a:endParaRPr b="0" lang="en-US" sz="1200" spc="-1" strike="noStrike">
              <a:solidFill>
                <a:srgbClr val="000000"/>
              </a:solidFill>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4" name="PlaceHolder 1"/>
          <p:cNvSpPr>
            <a:spLocks noGrp="1"/>
          </p:cNvSpPr>
          <p:nvPr>
            <p:ph type="sldImg"/>
          </p:nvPr>
        </p:nvSpPr>
        <p:spPr>
          <a:xfrm>
            <a:off x="1371600" y="1143000"/>
            <a:ext cx="4114440" cy="3085920"/>
          </a:xfrm>
          <a:prstGeom prst="rect">
            <a:avLst/>
          </a:prstGeom>
          <a:ln w="0">
            <a:noFill/>
          </a:ln>
        </p:spPr>
      </p:sp>
      <p:sp>
        <p:nvSpPr>
          <p:cNvPr id="565"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15.4: </a:t>
            </a:r>
            <a:r>
              <a:rPr b="0" lang="en-IN" sz="1200" spc="-1" strike="noStrike">
                <a:solidFill>
                  <a:schemeClr val="dk1"/>
                </a:solidFill>
                <a:latin typeface="+mn-lt"/>
                <a:ea typeface="Calibri"/>
              </a:rPr>
              <a:t>Analyze bundle branch block and its effect on the patient, including basic patient care and treatment</a:t>
            </a: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If the current becomes completely blocked in both bundle branches, this is considered a complete heart block.</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p:txBody>
      </p:sp>
      <p:sp>
        <p:nvSpPr>
          <p:cNvPr id="566" name="PlaceHolder 3"/>
          <p:cNvSpPr>
            <a:spLocks noGrp="1"/>
          </p:cNvSpPr>
          <p:nvPr>
            <p:ph type="sldNum" idx="30"/>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4DD4460C-622E-4BC0-BE57-DCC1CADEC2D8}"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7" name="PlaceHolder 1"/>
          <p:cNvSpPr>
            <a:spLocks noGrp="1"/>
          </p:cNvSpPr>
          <p:nvPr>
            <p:ph type="sldImg"/>
          </p:nvPr>
        </p:nvSpPr>
        <p:spPr>
          <a:xfrm>
            <a:off x="1371600" y="1143000"/>
            <a:ext cx="4114440" cy="3085920"/>
          </a:xfrm>
          <a:prstGeom prst="rect">
            <a:avLst/>
          </a:prstGeom>
          <a:ln w="0">
            <a:noFill/>
          </a:ln>
        </p:spPr>
      </p:sp>
      <p:sp>
        <p:nvSpPr>
          <p:cNvPr id="568"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14.5: </a:t>
            </a:r>
            <a:r>
              <a:rPr b="0" lang="en-IN" sz="1200" spc="-1" strike="noStrike">
                <a:solidFill>
                  <a:schemeClr val="dk1"/>
                </a:solidFill>
                <a:latin typeface="+mn-lt"/>
                <a:ea typeface="Calibri"/>
              </a:rPr>
              <a:t>Explain heart failure.</a:t>
            </a:r>
            <a:endParaRPr b="0" lang="en-US" sz="12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p:txBody>
      </p:sp>
      <p:sp>
        <p:nvSpPr>
          <p:cNvPr id="569"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8095D806-0CAC-41FC-84C4-F3A2A6C474C2}"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0" name="PlaceHolder 1"/>
          <p:cNvSpPr>
            <a:spLocks noGrp="1"/>
          </p:cNvSpPr>
          <p:nvPr>
            <p:ph type="sldImg"/>
          </p:nvPr>
        </p:nvSpPr>
        <p:spPr>
          <a:xfrm>
            <a:off x="1371600" y="1143000"/>
            <a:ext cx="4114440" cy="3085920"/>
          </a:xfrm>
          <a:prstGeom prst="rect">
            <a:avLst/>
          </a:prstGeom>
          <a:ln w="0">
            <a:noFill/>
          </a:ln>
        </p:spPr>
      </p:sp>
      <p:sp>
        <p:nvSpPr>
          <p:cNvPr id="571"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15.3: </a:t>
            </a:r>
            <a:r>
              <a:rPr b="0" lang="en-IN" sz="1200" spc="-1" strike="noStrike">
                <a:solidFill>
                  <a:schemeClr val="dk1"/>
                </a:solidFill>
                <a:latin typeface="+mn-lt"/>
                <a:ea typeface="Calibri"/>
              </a:rPr>
              <a:t>Analyze bundle branch block and its effect on the patient, including basic patient care and treatment</a:t>
            </a: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p:txBody>
      </p:sp>
      <p:sp>
        <p:nvSpPr>
          <p:cNvPr id="572" name="PlaceHolder 3"/>
          <p:cNvSpPr>
            <a:spLocks noGrp="1"/>
          </p:cNvSpPr>
          <p:nvPr>
            <p:ph type="sldNum" idx="32"/>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DB11F396-B57A-4A4E-922D-AB10322D2E55}"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3" name="PlaceHolder 1"/>
          <p:cNvSpPr>
            <a:spLocks noGrp="1"/>
          </p:cNvSpPr>
          <p:nvPr>
            <p:ph type="sldImg"/>
          </p:nvPr>
        </p:nvSpPr>
        <p:spPr>
          <a:xfrm>
            <a:off x="1371600" y="1143000"/>
            <a:ext cx="4114440" cy="3085920"/>
          </a:xfrm>
          <a:prstGeom prst="rect">
            <a:avLst/>
          </a:prstGeom>
          <a:ln w="0">
            <a:noFill/>
          </a:ln>
        </p:spPr>
      </p:sp>
      <p:sp>
        <p:nvSpPr>
          <p:cNvPr id="574"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15.4: </a:t>
            </a:r>
            <a:r>
              <a:rPr b="0" lang="en-IN" sz="1200" spc="-1" strike="noStrike">
                <a:solidFill>
                  <a:schemeClr val="dk1"/>
                </a:solidFill>
                <a:latin typeface="+mn-lt"/>
                <a:ea typeface="Calibri"/>
              </a:rPr>
              <a:t>Differentiate between left and right bundle branch blocks and how they relate to the 12-lead ECG.</a:t>
            </a:r>
            <a:endParaRPr b="0" lang="en-US" sz="12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The RSR pattern in RBBB gives the appearance of “bunny ears,” so RBBB is sometimes called “bunny branch block.”</a:t>
            </a:r>
            <a:endParaRPr b="0" lang="en-US" sz="2000" spc="-1" strike="noStrike">
              <a:solidFill>
                <a:srgbClr val="000000"/>
              </a:solidFill>
              <a:latin typeface="Arial"/>
            </a:endParaRPr>
          </a:p>
        </p:txBody>
      </p:sp>
      <p:sp>
        <p:nvSpPr>
          <p:cNvPr id="575" name="PlaceHolder 3"/>
          <p:cNvSpPr>
            <a:spLocks noGrp="1"/>
          </p:cNvSpPr>
          <p:nvPr>
            <p:ph type="sldNum" idx="33"/>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10153CDA-1DF6-4D79-A692-05D7FFD59F23}"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6" name="PlaceHolder 1"/>
          <p:cNvSpPr>
            <a:spLocks noGrp="1"/>
          </p:cNvSpPr>
          <p:nvPr>
            <p:ph type="sldImg"/>
          </p:nvPr>
        </p:nvSpPr>
        <p:spPr>
          <a:xfrm>
            <a:off x="1371600" y="1143000"/>
            <a:ext cx="4114440" cy="3085920"/>
          </a:xfrm>
          <a:prstGeom prst="rect">
            <a:avLst/>
          </a:prstGeom>
          <a:ln w="0">
            <a:noFill/>
          </a:ln>
        </p:spPr>
      </p:sp>
      <p:sp>
        <p:nvSpPr>
          <p:cNvPr id="577"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15.4: </a:t>
            </a:r>
            <a:r>
              <a:rPr b="0" lang="en-IN" sz="1200" spc="-1" strike="noStrike">
                <a:solidFill>
                  <a:schemeClr val="dk1"/>
                </a:solidFill>
                <a:latin typeface="+mn-lt"/>
                <a:ea typeface="Calibri"/>
              </a:rPr>
              <a:t>Differentiate between left and right bundle branch blocks and how they relate to the 12-lead ECG.</a:t>
            </a:r>
            <a:endParaRPr b="0" lang="en-US" sz="12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Deep QS complexes with no R wave are an indication of LBBB.</a:t>
            </a:r>
            <a:endParaRPr b="0" lang="en-US" sz="2000" spc="-1" strike="noStrike">
              <a:solidFill>
                <a:srgbClr val="000000"/>
              </a:solidFill>
              <a:latin typeface="Arial"/>
            </a:endParaRPr>
          </a:p>
        </p:txBody>
      </p:sp>
      <p:sp>
        <p:nvSpPr>
          <p:cNvPr id="578" name="PlaceHolder 3"/>
          <p:cNvSpPr>
            <a:spLocks noGrp="1"/>
          </p:cNvSpPr>
          <p:nvPr>
            <p:ph type="sldNum" idx="34"/>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8F21ED0B-0B28-4EBD-9961-136814B20787}"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9" name="PlaceHolder 1"/>
          <p:cNvSpPr>
            <a:spLocks noGrp="1"/>
          </p:cNvSpPr>
          <p:nvPr>
            <p:ph type="sldImg"/>
          </p:nvPr>
        </p:nvSpPr>
        <p:spPr>
          <a:xfrm>
            <a:off x="1371600" y="1143000"/>
            <a:ext cx="4114440" cy="3085920"/>
          </a:xfrm>
          <a:prstGeom prst="rect">
            <a:avLst/>
          </a:prstGeom>
          <a:ln w="0">
            <a:noFill/>
          </a:ln>
        </p:spPr>
      </p:sp>
      <p:sp>
        <p:nvSpPr>
          <p:cNvPr id="580"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15.4: </a:t>
            </a:r>
            <a:r>
              <a:rPr b="0" lang="en-IN" sz="1200" spc="-1" strike="noStrike">
                <a:solidFill>
                  <a:schemeClr val="dk1"/>
                </a:solidFill>
                <a:latin typeface="+mn-lt"/>
                <a:ea typeface="Calibri"/>
              </a:rPr>
              <a:t>Differentiate between left and right bundle branch blocks and how they relate to the 12-lead ECG.</a:t>
            </a:r>
            <a:endParaRPr b="0" lang="en-US" sz="12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The presence of the P wave indicates atrial activity, which rules out a dysrhythmia of ventricular origin.</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Interpretation should include the underlying rhythm with comment on ventricular conduction delay or simply “wide” QRS</a:t>
            </a:r>
            <a:endParaRPr b="0" lang="en-US" sz="2000" spc="-1" strike="noStrike">
              <a:solidFill>
                <a:srgbClr val="000000"/>
              </a:solidFill>
              <a:latin typeface="Arial"/>
            </a:endParaRPr>
          </a:p>
        </p:txBody>
      </p:sp>
      <p:sp>
        <p:nvSpPr>
          <p:cNvPr id="581" name="PlaceHolder 3"/>
          <p:cNvSpPr>
            <a:spLocks noGrp="1"/>
          </p:cNvSpPr>
          <p:nvPr>
            <p:ph type="sldNum" idx="35"/>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FD0B2B95-0ACE-440C-96D3-E4D8F4D58597}"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2" name="PlaceHolder 1"/>
          <p:cNvSpPr>
            <a:spLocks noGrp="1"/>
          </p:cNvSpPr>
          <p:nvPr>
            <p:ph type="sldImg"/>
          </p:nvPr>
        </p:nvSpPr>
        <p:spPr>
          <a:xfrm>
            <a:off x="1371600" y="1143000"/>
            <a:ext cx="4114440" cy="3085920"/>
          </a:xfrm>
          <a:prstGeom prst="rect">
            <a:avLst/>
          </a:prstGeom>
          <a:ln w="0">
            <a:noFill/>
          </a:ln>
        </p:spPr>
      </p:sp>
      <p:sp>
        <p:nvSpPr>
          <p:cNvPr id="583"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15.4: </a:t>
            </a:r>
            <a:r>
              <a:rPr b="0" lang="en-IN" sz="1200" spc="-1" strike="noStrike">
                <a:solidFill>
                  <a:schemeClr val="dk1"/>
                </a:solidFill>
                <a:latin typeface="+mn-lt"/>
                <a:ea typeface="Calibri"/>
              </a:rPr>
              <a:t>Differentiate between left and right bundle branch blocks and how they relate to the 12-lead ECG.</a:t>
            </a:r>
            <a:endParaRPr b="0" lang="en-US" sz="12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p:txBody>
      </p:sp>
      <p:sp>
        <p:nvSpPr>
          <p:cNvPr id="584" name="PlaceHolder 3"/>
          <p:cNvSpPr>
            <a:spLocks noGrp="1"/>
          </p:cNvSpPr>
          <p:nvPr>
            <p:ph type="sldNum" idx="36"/>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7C7B2CF1-E48B-4D71-B635-70B8D88FECD5}"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4" name="PlaceHolder 1"/>
          <p:cNvSpPr>
            <a:spLocks noGrp="1"/>
          </p:cNvSpPr>
          <p:nvPr>
            <p:ph type="sldImg"/>
          </p:nvPr>
        </p:nvSpPr>
        <p:spPr>
          <a:xfrm>
            <a:off x="1371600" y="1143000"/>
            <a:ext cx="4114440" cy="3085920"/>
          </a:xfrm>
          <a:prstGeom prst="rect">
            <a:avLst/>
          </a:prstGeom>
          <a:ln w="0">
            <a:noFill/>
          </a:ln>
        </p:spPr>
      </p:sp>
      <p:sp>
        <p:nvSpPr>
          <p:cNvPr id="505" name="PlaceHolder 2"/>
          <p:cNvSpPr>
            <a:spLocks noGrp="1"/>
          </p:cNvSpPr>
          <p:nvPr>
            <p:ph type="body"/>
          </p:nvPr>
        </p:nvSpPr>
        <p:spPr>
          <a:xfrm>
            <a:off x="685800" y="4400640"/>
            <a:ext cx="5486040" cy="3600000"/>
          </a:xfrm>
          <a:prstGeom prst="rect">
            <a:avLst/>
          </a:prstGeom>
          <a:noFill/>
          <a:ln w="0">
            <a:noFill/>
          </a:ln>
        </p:spPr>
        <p:txBody>
          <a:bodyPr anchor="t">
            <a:noAutofit/>
          </a:bodyPr>
          <a:p>
            <a:pPr marL="739800" indent="0">
              <a:lnSpc>
                <a:spcPct val="100000"/>
              </a:lnSpc>
              <a:buNone/>
              <a:tabLst>
                <a:tab algn="l" pos="0"/>
              </a:tabLst>
            </a:pPr>
            <a:r>
              <a:rPr b="0" lang="en-IN" sz="1200" spc="-1" strike="noStrike">
                <a:solidFill>
                  <a:srgbClr val="000000"/>
                </a:solidFill>
                <a:latin typeface="Arial"/>
              </a:rPr>
              <a:t>LO 15.1 Discuss the anatomical views represented on a 12-lead ECG and the coronary artery that commonly supplies each region of tissue. </a:t>
            </a:r>
            <a:endParaRPr b="0" lang="en-US" sz="1200" spc="-1" strike="noStrike">
              <a:solidFill>
                <a:srgbClr val="000000"/>
              </a:solidFill>
              <a:latin typeface="Arial"/>
            </a:endParaRPr>
          </a:p>
          <a:p>
            <a:pPr marL="739800" indent="0">
              <a:lnSpc>
                <a:spcPct val="100000"/>
              </a:lnSpc>
              <a:spcBef>
                <a:spcPts val="2401"/>
              </a:spcBef>
              <a:buNone/>
              <a:tabLst>
                <a:tab algn="l" pos="0"/>
              </a:tabLst>
            </a:pPr>
            <a:r>
              <a:rPr b="0" lang="en-IN" sz="1200" spc="-1" strike="noStrike">
                <a:solidFill>
                  <a:srgbClr val="000000"/>
                </a:solidFill>
                <a:latin typeface="Arial"/>
              </a:rPr>
              <a:t>-----</a:t>
            </a: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a:p>
            <a:pPr indent="0">
              <a:lnSpc>
                <a:spcPct val="100000"/>
              </a:lnSpc>
              <a:buNone/>
              <a:tabLst>
                <a:tab algn="l" pos="0"/>
              </a:tabLst>
            </a:pPr>
            <a:r>
              <a:rPr b="0" lang="en-IN" sz="1200" spc="-1" strike="noStrike">
                <a:solidFill>
                  <a:srgbClr val="000000"/>
                </a:solidFill>
                <a:latin typeface="Arial"/>
              </a:rPr>
              <a:t>This 12-lead tracing is labeled with the parts of the heart “viewed” by each lead.</a:t>
            </a:r>
            <a:endParaRPr b="0" lang="en-US" sz="1200" spc="-1" strike="noStrike">
              <a:solidFill>
                <a:srgbClr val="000000"/>
              </a:solidFill>
              <a:latin typeface="Arial"/>
            </a:endParaRPr>
          </a:p>
        </p:txBody>
      </p:sp>
      <p:sp>
        <p:nvSpPr>
          <p:cNvPr id="506" name="PlaceHolder 3"/>
          <p:cNvSpPr>
            <a:spLocks noGrp="1"/>
          </p:cNvSpPr>
          <p:nvPr>
            <p:ph type="sldNum" idx="10"/>
          </p:nvPr>
        </p:nvSpPr>
        <p:spPr>
          <a:xfrm>
            <a:off x="3884760" y="8685360"/>
            <a:ext cx="2971440" cy="458280"/>
          </a:xfrm>
          <a:prstGeom prst="rect">
            <a:avLst/>
          </a:prstGeom>
          <a:noFill/>
          <a:ln w="0">
            <a:noFill/>
          </a:ln>
        </p:spPr>
        <p:txBody>
          <a:bodyPr anchor="b">
            <a:noAutofit/>
          </a:bodyPr>
          <a:lstStyle>
            <a:lvl1pPr indent="0" algn="r" defTabSz="914400">
              <a:lnSpc>
                <a:spcPct val="100000"/>
              </a:lnSpc>
              <a:buNone/>
              <a:defRPr b="0" lang="en-US" sz="1200" spc="-1" strike="noStrike">
                <a:solidFill>
                  <a:schemeClr val="dk1"/>
                </a:solidFill>
                <a:latin typeface="+mn-lt"/>
                <a:ea typeface="+mn-ea"/>
              </a:defRPr>
            </a:lvl1pPr>
          </a:lstStyle>
          <a:p>
            <a:pPr indent="0" algn="r" defTabSz="914400">
              <a:lnSpc>
                <a:spcPct val="100000"/>
              </a:lnSpc>
              <a:buNone/>
            </a:pPr>
            <a:fld id="{792F9AA7-1063-4E47-9179-7A3D95726C3C}" type="slidenum">
              <a:rPr b="0" lang="en-US" sz="1200" spc="-1" strike="noStrike">
                <a:solidFill>
                  <a:schemeClr val="dk1"/>
                </a:solidFill>
                <a:latin typeface="+mn-lt"/>
                <a:ea typeface="+mn-ea"/>
              </a:rPr>
              <a:t>45</a:t>
            </a:fld>
            <a:endParaRPr b="0" lang="en-US" sz="1200" spc="-1" strike="noStrike">
              <a:solidFill>
                <a:srgbClr val="000000"/>
              </a:solidFill>
              <a:latin typeface="Times New Roman"/>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5" name="PlaceHolder 1"/>
          <p:cNvSpPr>
            <a:spLocks noGrp="1"/>
          </p:cNvSpPr>
          <p:nvPr>
            <p:ph type="sldImg"/>
          </p:nvPr>
        </p:nvSpPr>
        <p:spPr>
          <a:xfrm>
            <a:off x="1371600" y="1143000"/>
            <a:ext cx="4114440" cy="3085920"/>
          </a:xfrm>
          <a:prstGeom prst="rect">
            <a:avLst/>
          </a:prstGeom>
          <a:ln w="0">
            <a:noFill/>
          </a:ln>
        </p:spPr>
      </p:sp>
      <p:sp>
        <p:nvSpPr>
          <p:cNvPr id="586"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15.4: </a:t>
            </a:r>
            <a:r>
              <a:rPr b="0" lang="en-IN" sz="1200" spc="-1" strike="noStrike">
                <a:solidFill>
                  <a:schemeClr val="dk1"/>
                </a:solidFill>
                <a:latin typeface="+mn-lt"/>
                <a:ea typeface="Calibri"/>
              </a:rPr>
              <a:t>Differentiate between left and right bundle branch blocks and how they relate to the 12-lead ECG.</a:t>
            </a:r>
            <a:endParaRPr b="0" lang="en-US" sz="12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p:txBody>
      </p:sp>
      <p:sp>
        <p:nvSpPr>
          <p:cNvPr id="587"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indent="0" algn="r" defTabSz="914400">
              <a:lnSpc>
                <a:spcPct val="100000"/>
              </a:lnSpc>
              <a:buNone/>
              <a:defRPr b="0" lang="en-US" sz="1200" spc="-1" strike="noStrike">
                <a:solidFill>
                  <a:schemeClr val="dk1"/>
                </a:solidFill>
                <a:latin typeface="+mn-lt"/>
                <a:ea typeface="+mn-ea"/>
              </a:defRPr>
            </a:lvl1pPr>
          </a:lstStyle>
          <a:p>
            <a:pPr indent="0" algn="r" defTabSz="914400">
              <a:lnSpc>
                <a:spcPct val="100000"/>
              </a:lnSpc>
              <a:buNone/>
            </a:pPr>
            <a:fld id="{BF894C07-A4B3-4E4B-B28C-9DCD6293FD05}" type="slidenum">
              <a:rPr b="0" lang="en-US" sz="1200" spc="-1" strike="noStrike">
                <a:solidFill>
                  <a:schemeClr val="dk1"/>
                </a:solidFill>
                <a:latin typeface="+mn-lt"/>
                <a:ea typeface="+mn-ea"/>
              </a:rPr>
              <a:t>45</a:t>
            </a:fld>
            <a:endParaRPr b="0" lang="en-US" sz="1200" spc="-1" strike="noStrike">
              <a:solidFill>
                <a:srgbClr val="000000"/>
              </a:solidFill>
              <a:latin typeface="Times New Roman"/>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8" name="PlaceHolder 1"/>
          <p:cNvSpPr>
            <a:spLocks noGrp="1"/>
          </p:cNvSpPr>
          <p:nvPr>
            <p:ph type="sldImg"/>
          </p:nvPr>
        </p:nvSpPr>
        <p:spPr>
          <a:xfrm>
            <a:off x="1371600" y="1143000"/>
            <a:ext cx="4114440" cy="3085920"/>
          </a:xfrm>
          <a:prstGeom prst="rect">
            <a:avLst/>
          </a:prstGeom>
          <a:ln w="0">
            <a:noFill/>
          </a:ln>
        </p:spPr>
      </p:sp>
      <p:sp>
        <p:nvSpPr>
          <p:cNvPr id="589"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15.5: </a:t>
            </a:r>
            <a:r>
              <a:rPr b="0" lang="en-IN" sz="1200" spc="-1" strike="noStrike">
                <a:solidFill>
                  <a:schemeClr val="dk1"/>
                </a:solidFill>
                <a:latin typeface="+mn-lt"/>
                <a:ea typeface="Calibri"/>
              </a:rPr>
              <a:t>Define axis deviation and the steps utilized to determine the presence of axis deviation.</a:t>
            </a:r>
            <a:endParaRPr b="0" lang="en-US" sz="12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The normal location of the majority of the human heart is in the lower left quadrant of the chest.</a:t>
            </a:r>
            <a:endParaRPr b="0" lang="en-US" sz="2000" spc="-1" strike="noStrike">
              <a:solidFill>
                <a:srgbClr val="000000"/>
              </a:solidFill>
              <a:latin typeface="Arial"/>
            </a:endParaRPr>
          </a:p>
        </p:txBody>
      </p:sp>
      <p:sp>
        <p:nvSpPr>
          <p:cNvPr id="590" name="PlaceHolder 3"/>
          <p:cNvSpPr>
            <a:spLocks noGrp="1"/>
          </p:cNvSpPr>
          <p:nvPr>
            <p:ph type="sldNum" idx="38"/>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1FEABDDE-ED9F-4792-8A9E-802DB8785927}"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1" name="PlaceHolder 1"/>
          <p:cNvSpPr>
            <a:spLocks noGrp="1"/>
          </p:cNvSpPr>
          <p:nvPr>
            <p:ph type="sldImg"/>
          </p:nvPr>
        </p:nvSpPr>
        <p:spPr>
          <a:xfrm>
            <a:off x="1371600" y="1143000"/>
            <a:ext cx="4114440" cy="3085920"/>
          </a:xfrm>
          <a:prstGeom prst="rect">
            <a:avLst/>
          </a:prstGeom>
          <a:ln w="0">
            <a:noFill/>
          </a:ln>
        </p:spPr>
      </p:sp>
      <p:sp>
        <p:nvSpPr>
          <p:cNvPr id="592"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15.5: </a:t>
            </a:r>
            <a:r>
              <a:rPr b="0" lang="en-IN" sz="1200" spc="-1" strike="noStrike">
                <a:solidFill>
                  <a:schemeClr val="dk1"/>
                </a:solidFill>
                <a:latin typeface="+mn-lt"/>
                <a:ea typeface="Calibri"/>
              </a:rPr>
              <a:t>Define axis deviation and the steps utilized to determine the presence of axis deviation.</a:t>
            </a:r>
            <a:endParaRPr b="0" lang="en-US" sz="12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Left axis deviation is the most common type of electrical axis deviation.</a:t>
            </a:r>
            <a:endParaRPr b="0" lang="en-US" sz="2000" spc="-1" strike="noStrike">
              <a:solidFill>
                <a:srgbClr val="000000"/>
              </a:solidFill>
              <a:latin typeface="Arial"/>
            </a:endParaRPr>
          </a:p>
        </p:txBody>
      </p:sp>
      <p:sp>
        <p:nvSpPr>
          <p:cNvPr id="593" name="PlaceHolder 3"/>
          <p:cNvSpPr>
            <a:spLocks noGrp="1"/>
          </p:cNvSpPr>
          <p:nvPr>
            <p:ph type="sldNum" idx="39"/>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9CBEDE15-A5F4-4D35-8D81-724A705EB28E}"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4" name="PlaceHolder 1"/>
          <p:cNvSpPr>
            <a:spLocks noGrp="1"/>
          </p:cNvSpPr>
          <p:nvPr>
            <p:ph type="sldImg"/>
          </p:nvPr>
        </p:nvSpPr>
        <p:spPr>
          <a:xfrm>
            <a:off x="1371600" y="1143000"/>
            <a:ext cx="4114440" cy="3085920"/>
          </a:xfrm>
          <a:prstGeom prst="rect">
            <a:avLst/>
          </a:prstGeom>
          <a:ln w="0">
            <a:noFill/>
          </a:ln>
        </p:spPr>
      </p:sp>
      <p:sp>
        <p:nvSpPr>
          <p:cNvPr id="595"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15.5: </a:t>
            </a:r>
            <a:r>
              <a:rPr b="0" lang="en-IN" sz="1200" spc="-1" strike="noStrike">
                <a:solidFill>
                  <a:schemeClr val="dk1"/>
                </a:solidFill>
                <a:latin typeface="+mn-lt"/>
                <a:ea typeface="Calibri"/>
              </a:rPr>
              <a:t>Define axis deviation and the steps utilized to determine the presence of axis deviation.</a:t>
            </a:r>
            <a:endParaRPr b="0" lang="en-US" sz="12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p:txBody>
      </p:sp>
      <p:sp>
        <p:nvSpPr>
          <p:cNvPr id="596" name="PlaceHolder 3"/>
          <p:cNvSpPr>
            <a:spLocks noGrp="1"/>
          </p:cNvSpPr>
          <p:nvPr>
            <p:ph type="sldNum" idx="40"/>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514D60CB-593E-46C8-AE92-C4471FD1C826}"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7" name="PlaceHolder 1"/>
          <p:cNvSpPr>
            <a:spLocks noGrp="1"/>
          </p:cNvSpPr>
          <p:nvPr>
            <p:ph type="sldImg"/>
          </p:nvPr>
        </p:nvSpPr>
        <p:spPr>
          <a:xfrm>
            <a:off x="1371600" y="1143000"/>
            <a:ext cx="4114440" cy="3085920"/>
          </a:xfrm>
          <a:prstGeom prst="rect">
            <a:avLst/>
          </a:prstGeom>
          <a:ln w="0">
            <a:noFill/>
          </a:ln>
        </p:spPr>
      </p:sp>
      <p:sp>
        <p:nvSpPr>
          <p:cNvPr id="598"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15.5: </a:t>
            </a:r>
            <a:r>
              <a:rPr b="0" lang="en-IN" sz="1200" spc="-1" strike="noStrike">
                <a:solidFill>
                  <a:schemeClr val="dk1"/>
                </a:solidFill>
                <a:latin typeface="+mn-lt"/>
                <a:ea typeface="Calibri"/>
              </a:rPr>
              <a:t>Define axis deviation and the steps utilized to determine the presence of axis deviation.</a:t>
            </a:r>
            <a:endParaRPr b="0" lang="en-US" sz="12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If the tracing shows extreme right axis deviation, double-check lead placement to rule out simple lead reversal.</a:t>
            </a:r>
            <a:endParaRPr b="0" lang="en-US" sz="2000" spc="-1" strike="noStrike">
              <a:solidFill>
                <a:srgbClr val="000000"/>
              </a:solidFill>
              <a:latin typeface="Arial"/>
            </a:endParaRPr>
          </a:p>
        </p:txBody>
      </p:sp>
      <p:sp>
        <p:nvSpPr>
          <p:cNvPr id="599" name="PlaceHolder 3"/>
          <p:cNvSpPr>
            <a:spLocks noGrp="1"/>
          </p:cNvSpPr>
          <p:nvPr>
            <p:ph type="sldNum" idx="41"/>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52ED64E4-C708-4138-B483-F21CE714AD9C}"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0" name="PlaceHolder 1"/>
          <p:cNvSpPr>
            <a:spLocks noGrp="1"/>
          </p:cNvSpPr>
          <p:nvPr>
            <p:ph type="sldImg"/>
          </p:nvPr>
        </p:nvSpPr>
        <p:spPr>
          <a:xfrm>
            <a:off x="1371600" y="1143000"/>
            <a:ext cx="4114440" cy="3085920"/>
          </a:xfrm>
          <a:prstGeom prst="rect">
            <a:avLst/>
          </a:prstGeom>
          <a:ln w="0">
            <a:noFill/>
          </a:ln>
        </p:spPr>
      </p:sp>
      <p:sp>
        <p:nvSpPr>
          <p:cNvPr id="601"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15.5: </a:t>
            </a:r>
            <a:r>
              <a:rPr b="0" lang="en-IN" sz="1200" spc="-1" strike="noStrike">
                <a:solidFill>
                  <a:schemeClr val="dk1"/>
                </a:solidFill>
                <a:latin typeface="+mn-lt"/>
                <a:ea typeface="Calibri"/>
              </a:rPr>
              <a:t>Define axis deviation and the steps utilized to determine the presence of axis deviation.</a:t>
            </a:r>
            <a:endParaRPr b="0" lang="en-US" sz="12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Refer to leads I and aVF to determine axis deviation. If either of these leads has a predominantly negative ventricular depolarization, the electrical axis is considered abnormal.</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p:txBody>
      </p:sp>
      <p:sp>
        <p:nvSpPr>
          <p:cNvPr id="602" name="PlaceHolder 3"/>
          <p:cNvSpPr>
            <a:spLocks noGrp="1"/>
          </p:cNvSpPr>
          <p:nvPr>
            <p:ph type="sldNum" idx="42"/>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1B5B7995-CB04-4D4F-A4F7-30D4A79A49C3}"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3" name="PlaceHolder 1"/>
          <p:cNvSpPr>
            <a:spLocks noGrp="1"/>
          </p:cNvSpPr>
          <p:nvPr>
            <p:ph type="sldImg"/>
          </p:nvPr>
        </p:nvSpPr>
        <p:spPr>
          <a:xfrm>
            <a:off x="1371600" y="1143000"/>
            <a:ext cx="4114440" cy="3085920"/>
          </a:xfrm>
          <a:prstGeom prst="rect">
            <a:avLst/>
          </a:prstGeom>
          <a:ln w="0">
            <a:noFill/>
          </a:ln>
        </p:spPr>
      </p:sp>
      <p:sp>
        <p:nvSpPr>
          <p:cNvPr id="604"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15.5: </a:t>
            </a:r>
            <a:r>
              <a:rPr b="0" lang="en-IN" sz="1200" spc="-1" strike="noStrike">
                <a:solidFill>
                  <a:schemeClr val="dk1"/>
                </a:solidFill>
                <a:latin typeface="+mn-lt"/>
                <a:ea typeface="Calibri"/>
              </a:rPr>
              <a:t>Define axis deviation and the steps utilized to determine the presence of axis deviation.</a:t>
            </a:r>
            <a:endParaRPr b="0" lang="en-US" sz="12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p:txBody>
      </p:sp>
      <p:sp>
        <p:nvSpPr>
          <p:cNvPr id="605" name="PlaceHolder 3"/>
          <p:cNvSpPr>
            <a:spLocks noGrp="1"/>
          </p:cNvSpPr>
          <p:nvPr>
            <p:ph type="sldNum" idx="43"/>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ED0CE060-309C-43FF-B0D7-B1CB85ABFA74}"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6" name="PlaceHolder 1"/>
          <p:cNvSpPr>
            <a:spLocks noGrp="1"/>
          </p:cNvSpPr>
          <p:nvPr>
            <p:ph type="sldImg"/>
          </p:nvPr>
        </p:nvSpPr>
        <p:spPr>
          <a:xfrm>
            <a:off x="1371600" y="1143000"/>
            <a:ext cx="4114440" cy="3085920"/>
          </a:xfrm>
          <a:prstGeom prst="rect">
            <a:avLst/>
          </a:prstGeom>
          <a:ln w="0">
            <a:noFill/>
          </a:ln>
        </p:spPr>
      </p:sp>
      <p:sp>
        <p:nvSpPr>
          <p:cNvPr id="607"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15.5: </a:t>
            </a:r>
            <a:r>
              <a:rPr b="0" lang="en-IN" sz="1200" spc="-1" strike="noStrike">
                <a:solidFill>
                  <a:schemeClr val="dk1"/>
                </a:solidFill>
                <a:latin typeface="+mn-lt"/>
                <a:ea typeface="Calibri"/>
              </a:rPr>
              <a:t>Define axis deviation and the steps utilized to determine the presence of axis deviation.</a:t>
            </a:r>
            <a:endParaRPr b="0" lang="en-US" sz="12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a:t>
            </a: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a:p>
            <a:pPr indent="0">
              <a:lnSpc>
                <a:spcPct val="100000"/>
              </a:lnSpc>
              <a:buNone/>
              <a:tabLst>
                <a:tab algn="l" pos="0"/>
              </a:tabLst>
            </a:pPr>
            <a:endParaRPr b="0" lang="en-US" sz="2000" spc="-1" strike="noStrike">
              <a:solidFill>
                <a:srgbClr val="000000"/>
              </a:solidFill>
              <a:latin typeface="Arial"/>
            </a:endParaRPr>
          </a:p>
        </p:txBody>
      </p:sp>
      <p:sp>
        <p:nvSpPr>
          <p:cNvPr id="608" name="PlaceHolder 3"/>
          <p:cNvSpPr>
            <a:spLocks noGrp="1"/>
          </p:cNvSpPr>
          <p:nvPr>
            <p:ph type="sldNum" idx="44"/>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3B14B83A-90B3-4B05-83F4-D73F73128CB5}"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9" name="PlaceHolder 1"/>
          <p:cNvSpPr>
            <a:spLocks noGrp="1"/>
          </p:cNvSpPr>
          <p:nvPr>
            <p:ph type="sldImg"/>
          </p:nvPr>
        </p:nvSpPr>
        <p:spPr>
          <a:xfrm>
            <a:off x="1371600" y="1143000"/>
            <a:ext cx="4114440" cy="3085920"/>
          </a:xfrm>
          <a:prstGeom prst="rect">
            <a:avLst/>
          </a:prstGeom>
          <a:ln w="0">
            <a:noFill/>
          </a:ln>
        </p:spPr>
      </p:sp>
      <p:sp>
        <p:nvSpPr>
          <p:cNvPr id="610"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1200" spc="-1" strike="noStrike">
                <a:solidFill>
                  <a:schemeClr val="dk1"/>
                </a:solidFill>
                <a:latin typeface="+mn-lt"/>
                <a:ea typeface="Calibri"/>
              </a:rPr>
              <a:t>LO 15.</a:t>
            </a:r>
            <a:r>
              <a:rPr b="0" lang="en-IN" sz="1200" spc="-1" strike="noStrike">
                <a:solidFill>
                  <a:srgbClr val="000000"/>
                </a:solidFill>
                <a:latin typeface="+mn-lt"/>
                <a:ea typeface="Calibri"/>
              </a:rPr>
              <a:t>6</a:t>
            </a:r>
            <a:r>
              <a:rPr b="0" lang="en-IN" sz="1200" spc="-1" strike="noStrike">
                <a:solidFill>
                  <a:schemeClr val="dk1"/>
                </a:solidFill>
                <a:latin typeface="+mn-lt"/>
                <a:ea typeface="Calibri"/>
              </a:rPr>
              <a:t>: Describe left ventricular hypertrophy (LVH) and the steps to determine the presence of LVH.</a:t>
            </a:r>
            <a:endParaRPr b="0" lang="en-US" sz="1200" spc="-1" strike="noStrike">
              <a:solidFill>
                <a:srgbClr val="000000"/>
              </a:solidFill>
              <a:latin typeface="Arial"/>
            </a:endParaRPr>
          </a:p>
          <a:p>
            <a:pPr indent="0">
              <a:lnSpc>
                <a:spcPct val="100000"/>
              </a:lnSpc>
              <a:buNone/>
              <a:tabLst>
                <a:tab algn="l" pos="0"/>
              </a:tabLst>
            </a:pPr>
            <a:r>
              <a:rPr b="0" lang="en-IN" sz="1200" spc="-1" strike="noStrike">
                <a:solidFill>
                  <a:schemeClr val="dk1"/>
                </a:solidFill>
                <a:latin typeface="+mn-lt"/>
                <a:ea typeface="Calibri"/>
              </a:rPr>
              <a:t>-----</a:t>
            </a: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a:p>
            <a:pPr indent="0">
              <a:lnSpc>
                <a:spcPct val="100000"/>
              </a:lnSpc>
              <a:buNone/>
              <a:tabLst>
                <a:tab algn="l" pos="0"/>
              </a:tabLst>
            </a:pPr>
            <a:r>
              <a:rPr b="0" lang="en-IN" sz="1200" spc="-1" strike="noStrike">
                <a:solidFill>
                  <a:schemeClr val="dk1"/>
                </a:solidFill>
                <a:latin typeface="+mn-lt"/>
                <a:ea typeface="Calibri"/>
              </a:rPr>
              <a:t>Chronically high peripheral vascular resistance forces the heart to work harder to maintain normal cardiac output. Over time, the harder work results in thicker muscle mass. The thicker muscle mass of the hypertrophic ventricle generates more electricity, which accounts for the greater amplitude.</a:t>
            </a: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p:txBody>
      </p:sp>
      <p:sp>
        <p:nvSpPr>
          <p:cNvPr id="611" name="PlaceHolder 3"/>
          <p:cNvSpPr>
            <a:spLocks noGrp="1"/>
          </p:cNvSpPr>
          <p:nvPr>
            <p:ph type="sldNum" idx="45"/>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42A29C0A-A794-4E9F-8995-5A0F8EC6962E}"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2" name="PlaceHolder 1"/>
          <p:cNvSpPr>
            <a:spLocks noGrp="1"/>
          </p:cNvSpPr>
          <p:nvPr>
            <p:ph type="sldImg"/>
          </p:nvPr>
        </p:nvSpPr>
        <p:spPr>
          <a:xfrm>
            <a:off x="1371600" y="1143000"/>
            <a:ext cx="4114440" cy="3085920"/>
          </a:xfrm>
          <a:prstGeom prst="rect">
            <a:avLst/>
          </a:prstGeom>
          <a:ln w="0">
            <a:noFill/>
          </a:ln>
        </p:spPr>
      </p:sp>
      <p:sp>
        <p:nvSpPr>
          <p:cNvPr id="613"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1200" spc="-1" strike="noStrike">
                <a:solidFill>
                  <a:schemeClr val="dk1"/>
                </a:solidFill>
                <a:latin typeface="+mn-lt"/>
                <a:ea typeface="Calibri"/>
              </a:rPr>
              <a:t>LO 15.</a:t>
            </a:r>
            <a:r>
              <a:rPr b="0" lang="en-IN" sz="2000" spc="-1" strike="noStrike">
                <a:solidFill>
                  <a:srgbClr val="000000"/>
                </a:solidFill>
                <a:latin typeface="+mn-lt"/>
                <a:ea typeface="Calibri"/>
              </a:rPr>
              <a:t>6</a:t>
            </a:r>
            <a:r>
              <a:rPr b="0" lang="en-IN" sz="1200" spc="-1" strike="noStrike">
                <a:solidFill>
                  <a:schemeClr val="dk1"/>
                </a:solidFill>
                <a:latin typeface="+mn-lt"/>
                <a:ea typeface="Calibri"/>
              </a:rPr>
              <a:t>: Describe left ventricular hypertrophy (LVH) and the steps to determine the presence of LVH.</a:t>
            </a:r>
            <a:endParaRPr b="0" lang="en-US" sz="1200" spc="-1" strike="noStrike">
              <a:solidFill>
                <a:srgbClr val="000000"/>
              </a:solidFill>
              <a:latin typeface="Arial"/>
            </a:endParaRPr>
          </a:p>
          <a:p>
            <a:pPr indent="0">
              <a:lnSpc>
                <a:spcPct val="100000"/>
              </a:lnSpc>
              <a:buNone/>
              <a:tabLst>
                <a:tab algn="l" pos="0"/>
              </a:tabLst>
            </a:pPr>
            <a:r>
              <a:rPr b="0" lang="en-IN" sz="1200" spc="-1" strike="noStrike">
                <a:solidFill>
                  <a:schemeClr val="dk1"/>
                </a:solidFill>
                <a:latin typeface="+mn-lt"/>
                <a:ea typeface="Calibri"/>
              </a:rPr>
              <a:t>-----</a:t>
            </a: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p:txBody>
      </p:sp>
      <p:sp>
        <p:nvSpPr>
          <p:cNvPr id="614" name="PlaceHolder 3"/>
          <p:cNvSpPr>
            <a:spLocks noGrp="1"/>
          </p:cNvSpPr>
          <p:nvPr>
            <p:ph type="sldNum" idx="46"/>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2AF3EF2F-3C43-4E25-BEF4-3329D911A94E}"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7" name="PlaceHolder 1"/>
          <p:cNvSpPr>
            <a:spLocks noGrp="1"/>
          </p:cNvSpPr>
          <p:nvPr>
            <p:ph type="sldImg"/>
          </p:nvPr>
        </p:nvSpPr>
        <p:spPr>
          <a:xfrm>
            <a:off x="1371600" y="1143000"/>
            <a:ext cx="4114440" cy="3085920"/>
          </a:xfrm>
          <a:prstGeom prst="rect">
            <a:avLst/>
          </a:prstGeom>
          <a:ln w="0">
            <a:noFill/>
          </a:ln>
        </p:spPr>
      </p:sp>
      <p:sp>
        <p:nvSpPr>
          <p:cNvPr id="508" name="PlaceHolder 2"/>
          <p:cNvSpPr>
            <a:spLocks noGrp="1"/>
          </p:cNvSpPr>
          <p:nvPr>
            <p:ph type="body"/>
          </p:nvPr>
        </p:nvSpPr>
        <p:spPr>
          <a:xfrm>
            <a:off x="685800" y="4400640"/>
            <a:ext cx="5486040" cy="3600000"/>
          </a:xfrm>
          <a:prstGeom prst="rect">
            <a:avLst/>
          </a:prstGeom>
          <a:noFill/>
          <a:ln w="0">
            <a:noFill/>
          </a:ln>
        </p:spPr>
        <p:txBody>
          <a:bodyPr anchor="t">
            <a:noAutofit/>
          </a:bodyPr>
          <a:p>
            <a:pPr marL="739800" indent="0">
              <a:lnSpc>
                <a:spcPct val="100000"/>
              </a:lnSpc>
              <a:buNone/>
              <a:tabLst>
                <a:tab algn="l" pos="0"/>
              </a:tabLst>
            </a:pPr>
            <a:r>
              <a:rPr b="0" lang="en-IN" sz="1200" spc="-1" strike="noStrike">
                <a:solidFill>
                  <a:srgbClr val="000000"/>
                </a:solidFill>
                <a:latin typeface="Arial"/>
              </a:rPr>
              <a:t>LO 15.1 Discuss the anatomical views represented on a 12-lead ECG and the coronary artery that commonly supplies each region of tissue. </a:t>
            </a:r>
            <a:endParaRPr b="0" lang="en-US" sz="1200" spc="-1" strike="noStrike">
              <a:solidFill>
                <a:srgbClr val="000000"/>
              </a:solidFill>
              <a:latin typeface="Arial"/>
            </a:endParaRPr>
          </a:p>
          <a:p>
            <a:pPr marL="739800" indent="0">
              <a:lnSpc>
                <a:spcPct val="100000"/>
              </a:lnSpc>
              <a:spcBef>
                <a:spcPts val="2401"/>
              </a:spcBef>
              <a:buNone/>
              <a:tabLst>
                <a:tab algn="l" pos="0"/>
              </a:tabLst>
            </a:pPr>
            <a:r>
              <a:rPr b="0" lang="en-IN" sz="1200" spc="-1" strike="noStrike">
                <a:solidFill>
                  <a:srgbClr val="000000"/>
                </a:solidFill>
                <a:latin typeface="Arial"/>
              </a:rPr>
              <a:t>-----</a:t>
            </a: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a:p>
            <a:pPr indent="0">
              <a:lnSpc>
                <a:spcPct val="100000"/>
              </a:lnSpc>
              <a:buNone/>
              <a:tabLst>
                <a:tab algn="l" pos="0"/>
              </a:tabLst>
            </a:pPr>
            <a:r>
              <a:rPr b="0" lang="en-IN" sz="1200" spc="-1" strike="noStrike">
                <a:solidFill>
                  <a:srgbClr val="000000"/>
                </a:solidFill>
                <a:latin typeface="Arial"/>
              </a:rPr>
              <a:t>Each lead views the electrical activity of different parts of the left ventricle. The shaded areas in this illustration show the areas viewed in each lead.</a:t>
            </a:r>
            <a:endParaRPr b="0" lang="en-US" sz="1200" spc="-1" strike="noStrike">
              <a:solidFill>
                <a:srgbClr val="000000"/>
              </a:solidFill>
              <a:latin typeface="Arial"/>
            </a:endParaRPr>
          </a:p>
        </p:txBody>
      </p:sp>
      <p:sp>
        <p:nvSpPr>
          <p:cNvPr id="509"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indent="0" algn="r" defTabSz="914400">
              <a:lnSpc>
                <a:spcPct val="100000"/>
              </a:lnSpc>
              <a:buNone/>
              <a:defRPr b="0" lang="en-US" sz="1200" spc="-1" strike="noStrike">
                <a:solidFill>
                  <a:schemeClr val="dk1"/>
                </a:solidFill>
                <a:latin typeface="+mn-lt"/>
                <a:ea typeface="+mn-ea"/>
              </a:defRPr>
            </a:lvl1pPr>
          </a:lstStyle>
          <a:p>
            <a:pPr indent="0" algn="r" defTabSz="914400">
              <a:lnSpc>
                <a:spcPct val="100000"/>
              </a:lnSpc>
              <a:buNone/>
            </a:pPr>
            <a:fld id="{70DE016F-00DA-4EEA-8D95-2B7661D1617F}" type="slidenum">
              <a:rPr b="0" lang="en-US" sz="1200" spc="-1" strike="noStrike">
                <a:solidFill>
                  <a:schemeClr val="dk1"/>
                </a:solidFill>
                <a:latin typeface="+mn-lt"/>
                <a:ea typeface="+mn-ea"/>
              </a:rPr>
              <a:t>45</a:t>
            </a:fld>
            <a:endParaRPr b="0" lang="en-US" sz="1200" spc="-1" strike="noStrike">
              <a:solidFill>
                <a:srgbClr val="000000"/>
              </a:solidFill>
              <a:latin typeface="Times New Roman"/>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5" name="PlaceHolder 1"/>
          <p:cNvSpPr>
            <a:spLocks noGrp="1"/>
          </p:cNvSpPr>
          <p:nvPr>
            <p:ph type="sldImg"/>
          </p:nvPr>
        </p:nvSpPr>
        <p:spPr>
          <a:xfrm>
            <a:off x="1371600" y="1143000"/>
            <a:ext cx="4114440" cy="3085920"/>
          </a:xfrm>
          <a:prstGeom prst="rect">
            <a:avLst/>
          </a:prstGeom>
          <a:ln w="0">
            <a:noFill/>
          </a:ln>
        </p:spPr>
      </p:sp>
      <p:sp>
        <p:nvSpPr>
          <p:cNvPr id="616"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1200" spc="-1" strike="noStrike">
                <a:solidFill>
                  <a:schemeClr val="dk1"/>
                </a:solidFill>
                <a:latin typeface="+mn-lt"/>
                <a:ea typeface="Calibri"/>
              </a:rPr>
              <a:t>LO 15.</a:t>
            </a:r>
            <a:r>
              <a:rPr b="0" lang="en-IN" sz="2000" spc="-1" strike="noStrike">
                <a:solidFill>
                  <a:srgbClr val="000000"/>
                </a:solidFill>
                <a:latin typeface="+mn-lt"/>
                <a:ea typeface="Calibri"/>
              </a:rPr>
              <a:t>6</a:t>
            </a:r>
            <a:r>
              <a:rPr b="0" lang="en-IN" sz="1200" spc="-1" strike="noStrike">
                <a:solidFill>
                  <a:schemeClr val="dk1"/>
                </a:solidFill>
                <a:latin typeface="+mn-lt"/>
                <a:ea typeface="Calibri"/>
              </a:rPr>
              <a:t>: Describe left ventricular hypertrophy (LVH) and the steps to determine the presence of LVH.</a:t>
            </a:r>
            <a:endParaRPr b="0" lang="en-US" sz="1200" spc="-1" strike="noStrike">
              <a:solidFill>
                <a:srgbClr val="000000"/>
              </a:solidFill>
              <a:latin typeface="Arial"/>
            </a:endParaRPr>
          </a:p>
          <a:p>
            <a:pPr indent="0">
              <a:lnSpc>
                <a:spcPct val="100000"/>
              </a:lnSpc>
              <a:buNone/>
              <a:tabLst>
                <a:tab algn="l" pos="0"/>
              </a:tabLst>
            </a:pPr>
            <a:r>
              <a:rPr b="0" lang="en-IN" sz="1200" spc="-1" strike="noStrike">
                <a:solidFill>
                  <a:schemeClr val="dk1"/>
                </a:solidFill>
                <a:latin typeface="+mn-lt"/>
                <a:ea typeface="Calibri"/>
              </a:rPr>
              <a:t>-----</a:t>
            </a: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p:txBody>
      </p:sp>
      <p:sp>
        <p:nvSpPr>
          <p:cNvPr id="617"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D7EE9306-2DB2-4948-9CEC-8C06ED46C428}"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8" name="PlaceHolder 1"/>
          <p:cNvSpPr>
            <a:spLocks noGrp="1"/>
          </p:cNvSpPr>
          <p:nvPr>
            <p:ph type="sldImg"/>
          </p:nvPr>
        </p:nvSpPr>
        <p:spPr>
          <a:xfrm>
            <a:off x="1371600" y="1143000"/>
            <a:ext cx="4114440" cy="3085920"/>
          </a:xfrm>
          <a:prstGeom prst="rect">
            <a:avLst/>
          </a:prstGeom>
          <a:ln w="0">
            <a:noFill/>
          </a:ln>
        </p:spPr>
      </p:sp>
      <p:sp>
        <p:nvSpPr>
          <p:cNvPr id="619"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1200" spc="-1" strike="noStrike">
                <a:solidFill>
                  <a:schemeClr val="dk1"/>
                </a:solidFill>
                <a:latin typeface="+mn-lt"/>
                <a:ea typeface="Calibri"/>
              </a:rPr>
              <a:t>LO 15.</a:t>
            </a:r>
            <a:r>
              <a:rPr b="0" lang="en-IN" sz="2000" spc="-1" strike="noStrike">
                <a:solidFill>
                  <a:srgbClr val="000000"/>
                </a:solidFill>
                <a:latin typeface="+mn-lt"/>
                <a:ea typeface="Calibri"/>
              </a:rPr>
              <a:t>6</a:t>
            </a:r>
            <a:r>
              <a:rPr b="0" lang="en-IN" sz="1200" spc="-1" strike="noStrike">
                <a:solidFill>
                  <a:schemeClr val="dk1"/>
                </a:solidFill>
                <a:latin typeface="+mn-lt"/>
                <a:ea typeface="Calibri"/>
              </a:rPr>
              <a:t>: Describe left ventricular hypertrophy (LVH) and the steps to determine the presence of LVH.</a:t>
            </a:r>
            <a:endParaRPr b="0" lang="en-US" sz="1200" spc="-1" strike="noStrike">
              <a:solidFill>
                <a:srgbClr val="000000"/>
              </a:solidFill>
              <a:latin typeface="Arial"/>
            </a:endParaRPr>
          </a:p>
          <a:p>
            <a:pPr indent="0">
              <a:lnSpc>
                <a:spcPct val="100000"/>
              </a:lnSpc>
              <a:buNone/>
              <a:tabLst>
                <a:tab algn="l" pos="0"/>
              </a:tabLst>
            </a:pPr>
            <a:r>
              <a:rPr b="0" lang="en-IN" sz="1200" spc="-1" strike="noStrike">
                <a:solidFill>
                  <a:schemeClr val="dk1"/>
                </a:solidFill>
                <a:latin typeface="+mn-lt"/>
                <a:ea typeface="Calibri"/>
              </a:rPr>
              <a:t>-----</a:t>
            </a: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p:txBody>
      </p:sp>
      <p:sp>
        <p:nvSpPr>
          <p:cNvPr id="620" name="PlaceHolder 3"/>
          <p:cNvSpPr>
            <a:spLocks noGrp="1"/>
          </p:cNvSpPr>
          <p:nvPr>
            <p:ph type="sldNum" idx="48"/>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AC3D59B2-333B-4FBE-9E07-8954926F0875}"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1" name="PlaceHolder 1"/>
          <p:cNvSpPr>
            <a:spLocks noGrp="1"/>
          </p:cNvSpPr>
          <p:nvPr>
            <p:ph type="sldImg"/>
          </p:nvPr>
        </p:nvSpPr>
        <p:spPr>
          <a:xfrm>
            <a:off x="1371600" y="1143000"/>
            <a:ext cx="4114440" cy="3085920"/>
          </a:xfrm>
          <a:prstGeom prst="rect">
            <a:avLst/>
          </a:prstGeom>
          <a:ln w="0">
            <a:noFill/>
          </a:ln>
        </p:spPr>
      </p:sp>
      <p:sp>
        <p:nvSpPr>
          <p:cNvPr id="622"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1200" spc="-1" strike="noStrike">
                <a:solidFill>
                  <a:schemeClr val="dk1"/>
                </a:solidFill>
                <a:latin typeface="+mn-lt"/>
                <a:ea typeface="Calibri"/>
              </a:rPr>
              <a:t>LO 15.</a:t>
            </a:r>
            <a:r>
              <a:rPr b="0" lang="en-IN" sz="2000" spc="-1" strike="noStrike">
                <a:solidFill>
                  <a:srgbClr val="000000"/>
                </a:solidFill>
                <a:latin typeface="+mn-lt"/>
                <a:ea typeface="Calibri"/>
              </a:rPr>
              <a:t>6</a:t>
            </a:r>
            <a:r>
              <a:rPr b="0" lang="en-IN" sz="1200" spc="-1" strike="noStrike">
                <a:solidFill>
                  <a:schemeClr val="dk1"/>
                </a:solidFill>
                <a:latin typeface="+mn-lt"/>
                <a:ea typeface="Calibri"/>
              </a:rPr>
              <a:t>: Describe left ventricular hypertrophy (LVH) and the steps to determine the presence of LVH.</a:t>
            </a:r>
            <a:endParaRPr b="0" lang="en-US" sz="1200" spc="-1" strike="noStrike">
              <a:solidFill>
                <a:srgbClr val="000000"/>
              </a:solidFill>
              <a:latin typeface="Arial"/>
            </a:endParaRPr>
          </a:p>
          <a:p>
            <a:pPr indent="0">
              <a:lnSpc>
                <a:spcPct val="100000"/>
              </a:lnSpc>
              <a:buNone/>
              <a:tabLst>
                <a:tab algn="l" pos="0"/>
              </a:tabLst>
            </a:pPr>
            <a:r>
              <a:rPr b="0" lang="en-IN" sz="1200" spc="-1" strike="noStrike">
                <a:solidFill>
                  <a:schemeClr val="dk1"/>
                </a:solidFill>
                <a:latin typeface="+mn-lt"/>
                <a:ea typeface="Calibri"/>
              </a:rPr>
              <a:t>-----</a:t>
            </a: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p:txBody>
      </p:sp>
      <p:sp>
        <p:nvSpPr>
          <p:cNvPr id="623" name="PlaceHolder 3"/>
          <p:cNvSpPr>
            <a:spLocks noGrp="1"/>
          </p:cNvSpPr>
          <p:nvPr>
            <p:ph type="sldNum" idx="49"/>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AF391BB1-97F3-4FDF-AA8A-322976D6EEA0}"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4" name="PlaceHolder 1"/>
          <p:cNvSpPr>
            <a:spLocks noGrp="1"/>
          </p:cNvSpPr>
          <p:nvPr>
            <p:ph type="sldImg"/>
          </p:nvPr>
        </p:nvSpPr>
        <p:spPr>
          <a:xfrm>
            <a:off x="1371600" y="1143000"/>
            <a:ext cx="4114440" cy="3085920"/>
          </a:xfrm>
          <a:prstGeom prst="rect">
            <a:avLst/>
          </a:prstGeom>
          <a:ln w="0">
            <a:noFill/>
          </a:ln>
        </p:spPr>
      </p:sp>
      <p:sp>
        <p:nvSpPr>
          <p:cNvPr id="625"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1200" spc="-1" strike="noStrike">
                <a:solidFill>
                  <a:schemeClr val="dk1"/>
                </a:solidFill>
                <a:latin typeface="+mn-lt"/>
                <a:ea typeface="Calibri"/>
              </a:rPr>
              <a:t>LO 15.</a:t>
            </a:r>
            <a:r>
              <a:rPr b="0" lang="en-IN" sz="2000" spc="-1" strike="noStrike">
                <a:solidFill>
                  <a:srgbClr val="000000"/>
                </a:solidFill>
                <a:latin typeface="+mn-lt"/>
                <a:ea typeface="Calibri"/>
              </a:rPr>
              <a:t>6</a:t>
            </a:r>
            <a:r>
              <a:rPr b="0" lang="en-IN" sz="1200" spc="-1" strike="noStrike">
                <a:solidFill>
                  <a:schemeClr val="dk1"/>
                </a:solidFill>
                <a:latin typeface="+mn-lt"/>
                <a:ea typeface="Calibri"/>
              </a:rPr>
              <a:t>: Describe left ventricular hypertrophy (LVH) and the steps to determine the presence of LVH.</a:t>
            </a:r>
            <a:endParaRPr b="0" lang="en-US" sz="1200" spc="-1" strike="noStrike">
              <a:solidFill>
                <a:srgbClr val="000000"/>
              </a:solidFill>
              <a:latin typeface="Arial"/>
            </a:endParaRPr>
          </a:p>
          <a:p>
            <a:pPr indent="0">
              <a:lnSpc>
                <a:spcPct val="100000"/>
              </a:lnSpc>
              <a:buNone/>
              <a:tabLst>
                <a:tab algn="l" pos="0"/>
              </a:tabLst>
            </a:pPr>
            <a:r>
              <a:rPr b="0" lang="en-IN" sz="1200" spc="-1" strike="noStrike">
                <a:solidFill>
                  <a:schemeClr val="dk1"/>
                </a:solidFill>
                <a:latin typeface="+mn-lt"/>
                <a:ea typeface="Calibri"/>
              </a:rPr>
              <a:t>-----</a:t>
            </a: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p:txBody>
      </p:sp>
      <p:sp>
        <p:nvSpPr>
          <p:cNvPr id="626" name="PlaceHolder 3"/>
          <p:cNvSpPr>
            <a:spLocks noGrp="1"/>
          </p:cNvSpPr>
          <p:nvPr>
            <p:ph type="sldNum" idx="50"/>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350ADE92-EA63-442C-9B5A-6A8D7FF94460}"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7" name="PlaceHolder 1"/>
          <p:cNvSpPr>
            <a:spLocks noGrp="1"/>
          </p:cNvSpPr>
          <p:nvPr>
            <p:ph type="sldImg"/>
          </p:nvPr>
        </p:nvSpPr>
        <p:spPr>
          <a:xfrm>
            <a:off x="1371600" y="1143000"/>
            <a:ext cx="4114440" cy="3085920"/>
          </a:xfrm>
          <a:prstGeom prst="rect">
            <a:avLst/>
          </a:prstGeom>
          <a:ln w="0">
            <a:noFill/>
          </a:ln>
        </p:spPr>
      </p:sp>
      <p:sp>
        <p:nvSpPr>
          <p:cNvPr id="628"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1200" spc="-1" strike="noStrike">
                <a:solidFill>
                  <a:schemeClr val="dk1"/>
                </a:solidFill>
                <a:latin typeface="+mn-lt"/>
                <a:ea typeface="Calibri"/>
              </a:rPr>
              <a:t>LO 15.</a:t>
            </a:r>
            <a:r>
              <a:rPr b="0" lang="en-IN" sz="2000" spc="-1" strike="noStrike">
                <a:solidFill>
                  <a:srgbClr val="000000"/>
                </a:solidFill>
                <a:latin typeface="+mn-lt"/>
                <a:ea typeface="Calibri"/>
              </a:rPr>
              <a:t>6</a:t>
            </a:r>
            <a:r>
              <a:rPr b="0" lang="en-IN" sz="1200" spc="-1" strike="noStrike">
                <a:solidFill>
                  <a:schemeClr val="dk1"/>
                </a:solidFill>
                <a:latin typeface="+mn-lt"/>
                <a:ea typeface="Calibri"/>
              </a:rPr>
              <a:t>: Describe left ventricular hypertrophy (LVH) and the steps to determine the presence of LVH.</a:t>
            </a:r>
            <a:endParaRPr b="0" lang="en-US" sz="1200" spc="-1" strike="noStrike">
              <a:solidFill>
                <a:srgbClr val="000000"/>
              </a:solidFill>
              <a:latin typeface="Arial"/>
            </a:endParaRPr>
          </a:p>
          <a:p>
            <a:pPr indent="0">
              <a:lnSpc>
                <a:spcPct val="100000"/>
              </a:lnSpc>
              <a:buNone/>
              <a:tabLst>
                <a:tab algn="l" pos="0"/>
              </a:tabLst>
            </a:pPr>
            <a:r>
              <a:rPr b="0" lang="en-IN" sz="1200" spc="-1" strike="noStrike">
                <a:solidFill>
                  <a:schemeClr val="dk1"/>
                </a:solidFill>
                <a:latin typeface="+mn-lt"/>
                <a:ea typeface="Calibri"/>
              </a:rPr>
              <a:t>-----</a:t>
            </a:r>
            <a:endParaRPr b="0" lang="en-US" sz="1200" spc="-1" strike="noStrike">
              <a:solidFill>
                <a:srgbClr val="000000"/>
              </a:solidFill>
              <a:latin typeface="Arial"/>
            </a:endParaRPr>
          </a:p>
        </p:txBody>
      </p:sp>
      <p:sp>
        <p:nvSpPr>
          <p:cNvPr id="629" name="PlaceHolder 3"/>
          <p:cNvSpPr>
            <a:spLocks noGrp="1"/>
          </p:cNvSpPr>
          <p:nvPr>
            <p:ph type="sldNum" idx="51"/>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E104E3A8-9786-4940-A056-491CEF0B0BDC}"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0" name="PlaceHolder 1"/>
          <p:cNvSpPr>
            <a:spLocks noGrp="1"/>
          </p:cNvSpPr>
          <p:nvPr>
            <p:ph type="sldImg"/>
          </p:nvPr>
        </p:nvSpPr>
        <p:spPr>
          <a:xfrm>
            <a:off x="1371600" y="1143000"/>
            <a:ext cx="4114440" cy="3085920"/>
          </a:xfrm>
          <a:prstGeom prst="rect">
            <a:avLst/>
          </a:prstGeom>
          <a:ln w="0">
            <a:noFill/>
          </a:ln>
        </p:spPr>
      </p:sp>
      <p:sp>
        <p:nvSpPr>
          <p:cNvPr id="631"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1200" spc="-1" strike="noStrike">
                <a:solidFill>
                  <a:schemeClr val="dk1"/>
                </a:solidFill>
                <a:latin typeface="+mn-lt"/>
                <a:ea typeface="Calibri"/>
              </a:rPr>
              <a:t>LO 15.</a:t>
            </a:r>
            <a:r>
              <a:rPr b="0" lang="en-IN" sz="2000" spc="-1" strike="noStrike">
                <a:solidFill>
                  <a:srgbClr val="000000"/>
                </a:solidFill>
                <a:latin typeface="+mn-lt"/>
                <a:ea typeface="Calibri"/>
              </a:rPr>
              <a:t>6</a:t>
            </a:r>
            <a:r>
              <a:rPr b="0" lang="en-IN" sz="1200" spc="-1" strike="noStrike">
                <a:solidFill>
                  <a:schemeClr val="dk1"/>
                </a:solidFill>
                <a:latin typeface="+mn-lt"/>
                <a:ea typeface="Calibri"/>
              </a:rPr>
              <a:t>: Describe left ventricular hypertrophy (LVH) and the steps to determine the presence of LVH.</a:t>
            </a:r>
            <a:endParaRPr b="0" lang="en-US" sz="1200" spc="-1" strike="noStrike">
              <a:solidFill>
                <a:srgbClr val="000000"/>
              </a:solidFill>
              <a:latin typeface="Arial"/>
            </a:endParaRPr>
          </a:p>
          <a:p>
            <a:pPr indent="0">
              <a:lnSpc>
                <a:spcPct val="100000"/>
              </a:lnSpc>
              <a:buNone/>
              <a:tabLst>
                <a:tab algn="l" pos="0"/>
              </a:tabLst>
            </a:pPr>
            <a:r>
              <a:rPr b="0" lang="en-IN" sz="1200" spc="-1" strike="noStrike">
                <a:solidFill>
                  <a:schemeClr val="dk1"/>
                </a:solidFill>
                <a:latin typeface="+mn-lt"/>
                <a:ea typeface="Calibri"/>
              </a:rPr>
              <a:t>-----</a:t>
            </a: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p:txBody>
      </p:sp>
      <p:sp>
        <p:nvSpPr>
          <p:cNvPr id="632" name="PlaceHolder 3"/>
          <p:cNvSpPr>
            <a:spLocks noGrp="1"/>
          </p:cNvSpPr>
          <p:nvPr>
            <p:ph type="sldNum" idx="52"/>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56D33AB0-9FA8-4359-BD58-DD96696CB98F}"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3" name="PlaceHolder 1"/>
          <p:cNvSpPr>
            <a:spLocks noGrp="1"/>
          </p:cNvSpPr>
          <p:nvPr>
            <p:ph type="sldImg"/>
          </p:nvPr>
        </p:nvSpPr>
        <p:spPr>
          <a:xfrm>
            <a:off x="1371600" y="1143000"/>
            <a:ext cx="4114440" cy="3085920"/>
          </a:xfrm>
          <a:prstGeom prst="rect">
            <a:avLst/>
          </a:prstGeom>
          <a:ln w="0">
            <a:noFill/>
          </a:ln>
        </p:spPr>
      </p:sp>
      <p:sp>
        <p:nvSpPr>
          <p:cNvPr id="634"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15.1: </a:t>
            </a:r>
            <a:r>
              <a:rPr b="0" lang="en-IN" sz="1200" spc="-1" strike="noStrike">
                <a:solidFill>
                  <a:schemeClr val="dk1"/>
                </a:solidFill>
                <a:latin typeface="+mn-lt"/>
                <a:ea typeface="Calibri"/>
              </a:rPr>
              <a:t>Discuss the anatomical views represented on a 12-lead ECG and the coronary artery that commonly supplies each region of tissue.</a:t>
            </a:r>
            <a:endParaRPr b="0" lang="en-US" sz="12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mn-lt"/>
                <a:ea typeface="Calibri"/>
              </a:rPr>
              <a:t>LO 15.2: </a:t>
            </a:r>
            <a:r>
              <a:rPr b="0" lang="en-IN" sz="1200" spc="-1" strike="noStrike">
                <a:solidFill>
                  <a:schemeClr val="dk1"/>
                </a:solidFill>
                <a:latin typeface="+mn-lt"/>
                <a:ea typeface="Calibri"/>
              </a:rPr>
              <a:t>Identify common morphologic changes associated with ischemia, injury, and infarction.</a:t>
            </a:r>
            <a:endParaRPr b="0" lang="en-US" sz="1200" spc="-1" strike="noStrike">
              <a:solidFill>
                <a:srgbClr val="000000"/>
              </a:solidFill>
              <a:latin typeface="Arial"/>
            </a:endParaRPr>
          </a:p>
          <a:p>
            <a:pPr indent="0">
              <a:lnSpc>
                <a:spcPct val="100000"/>
              </a:lnSpc>
              <a:buNone/>
              <a:tabLst>
                <a:tab algn="l" pos="0"/>
              </a:tabLst>
            </a:pPr>
            <a:endParaRPr b="0" lang="en-US" sz="200" spc="-1" strike="noStrike">
              <a:solidFill>
                <a:srgbClr val="000000"/>
              </a:solidFill>
              <a:latin typeface="Arial"/>
            </a:endParaRPr>
          </a:p>
          <a:p>
            <a:pPr indent="0">
              <a:lnSpc>
                <a:spcPct val="100000"/>
              </a:lnSpc>
              <a:buNone/>
              <a:tabLst>
                <a:tab algn="l" pos="0"/>
              </a:tabLst>
            </a:pPr>
            <a:endParaRPr b="0" lang="en-US" sz="200" spc="-1" strike="noStrike">
              <a:solidFill>
                <a:srgbClr val="000000"/>
              </a:solidFill>
              <a:latin typeface="Arial"/>
            </a:endParaRPr>
          </a:p>
        </p:txBody>
      </p:sp>
      <p:sp>
        <p:nvSpPr>
          <p:cNvPr id="635" name="PlaceHolder 3"/>
          <p:cNvSpPr>
            <a:spLocks noGrp="1"/>
          </p:cNvSpPr>
          <p:nvPr>
            <p:ph type="sldNum" idx="53"/>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4EBBE7EE-68FB-401C-B12C-4FAAAF702219}"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4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6" name="PlaceHolder 1"/>
          <p:cNvSpPr>
            <a:spLocks noGrp="1"/>
          </p:cNvSpPr>
          <p:nvPr>
            <p:ph type="sldImg"/>
          </p:nvPr>
        </p:nvSpPr>
        <p:spPr>
          <a:xfrm>
            <a:off x="1371600" y="1143000"/>
            <a:ext cx="4114440" cy="3085920"/>
          </a:xfrm>
          <a:prstGeom prst="rect">
            <a:avLst/>
          </a:prstGeom>
          <a:ln w="0">
            <a:noFill/>
          </a:ln>
        </p:spPr>
      </p:sp>
      <p:sp>
        <p:nvSpPr>
          <p:cNvPr id="637" name="PlaceHolder 2"/>
          <p:cNvSpPr>
            <a:spLocks noGrp="1"/>
          </p:cNvSpPr>
          <p:nvPr>
            <p:ph type="body"/>
          </p:nvPr>
        </p:nvSpPr>
        <p:spPr>
          <a:xfrm>
            <a:off x="685800" y="4400640"/>
            <a:ext cx="5486040" cy="3600000"/>
          </a:xfrm>
          <a:prstGeom prst="rect">
            <a:avLst/>
          </a:prstGeom>
          <a:noFill/>
          <a:ln w="0">
            <a:noFill/>
          </a:ln>
        </p:spPr>
        <p:txBody>
          <a:bodyPr anchor="t">
            <a:noAutofit/>
          </a:bodyPr>
          <a:p>
            <a:pPr indent="0">
              <a:lnSpc>
                <a:spcPct val="100000"/>
              </a:lnSpc>
              <a:buNone/>
              <a:tabLst>
                <a:tab algn="l" pos="0"/>
              </a:tabLst>
            </a:pPr>
            <a:r>
              <a:rPr b="0" lang="en-IN" sz="2000" spc="-1" strike="noStrike">
                <a:solidFill>
                  <a:srgbClr val="000000"/>
                </a:solidFill>
                <a:latin typeface="Arial"/>
              </a:rPr>
              <a:t>LO 15.3: Analyze bundle branch block and its effect on the patient including basic patient care and treatment. </a:t>
            </a: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Arial"/>
              </a:rPr>
              <a:t>LO 15.4: Differentiate between left and right bundle branch blocks and how they relate to the 12-lead ECG.</a:t>
            </a:r>
            <a:endParaRPr b="0" lang="en-US" sz="2000" spc="-1" strike="noStrike">
              <a:solidFill>
                <a:srgbClr val="000000"/>
              </a:solidFill>
              <a:latin typeface="Arial"/>
            </a:endParaRPr>
          </a:p>
          <a:p>
            <a:pPr indent="0">
              <a:lnSpc>
                <a:spcPct val="100000"/>
              </a:lnSpc>
              <a:buNone/>
              <a:tabLst>
                <a:tab algn="l" pos="0"/>
              </a:tabLst>
            </a:pPr>
            <a:r>
              <a:rPr b="0" lang="en-IN" sz="2000" spc="-1" strike="noStrike">
                <a:solidFill>
                  <a:srgbClr val="000000"/>
                </a:solidFill>
                <a:latin typeface="Arial"/>
              </a:rPr>
              <a:t>LO 15.5: </a:t>
            </a:r>
            <a:r>
              <a:rPr b="0" lang="en-IN" sz="1200" spc="-1" strike="noStrike">
                <a:solidFill>
                  <a:schemeClr val="dk1"/>
                </a:solidFill>
                <a:latin typeface="+mn-lt"/>
                <a:ea typeface="Calibri"/>
              </a:rPr>
              <a:t>Define axis deviations and the steps utilized to determine the presence of axis deviation.</a:t>
            </a:r>
            <a:endParaRPr b="0" lang="en-US" sz="1200" spc="-1" strike="noStrike">
              <a:solidFill>
                <a:srgbClr val="000000"/>
              </a:solidFill>
              <a:latin typeface="Arial"/>
            </a:endParaRPr>
          </a:p>
          <a:p>
            <a:pPr indent="0">
              <a:lnSpc>
                <a:spcPct val="100000"/>
              </a:lnSpc>
              <a:spcBef>
                <a:spcPts val="360"/>
              </a:spcBef>
              <a:buNone/>
              <a:tabLst>
                <a:tab algn="l" pos="0"/>
              </a:tabLst>
            </a:pPr>
            <a:r>
              <a:rPr b="0" lang="en-IN" sz="1200" spc="-1" strike="noStrike">
                <a:solidFill>
                  <a:schemeClr val="dk1"/>
                </a:solidFill>
                <a:latin typeface="+mn-lt"/>
                <a:ea typeface="Calibri"/>
              </a:rPr>
              <a:t>LO 15.</a:t>
            </a:r>
            <a:r>
              <a:rPr b="0" lang="en-IN" sz="2000" spc="-1" strike="noStrike">
                <a:solidFill>
                  <a:srgbClr val="000000"/>
                </a:solidFill>
                <a:latin typeface="+mn-lt"/>
                <a:ea typeface="Calibri"/>
              </a:rPr>
              <a:t>6</a:t>
            </a:r>
            <a:r>
              <a:rPr b="0" lang="en-IN" sz="1200" spc="-1" strike="noStrike">
                <a:solidFill>
                  <a:schemeClr val="dk1"/>
                </a:solidFill>
                <a:latin typeface="+mn-lt"/>
                <a:ea typeface="Calibri"/>
              </a:rPr>
              <a:t>: Describe left ventricular hypertrophy (LVH) and the steps to determine the presence of LVH.</a:t>
            </a:r>
            <a:endParaRPr b="0" lang="en-US" sz="1200" spc="-1" strike="noStrike">
              <a:solidFill>
                <a:srgbClr val="000000"/>
              </a:solidFill>
              <a:latin typeface="Arial"/>
            </a:endParaRPr>
          </a:p>
          <a:p>
            <a:pPr indent="0">
              <a:lnSpc>
                <a:spcPct val="100000"/>
              </a:lnSpc>
              <a:spcBef>
                <a:spcPts val="360"/>
              </a:spcBef>
              <a:buNone/>
              <a:tabLst>
                <a:tab algn="l" pos="0"/>
              </a:tabLst>
            </a:pP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p:txBody>
      </p:sp>
      <p:sp>
        <p:nvSpPr>
          <p:cNvPr id="638" name="PlaceHolder 3"/>
          <p:cNvSpPr>
            <a:spLocks noGrp="1"/>
          </p:cNvSpPr>
          <p:nvPr>
            <p:ph type="sldNum" idx="54"/>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74B2D5B3-35A5-4755-AB7B-854208250B80}"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4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9" name="PlaceHolder 1"/>
          <p:cNvSpPr>
            <a:spLocks noGrp="1"/>
          </p:cNvSpPr>
          <p:nvPr>
            <p:ph type="sldImg"/>
          </p:nvPr>
        </p:nvSpPr>
        <p:spPr>
          <a:xfrm>
            <a:off x="1371600" y="1143000"/>
            <a:ext cx="4114440" cy="3085920"/>
          </a:xfrm>
          <a:prstGeom prst="rect">
            <a:avLst/>
          </a:prstGeom>
          <a:ln w="0">
            <a:noFill/>
          </a:ln>
        </p:spPr>
      </p:sp>
      <p:sp>
        <p:nvSpPr>
          <p:cNvPr id="640"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0">
              <a:buNone/>
            </a:pPr>
            <a:endParaRPr b="0" lang="en-US" sz="1800" spc="-1" strike="noStrike">
              <a:solidFill>
                <a:srgbClr val="000000"/>
              </a:solidFill>
              <a:latin typeface="Arial"/>
            </a:endParaRPr>
          </a:p>
        </p:txBody>
      </p:sp>
      <p:sp>
        <p:nvSpPr>
          <p:cNvPr id="641" name="PlaceHolder 3"/>
          <p:cNvSpPr>
            <a:spLocks noGrp="1"/>
          </p:cNvSpPr>
          <p:nvPr>
            <p:ph type="sldNum" idx="55"/>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F4A1EC6D-43BD-405A-B866-4F0127490E1E}"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0" name="PlaceHolder 1"/>
          <p:cNvSpPr>
            <a:spLocks noGrp="1"/>
          </p:cNvSpPr>
          <p:nvPr>
            <p:ph type="sldImg"/>
          </p:nvPr>
        </p:nvSpPr>
        <p:spPr>
          <a:xfrm>
            <a:off x="1371600" y="1143000"/>
            <a:ext cx="4114440" cy="3085920"/>
          </a:xfrm>
          <a:prstGeom prst="rect">
            <a:avLst/>
          </a:prstGeom>
          <a:ln w="0">
            <a:noFill/>
          </a:ln>
        </p:spPr>
      </p:sp>
      <p:sp>
        <p:nvSpPr>
          <p:cNvPr id="511" name="PlaceHolder 2"/>
          <p:cNvSpPr>
            <a:spLocks noGrp="1"/>
          </p:cNvSpPr>
          <p:nvPr>
            <p:ph type="body"/>
          </p:nvPr>
        </p:nvSpPr>
        <p:spPr>
          <a:xfrm>
            <a:off x="685800" y="4400640"/>
            <a:ext cx="5486040" cy="3600000"/>
          </a:xfrm>
          <a:prstGeom prst="rect">
            <a:avLst/>
          </a:prstGeom>
          <a:noFill/>
          <a:ln w="0">
            <a:noFill/>
          </a:ln>
        </p:spPr>
        <p:txBody>
          <a:bodyPr anchor="t">
            <a:noAutofit/>
          </a:bodyPr>
          <a:p>
            <a:pPr marL="739800" indent="0">
              <a:lnSpc>
                <a:spcPct val="100000"/>
              </a:lnSpc>
              <a:buNone/>
              <a:tabLst>
                <a:tab algn="l" pos="0"/>
              </a:tabLst>
            </a:pPr>
            <a:r>
              <a:rPr b="0" lang="en-IN" sz="1200" spc="-1" strike="noStrike">
                <a:solidFill>
                  <a:srgbClr val="000000"/>
                </a:solidFill>
                <a:latin typeface="Arial"/>
              </a:rPr>
              <a:t>LO 15.1 Discuss the anatomical views represented on a 12-lead ECG and the coronary artery that commonly supplies each region of tissue. </a:t>
            </a:r>
            <a:endParaRPr b="0" lang="en-US" sz="1200" spc="-1" strike="noStrike">
              <a:solidFill>
                <a:srgbClr val="000000"/>
              </a:solidFill>
              <a:latin typeface="Arial"/>
            </a:endParaRPr>
          </a:p>
          <a:p>
            <a:pPr marL="739800" indent="0">
              <a:lnSpc>
                <a:spcPct val="100000"/>
              </a:lnSpc>
              <a:spcBef>
                <a:spcPts val="2401"/>
              </a:spcBef>
              <a:buNone/>
              <a:tabLst>
                <a:tab algn="l" pos="0"/>
              </a:tabLst>
            </a:pPr>
            <a:r>
              <a:rPr b="0" lang="en-IN" sz="1200" spc="-1" strike="noStrike">
                <a:solidFill>
                  <a:srgbClr val="000000"/>
                </a:solidFill>
                <a:latin typeface="Arial"/>
              </a:rPr>
              <a:t>-----</a:t>
            </a: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a:p>
            <a:pPr indent="0">
              <a:lnSpc>
                <a:spcPct val="100000"/>
              </a:lnSpc>
              <a:buNone/>
              <a:tabLst>
                <a:tab algn="l" pos="0"/>
              </a:tabLst>
            </a:pPr>
            <a:r>
              <a:rPr b="0" lang="en-IN" sz="1200" spc="-1" strike="noStrike">
                <a:solidFill>
                  <a:srgbClr val="000000"/>
                </a:solidFill>
                <a:latin typeface="Arial"/>
              </a:rPr>
              <a:t>An inferior infarction affects the tissue shown in purple and is caused by occlusion or partial occlusion of the right marginal or distal right coronary artery. </a:t>
            </a: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a:p>
            <a:pPr indent="0">
              <a:lnSpc>
                <a:spcPct val="100000"/>
              </a:lnSpc>
              <a:buNone/>
              <a:tabLst>
                <a:tab algn="l" pos="0"/>
              </a:tabLst>
            </a:pPr>
            <a:r>
              <a:rPr b="0" lang="en-IN" sz="1200" spc="-1" strike="noStrike">
                <a:solidFill>
                  <a:srgbClr val="000000"/>
                </a:solidFill>
                <a:latin typeface="Arial"/>
              </a:rPr>
              <a:t>This damage is best seen in leads II, III, and aVF.</a:t>
            </a:r>
            <a:endParaRPr b="0" lang="en-US" sz="1200" spc="-1" strike="noStrike">
              <a:solidFill>
                <a:srgbClr val="000000"/>
              </a:solidFill>
              <a:latin typeface="Arial"/>
            </a:endParaRPr>
          </a:p>
        </p:txBody>
      </p:sp>
      <p:sp>
        <p:nvSpPr>
          <p:cNvPr id="512"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indent="0" algn="r" defTabSz="914400">
              <a:lnSpc>
                <a:spcPct val="100000"/>
              </a:lnSpc>
              <a:buNone/>
              <a:defRPr b="0" lang="en-US" sz="1200" spc="-1" strike="noStrike">
                <a:solidFill>
                  <a:schemeClr val="dk1"/>
                </a:solidFill>
                <a:latin typeface="+mn-lt"/>
                <a:ea typeface="+mn-ea"/>
              </a:defRPr>
            </a:lvl1pPr>
          </a:lstStyle>
          <a:p>
            <a:pPr indent="0" algn="r" defTabSz="914400">
              <a:lnSpc>
                <a:spcPct val="100000"/>
              </a:lnSpc>
              <a:buNone/>
            </a:pPr>
            <a:fld id="{77977169-C942-4BAC-8612-4BB41077BD59}" type="slidenum">
              <a:rPr b="0" lang="en-US" sz="1200" spc="-1" strike="noStrike">
                <a:solidFill>
                  <a:schemeClr val="dk1"/>
                </a:solidFill>
                <a:latin typeface="+mn-lt"/>
                <a:ea typeface="+mn-ea"/>
              </a:rPr>
              <a:t>45</a:t>
            </a:fld>
            <a:endParaRPr b="0" lang="en-US" sz="1200" spc="-1" strike="noStrike">
              <a:solidFill>
                <a:srgbClr val="000000"/>
              </a:solidFill>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3" name="PlaceHolder 1"/>
          <p:cNvSpPr>
            <a:spLocks noGrp="1"/>
          </p:cNvSpPr>
          <p:nvPr>
            <p:ph type="sldImg"/>
          </p:nvPr>
        </p:nvSpPr>
        <p:spPr>
          <a:xfrm>
            <a:off x="1371600" y="1143000"/>
            <a:ext cx="4114440" cy="3085920"/>
          </a:xfrm>
          <a:prstGeom prst="rect">
            <a:avLst/>
          </a:prstGeom>
          <a:ln w="0">
            <a:noFill/>
          </a:ln>
        </p:spPr>
      </p:sp>
      <p:sp>
        <p:nvSpPr>
          <p:cNvPr id="514" name="PlaceHolder 2"/>
          <p:cNvSpPr>
            <a:spLocks noGrp="1"/>
          </p:cNvSpPr>
          <p:nvPr>
            <p:ph type="body"/>
          </p:nvPr>
        </p:nvSpPr>
        <p:spPr>
          <a:xfrm>
            <a:off x="685800" y="4400640"/>
            <a:ext cx="5486040" cy="3600000"/>
          </a:xfrm>
          <a:prstGeom prst="rect">
            <a:avLst/>
          </a:prstGeom>
          <a:noFill/>
          <a:ln w="0">
            <a:noFill/>
          </a:ln>
        </p:spPr>
        <p:txBody>
          <a:bodyPr anchor="t">
            <a:noAutofit/>
          </a:bodyPr>
          <a:p>
            <a:pPr marL="739800" indent="0">
              <a:lnSpc>
                <a:spcPct val="100000"/>
              </a:lnSpc>
              <a:buNone/>
              <a:tabLst>
                <a:tab algn="l" pos="0"/>
              </a:tabLst>
            </a:pPr>
            <a:r>
              <a:rPr b="0" lang="en-IN" sz="1200" spc="-1" strike="noStrike">
                <a:solidFill>
                  <a:srgbClr val="000000"/>
                </a:solidFill>
                <a:latin typeface="Arial"/>
              </a:rPr>
              <a:t>LO 15.1 Discuss the anatomical views represented on a 12-lead ECG and the coronary artery that commonly supplies each region of tissue. </a:t>
            </a:r>
            <a:endParaRPr b="0" lang="en-US" sz="1200" spc="-1" strike="noStrike">
              <a:solidFill>
                <a:srgbClr val="000000"/>
              </a:solidFill>
              <a:latin typeface="Arial"/>
            </a:endParaRPr>
          </a:p>
          <a:p>
            <a:pPr marL="739800" indent="0">
              <a:lnSpc>
                <a:spcPct val="100000"/>
              </a:lnSpc>
              <a:spcBef>
                <a:spcPts val="2401"/>
              </a:spcBef>
              <a:buNone/>
              <a:tabLst>
                <a:tab algn="l" pos="0"/>
              </a:tabLst>
            </a:pPr>
            <a:r>
              <a:rPr b="0" lang="en-IN" sz="1200" spc="-1" strike="noStrike">
                <a:solidFill>
                  <a:srgbClr val="000000"/>
                </a:solidFill>
                <a:latin typeface="Arial"/>
              </a:rPr>
              <a:t>-----</a:t>
            </a: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a:p>
            <a:pPr indent="0">
              <a:lnSpc>
                <a:spcPct val="100000"/>
              </a:lnSpc>
              <a:buNone/>
              <a:tabLst>
                <a:tab algn="l" pos="0"/>
              </a:tabLst>
            </a:pPr>
            <a:r>
              <a:rPr b="0" lang="en-IN" sz="1200" spc="-1" strike="noStrike">
                <a:solidFill>
                  <a:srgbClr val="000000"/>
                </a:solidFill>
                <a:latin typeface="Arial"/>
              </a:rPr>
              <a:t>A lateral infarction affects the tissue shown in orange and is caused by occlusion or partial occlusion of the circumflex branch of the left coronary artery.</a:t>
            </a: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a:p>
            <a:pPr indent="0">
              <a:lnSpc>
                <a:spcPct val="100000"/>
              </a:lnSpc>
              <a:spcBef>
                <a:spcPts val="329"/>
              </a:spcBef>
              <a:buNone/>
              <a:tabLst>
                <a:tab algn="l" pos="0"/>
              </a:tabLst>
            </a:pPr>
            <a:r>
              <a:rPr b="0" lang="en-IN" sz="1200" spc="-1" strike="noStrike">
                <a:solidFill>
                  <a:srgbClr val="000000"/>
                </a:solidFill>
                <a:latin typeface="Arial"/>
              </a:rPr>
              <a:t>This damage is best seen in leads I, aVL, V5, and V6.</a:t>
            </a: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p:txBody>
      </p:sp>
      <p:sp>
        <p:nvSpPr>
          <p:cNvPr id="515" name="PlaceHolder 3"/>
          <p:cNvSpPr>
            <a:spLocks noGrp="1"/>
          </p:cNvSpPr>
          <p:nvPr>
            <p:ph type="sldNum" idx="13"/>
          </p:nvPr>
        </p:nvSpPr>
        <p:spPr>
          <a:xfrm>
            <a:off x="3884760" y="8685360"/>
            <a:ext cx="2971440" cy="458280"/>
          </a:xfrm>
          <a:prstGeom prst="rect">
            <a:avLst/>
          </a:prstGeom>
          <a:noFill/>
          <a:ln w="0">
            <a:noFill/>
          </a:ln>
        </p:spPr>
        <p:txBody>
          <a:bodyPr anchor="b">
            <a:noAutofit/>
          </a:bodyPr>
          <a:lstStyle>
            <a:lvl1pPr indent="0" algn="r" defTabSz="914400">
              <a:lnSpc>
                <a:spcPct val="100000"/>
              </a:lnSpc>
              <a:buNone/>
              <a:defRPr b="0" lang="en-US" sz="1200" spc="-1" strike="noStrike">
                <a:solidFill>
                  <a:schemeClr val="dk1"/>
                </a:solidFill>
                <a:latin typeface="+mn-lt"/>
                <a:ea typeface="+mn-ea"/>
              </a:defRPr>
            </a:lvl1pPr>
          </a:lstStyle>
          <a:p>
            <a:pPr indent="0" algn="r" defTabSz="914400">
              <a:lnSpc>
                <a:spcPct val="100000"/>
              </a:lnSpc>
              <a:buNone/>
            </a:pPr>
            <a:fld id="{4D3B7C55-043A-4746-8FC1-43977AAD7CEB}" type="slidenum">
              <a:rPr b="0" lang="en-US" sz="1200" spc="-1" strike="noStrike">
                <a:solidFill>
                  <a:schemeClr val="dk1"/>
                </a:solidFill>
                <a:latin typeface="+mn-lt"/>
                <a:ea typeface="+mn-ea"/>
              </a:rPr>
              <a:t>45</a:t>
            </a:fld>
            <a:endParaRPr b="0" lang="en-US" sz="1200" spc="-1" strike="noStrike">
              <a:solidFill>
                <a:srgbClr val="000000"/>
              </a:solidFill>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6" name="PlaceHolder 1"/>
          <p:cNvSpPr>
            <a:spLocks noGrp="1"/>
          </p:cNvSpPr>
          <p:nvPr>
            <p:ph type="sldImg"/>
          </p:nvPr>
        </p:nvSpPr>
        <p:spPr>
          <a:xfrm>
            <a:off x="1371600" y="1143000"/>
            <a:ext cx="4114440" cy="3085920"/>
          </a:xfrm>
          <a:prstGeom prst="rect">
            <a:avLst/>
          </a:prstGeom>
          <a:ln w="0">
            <a:noFill/>
          </a:ln>
        </p:spPr>
      </p:sp>
      <p:sp>
        <p:nvSpPr>
          <p:cNvPr id="517" name="PlaceHolder 2"/>
          <p:cNvSpPr>
            <a:spLocks noGrp="1"/>
          </p:cNvSpPr>
          <p:nvPr>
            <p:ph type="body"/>
          </p:nvPr>
        </p:nvSpPr>
        <p:spPr>
          <a:xfrm>
            <a:off x="685800" y="4400640"/>
            <a:ext cx="5486040" cy="3600000"/>
          </a:xfrm>
          <a:prstGeom prst="rect">
            <a:avLst/>
          </a:prstGeom>
          <a:noFill/>
          <a:ln w="0">
            <a:noFill/>
          </a:ln>
        </p:spPr>
        <p:txBody>
          <a:bodyPr anchor="t">
            <a:noAutofit/>
          </a:bodyPr>
          <a:p>
            <a:pPr marL="739800" indent="0">
              <a:lnSpc>
                <a:spcPct val="100000"/>
              </a:lnSpc>
              <a:buNone/>
              <a:tabLst>
                <a:tab algn="l" pos="0"/>
              </a:tabLst>
            </a:pPr>
            <a:r>
              <a:rPr b="0" lang="en-IN" sz="1200" spc="-1" strike="noStrike">
                <a:solidFill>
                  <a:srgbClr val="000000"/>
                </a:solidFill>
                <a:latin typeface="Arial"/>
              </a:rPr>
              <a:t>LO 15.1 Discuss the anatomical views represented on a 12-lead ECG and the coronary artery that commonly supplies each region of tissue. </a:t>
            </a:r>
            <a:endParaRPr b="0" lang="en-US" sz="1200" spc="-1" strike="noStrike">
              <a:solidFill>
                <a:srgbClr val="000000"/>
              </a:solidFill>
              <a:latin typeface="Arial"/>
            </a:endParaRPr>
          </a:p>
          <a:p>
            <a:pPr marL="739800" indent="0">
              <a:lnSpc>
                <a:spcPct val="100000"/>
              </a:lnSpc>
              <a:spcBef>
                <a:spcPts val="2401"/>
              </a:spcBef>
              <a:buNone/>
              <a:tabLst>
                <a:tab algn="l" pos="0"/>
              </a:tabLst>
            </a:pPr>
            <a:r>
              <a:rPr b="0" lang="en-IN" sz="1200" spc="-1" strike="noStrike">
                <a:solidFill>
                  <a:srgbClr val="000000"/>
                </a:solidFill>
                <a:latin typeface="Arial"/>
              </a:rPr>
              <a:t>-----</a:t>
            </a: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a:p>
            <a:pPr indent="0">
              <a:lnSpc>
                <a:spcPct val="100000"/>
              </a:lnSpc>
              <a:buNone/>
              <a:tabLst>
                <a:tab algn="l" pos="0"/>
              </a:tabLst>
            </a:pPr>
            <a:r>
              <a:rPr b="0" lang="en-IN" sz="1200" spc="-1" strike="noStrike">
                <a:solidFill>
                  <a:srgbClr val="000000"/>
                </a:solidFill>
                <a:latin typeface="Arial"/>
              </a:rPr>
              <a:t>A septal infarction affects the tissue shown in blue and is caused by occlusion or partial occlusion of the septal branch of the anterior descending coronary artery.</a:t>
            </a: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a:p>
            <a:pPr indent="0">
              <a:lnSpc>
                <a:spcPct val="100000"/>
              </a:lnSpc>
              <a:spcBef>
                <a:spcPts val="329"/>
              </a:spcBef>
              <a:buNone/>
              <a:tabLst>
                <a:tab algn="l" pos="0"/>
              </a:tabLst>
            </a:pPr>
            <a:r>
              <a:rPr b="0" lang="en-IN" sz="1200" spc="-1" strike="noStrike">
                <a:solidFill>
                  <a:srgbClr val="000000"/>
                </a:solidFill>
                <a:latin typeface="Arial"/>
              </a:rPr>
              <a:t>This damage is best seen in leads V1 and V2.</a:t>
            </a: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p:txBody>
      </p:sp>
      <p:sp>
        <p:nvSpPr>
          <p:cNvPr id="518" name="PlaceHolder 3"/>
          <p:cNvSpPr>
            <a:spLocks noGrp="1"/>
          </p:cNvSpPr>
          <p:nvPr>
            <p:ph type="sldNum" idx="14"/>
          </p:nvPr>
        </p:nvSpPr>
        <p:spPr>
          <a:xfrm>
            <a:off x="3884760" y="8685360"/>
            <a:ext cx="2971440" cy="458280"/>
          </a:xfrm>
          <a:prstGeom prst="rect">
            <a:avLst/>
          </a:prstGeom>
          <a:noFill/>
          <a:ln w="0">
            <a:noFill/>
          </a:ln>
        </p:spPr>
        <p:txBody>
          <a:bodyPr anchor="b">
            <a:noAutofit/>
          </a:bodyPr>
          <a:lstStyle>
            <a:lvl1pPr indent="0" algn="r" defTabSz="914400">
              <a:lnSpc>
                <a:spcPct val="100000"/>
              </a:lnSpc>
              <a:buNone/>
              <a:defRPr b="0" lang="en-US" sz="1200" spc="-1" strike="noStrike">
                <a:solidFill>
                  <a:schemeClr val="dk1"/>
                </a:solidFill>
                <a:latin typeface="+mn-lt"/>
                <a:ea typeface="+mn-ea"/>
              </a:defRPr>
            </a:lvl1pPr>
          </a:lstStyle>
          <a:p>
            <a:pPr indent="0" algn="r" defTabSz="914400">
              <a:lnSpc>
                <a:spcPct val="100000"/>
              </a:lnSpc>
              <a:buNone/>
            </a:pPr>
            <a:fld id="{D2D3CA60-47B1-4335-89F1-7F1B5BE1C20C}" type="slidenum">
              <a:rPr b="0" lang="en-US" sz="1200" spc="-1" strike="noStrike">
                <a:solidFill>
                  <a:schemeClr val="dk1"/>
                </a:solidFill>
                <a:latin typeface="+mn-lt"/>
                <a:ea typeface="+mn-ea"/>
              </a:rPr>
              <a:t>45</a:t>
            </a:fld>
            <a:endParaRPr b="0" lang="en-US" sz="1200" spc="-1" strike="noStrike">
              <a:solidFill>
                <a:srgbClr val="000000"/>
              </a:solidFill>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9" name="PlaceHolder 1"/>
          <p:cNvSpPr>
            <a:spLocks noGrp="1"/>
          </p:cNvSpPr>
          <p:nvPr>
            <p:ph type="sldImg"/>
          </p:nvPr>
        </p:nvSpPr>
        <p:spPr>
          <a:xfrm>
            <a:off x="1371600" y="1143000"/>
            <a:ext cx="4114440" cy="3085920"/>
          </a:xfrm>
          <a:prstGeom prst="rect">
            <a:avLst/>
          </a:prstGeom>
          <a:ln w="0">
            <a:noFill/>
          </a:ln>
        </p:spPr>
      </p:sp>
      <p:sp>
        <p:nvSpPr>
          <p:cNvPr id="520" name="PlaceHolder 2"/>
          <p:cNvSpPr>
            <a:spLocks noGrp="1"/>
          </p:cNvSpPr>
          <p:nvPr>
            <p:ph type="body"/>
          </p:nvPr>
        </p:nvSpPr>
        <p:spPr>
          <a:xfrm>
            <a:off x="685800" y="4400640"/>
            <a:ext cx="5486040" cy="3600000"/>
          </a:xfrm>
          <a:prstGeom prst="rect">
            <a:avLst/>
          </a:prstGeom>
          <a:noFill/>
          <a:ln w="0">
            <a:noFill/>
          </a:ln>
        </p:spPr>
        <p:txBody>
          <a:bodyPr anchor="t">
            <a:noAutofit/>
          </a:bodyPr>
          <a:p>
            <a:pPr marL="739800" indent="0">
              <a:lnSpc>
                <a:spcPct val="100000"/>
              </a:lnSpc>
              <a:buNone/>
              <a:tabLst>
                <a:tab algn="l" pos="0"/>
              </a:tabLst>
            </a:pPr>
            <a:r>
              <a:rPr b="0" lang="en-IN" sz="1200" spc="-1" strike="noStrike">
                <a:solidFill>
                  <a:srgbClr val="000000"/>
                </a:solidFill>
                <a:latin typeface="Arial"/>
              </a:rPr>
              <a:t>LO 15.1 Discuss the anatomical views represented on a 12-lead ECG and the coronary artery that commonly supplies each region of tissue. </a:t>
            </a:r>
            <a:endParaRPr b="0" lang="en-US" sz="1200" spc="-1" strike="noStrike">
              <a:solidFill>
                <a:srgbClr val="000000"/>
              </a:solidFill>
              <a:latin typeface="Arial"/>
            </a:endParaRPr>
          </a:p>
          <a:p>
            <a:pPr marL="739800" indent="0">
              <a:lnSpc>
                <a:spcPct val="100000"/>
              </a:lnSpc>
              <a:spcBef>
                <a:spcPts val="2401"/>
              </a:spcBef>
              <a:buNone/>
              <a:tabLst>
                <a:tab algn="l" pos="0"/>
              </a:tabLst>
            </a:pPr>
            <a:r>
              <a:rPr b="0" lang="en-IN" sz="1200" spc="-1" strike="noStrike">
                <a:solidFill>
                  <a:srgbClr val="000000"/>
                </a:solidFill>
                <a:latin typeface="Arial"/>
              </a:rPr>
              <a:t>-----</a:t>
            </a: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a:p>
            <a:pPr indent="0">
              <a:lnSpc>
                <a:spcPct val="100000"/>
              </a:lnSpc>
              <a:buNone/>
              <a:tabLst>
                <a:tab algn="l" pos="0"/>
              </a:tabLst>
            </a:pPr>
            <a:r>
              <a:rPr b="0" lang="en-IN" sz="1200" spc="-1" strike="noStrike">
                <a:solidFill>
                  <a:srgbClr val="000000"/>
                </a:solidFill>
                <a:latin typeface="Arial"/>
              </a:rPr>
              <a:t>A septal infarction affects the tissue shown in blue and is caused by occlusion or partial occlusion of the septal branch of the anterior descending coronary artery.</a:t>
            </a: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a:p>
            <a:pPr indent="0">
              <a:lnSpc>
                <a:spcPct val="100000"/>
              </a:lnSpc>
              <a:spcBef>
                <a:spcPts val="329"/>
              </a:spcBef>
              <a:buNone/>
              <a:tabLst>
                <a:tab algn="l" pos="0"/>
              </a:tabLst>
            </a:pPr>
            <a:r>
              <a:rPr b="0" lang="en-IN" sz="1200" spc="-1" strike="noStrike">
                <a:solidFill>
                  <a:srgbClr val="000000"/>
                </a:solidFill>
                <a:latin typeface="Arial"/>
              </a:rPr>
              <a:t>This damage is best seen in leads V1 and V2.</a:t>
            </a: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p:txBody>
      </p:sp>
      <p:sp>
        <p:nvSpPr>
          <p:cNvPr id="521" name="PlaceHolder 3"/>
          <p:cNvSpPr>
            <a:spLocks noGrp="1"/>
          </p:cNvSpPr>
          <p:nvPr>
            <p:ph type="sldNum" idx="15"/>
          </p:nvPr>
        </p:nvSpPr>
        <p:spPr>
          <a:xfrm>
            <a:off x="3884760" y="8685360"/>
            <a:ext cx="2971440" cy="458280"/>
          </a:xfrm>
          <a:prstGeom prst="rect">
            <a:avLst/>
          </a:prstGeom>
          <a:noFill/>
          <a:ln w="0">
            <a:noFill/>
          </a:ln>
        </p:spPr>
        <p:txBody>
          <a:bodyPr anchor="b">
            <a:noAutofit/>
          </a:bodyPr>
          <a:lstStyle>
            <a:lvl1pPr indent="0" algn="r" defTabSz="914400">
              <a:lnSpc>
                <a:spcPct val="100000"/>
              </a:lnSpc>
              <a:buNone/>
              <a:defRPr b="0" lang="en-US" sz="1200" spc="-1" strike="noStrike">
                <a:solidFill>
                  <a:schemeClr val="dk1"/>
                </a:solidFill>
                <a:latin typeface="+mn-lt"/>
                <a:ea typeface="+mn-ea"/>
              </a:defRPr>
            </a:lvl1pPr>
          </a:lstStyle>
          <a:p>
            <a:pPr indent="0" algn="r" defTabSz="914400">
              <a:lnSpc>
                <a:spcPct val="100000"/>
              </a:lnSpc>
              <a:buNone/>
            </a:pPr>
            <a:fld id="{D110AE19-8246-4E75-9460-734AF6446358}" type="slidenum">
              <a:rPr b="0" lang="en-US" sz="1200" spc="-1" strike="noStrike">
                <a:solidFill>
                  <a:schemeClr val="dk1"/>
                </a:solidFill>
                <a:latin typeface="+mn-lt"/>
                <a:ea typeface="+mn-ea"/>
              </a:rPr>
              <a:t>45</a:t>
            </a:fld>
            <a:endParaRPr b="0" lang="en-US" sz="1200" spc="-1" strike="noStrike">
              <a:solidFill>
                <a:srgbClr val="000000"/>
              </a:solidFill>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2" name="PlaceHolder 1"/>
          <p:cNvSpPr>
            <a:spLocks noGrp="1"/>
          </p:cNvSpPr>
          <p:nvPr>
            <p:ph type="sldImg"/>
          </p:nvPr>
        </p:nvSpPr>
        <p:spPr>
          <a:xfrm>
            <a:off x="1371600" y="1143000"/>
            <a:ext cx="4114440" cy="3085920"/>
          </a:xfrm>
          <a:prstGeom prst="rect">
            <a:avLst/>
          </a:prstGeom>
          <a:ln w="0">
            <a:noFill/>
          </a:ln>
        </p:spPr>
      </p:sp>
      <p:sp>
        <p:nvSpPr>
          <p:cNvPr id="523" name="PlaceHolder 2"/>
          <p:cNvSpPr>
            <a:spLocks noGrp="1"/>
          </p:cNvSpPr>
          <p:nvPr>
            <p:ph type="body"/>
          </p:nvPr>
        </p:nvSpPr>
        <p:spPr>
          <a:xfrm>
            <a:off x="685800" y="4400640"/>
            <a:ext cx="5486040" cy="3600000"/>
          </a:xfrm>
          <a:prstGeom prst="rect">
            <a:avLst/>
          </a:prstGeom>
          <a:noFill/>
          <a:ln w="0">
            <a:noFill/>
          </a:ln>
        </p:spPr>
        <p:txBody>
          <a:bodyPr anchor="t">
            <a:noAutofit/>
          </a:bodyPr>
          <a:p>
            <a:pPr marL="739800" indent="0">
              <a:lnSpc>
                <a:spcPct val="100000"/>
              </a:lnSpc>
              <a:buNone/>
              <a:tabLst>
                <a:tab algn="l" pos="0"/>
              </a:tabLst>
            </a:pPr>
            <a:r>
              <a:rPr b="0" lang="en-IN" sz="1200" spc="-1" strike="noStrike">
                <a:solidFill>
                  <a:srgbClr val="000000"/>
                </a:solidFill>
                <a:latin typeface="Arial"/>
              </a:rPr>
              <a:t>LO 15.1 Discuss the anatomical views </a:t>
            </a:r>
            <a:r>
              <a:rPr b="0" lang="en-IN" sz="2000" spc="-1" strike="noStrike">
                <a:solidFill>
                  <a:srgbClr val="000000"/>
                </a:solidFill>
                <a:latin typeface="Arial"/>
              </a:rPr>
              <a:t>represented </a:t>
            </a:r>
            <a:r>
              <a:rPr b="0" lang="en-IN" sz="1200" spc="-1" strike="noStrike">
                <a:solidFill>
                  <a:srgbClr val="000000"/>
                </a:solidFill>
                <a:latin typeface="Arial"/>
              </a:rPr>
              <a:t>on a 12-lead ECG and the coronary artery that commonly supplies each region of tissue. </a:t>
            </a:r>
            <a:endParaRPr b="0" lang="en-US" sz="1200" spc="-1" strike="noStrike">
              <a:solidFill>
                <a:srgbClr val="000000"/>
              </a:solidFill>
              <a:latin typeface="Arial"/>
            </a:endParaRPr>
          </a:p>
          <a:p>
            <a:pPr marL="739800" indent="0">
              <a:lnSpc>
                <a:spcPct val="100000"/>
              </a:lnSpc>
              <a:spcBef>
                <a:spcPts val="2401"/>
              </a:spcBef>
              <a:buNone/>
              <a:tabLst>
                <a:tab algn="l" pos="0"/>
              </a:tabLst>
            </a:pPr>
            <a:r>
              <a:rPr b="0" lang="en-IN" sz="1200" spc="-1" strike="noStrike">
                <a:solidFill>
                  <a:srgbClr val="000000"/>
                </a:solidFill>
                <a:latin typeface="Arial"/>
              </a:rPr>
              <a:t>-----</a:t>
            </a:r>
            <a:endParaRPr b="0" lang="en-US" sz="1200" spc="-1" strike="noStrike">
              <a:solidFill>
                <a:srgbClr val="000000"/>
              </a:solidFill>
              <a:latin typeface="Arial"/>
            </a:endParaRPr>
          </a:p>
          <a:p>
            <a:pPr indent="0">
              <a:lnSpc>
                <a:spcPct val="100000"/>
              </a:lnSpc>
              <a:buNone/>
              <a:tabLst>
                <a:tab algn="l" pos="0"/>
              </a:tabLst>
            </a:pPr>
            <a:endParaRPr b="0" lang="en-US" sz="1200" spc="-1" strike="noStrike">
              <a:solidFill>
                <a:srgbClr val="000000"/>
              </a:solidFill>
              <a:latin typeface="Arial"/>
            </a:endParaRPr>
          </a:p>
        </p:txBody>
      </p:sp>
      <p:sp>
        <p:nvSpPr>
          <p:cNvPr id="524" name="PlaceHolder 3"/>
          <p:cNvSpPr>
            <a:spLocks noGrp="1"/>
          </p:cNvSpPr>
          <p:nvPr>
            <p:ph type="sldNum" idx="16"/>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2CE83EDE-A5C9-4EEC-97ED-2411CEAE99FE}" type="slidenum">
              <a:rPr b="0" lang="en-US" sz="1200" spc="-1" strike="noStrike">
                <a:solidFill>
                  <a:srgbClr val="000000"/>
                </a:solidFill>
                <a:latin typeface="Times New Roman"/>
              </a:rPr>
              <a:t>45</a:t>
            </a:fld>
            <a:endParaRPr b="0" lang="en-US" sz="1200" spc="-1" strike="noStrike">
              <a:solidFill>
                <a:srgbClr val="000000"/>
              </a:solid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32" name="PlaceHolder 2"/>
          <p:cNvSpPr>
            <a:spLocks noGrp="1"/>
          </p:cNvSpPr>
          <p:nvPr>
            <p:ph/>
          </p:nvPr>
        </p:nvSpPr>
        <p:spPr>
          <a:xfrm>
            <a:off x="343080" y="1276200"/>
            <a:ext cx="84578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3" name="PlaceHolder 3"/>
          <p:cNvSpPr>
            <a:spLocks noGrp="1"/>
          </p:cNvSpPr>
          <p:nvPr>
            <p:ph/>
          </p:nvPr>
        </p:nvSpPr>
        <p:spPr>
          <a:xfrm>
            <a:off x="343080" y="3872880"/>
            <a:ext cx="84578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35" name="PlaceHolder 2"/>
          <p:cNvSpPr>
            <a:spLocks noGrp="1"/>
          </p:cNvSpPr>
          <p:nvPr>
            <p:ph/>
          </p:nvPr>
        </p:nvSpPr>
        <p:spPr>
          <a:xfrm>
            <a:off x="34308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6" name="PlaceHolder 3"/>
          <p:cNvSpPr>
            <a:spLocks noGrp="1"/>
          </p:cNvSpPr>
          <p:nvPr>
            <p:ph/>
          </p:nvPr>
        </p:nvSpPr>
        <p:spPr>
          <a:xfrm>
            <a:off x="467712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7" name="PlaceHolder 4"/>
          <p:cNvSpPr>
            <a:spLocks noGrp="1"/>
          </p:cNvSpPr>
          <p:nvPr>
            <p:ph/>
          </p:nvPr>
        </p:nvSpPr>
        <p:spPr>
          <a:xfrm>
            <a:off x="34308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8" name="PlaceHolder 5"/>
          <p:cNvSpPr>
            <a:spLocks noGrp="1"/>
          </p:cNvSpPr>
          <p:nvPr>
            <p:ph/>
          </p:nvPr>
        </p:nvSpPr>
        <p:spPr>
          <a:xfrm>
            <a:off x="467712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40" name="PlaceHolder 2"/>
          <p:cNvSpPr>
            <a:spLocks noGrp="1"/>
          </p:cNvSpPr>
          <p:nvPr>
            <p:ph/>
          </p:nvPr>
        </p:nvSpPr>
        <p:spPr>
          <a:xfrm>
            <a:off x="343080" y="127620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41" name="PlaceHolder 3"/>
          <p:cNvSpPr>
            <a:spLocks noGrp="1"/>
          </p:cNvSpPr>
          <p:nvPr>
            <p:ph/>
          </p:nvPr>
        </p:nvSpPr>
        <p:spPr>
          <a:xfrm>
            <a:off x="3202560" y="127620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42" name="PlaceHolder 4"/>
          <p:cNvSpPr>
            <a:spLocks noGrp="1"/>
          </p:cNvSpPr>
          <p:nvPr>
            <p:ph/>
          </p:nvPr>
        </p:nvSpPr>
        <p:spPr>
          <a:xfrm>
            <a:off x="6062400" y="127620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43" name="PlaceHolder 5"/>
          <p:cNvSpPr>
            <a:spLocks noGrp="1"/>
          </p:cNvSpPr>
          <p:nvPr>
            <p:ph/>
          </p:nvPr>
        </p:nvSpPr>
        <p:spPr>
          <a:xfrm>
            <a:off x="343080" y="387288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44" name="PlaceHolder 6"/>
          <p:cNvSpPr>
            <a:spLocks noGrp="1"/>
          </p:cNvSpPr>
          <p:nvPr>
            <p:ph/>
          </p:nvPr>
        </p:nvSpPr>
        <p:spPr>
          <a:xfrm>
            <a:off x="3202560" y="387288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45" name="PlaceHolder 7"/>
          <p:cNvSpPr>
            <a:spLocks noGrp="1"/>
          </p:cNvSpPr>
          <p:nvPr>
            <p:ph/>
          </p:nvPr>
        </p:nvSpPr>
        <p:spPr>
          <a:xfrm>
            <a:off x="6062400" y="387288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p>
            <a:fld id="{81BDA5AE-F641-4DF7-8856-7CCBF95C4877}" type="slidenum">
              <a:t>&lt;#&gt;</a:t>
            </a:fld>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3"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54" name="PlaceHolder 2"/>
          <p:cNvSpPr>
            <a:spLocks noGrp="1"/>
          </p:cNvSpPr>
          <p:nvPr>
            <p:ph type="subTitle"/>
          </p:nvPr>
        </p:nvSpPr>
        <p:spPr>
          <a:xfrm>
            <a:off x="343080" y="1276200"/>
            <a:ext cx="8457840" cy="4971240"/>
          </a:xfrm>
          <a:prstGeom prst="rect">
            <a:avLst/>
          </a:prstGeom>
          <a:noFill/>
          <a:ln w="0">
            <a:noFill/>
          </a:ln>
        </p:spPr>
        <p:txBody>
          <a:bodyPr lIns="0" rIns="0" tIns="0" bIns="0" anchor="ctr">
            <a:noAutofit/>
          </a:bodyPr>
          <a:p>
            <a:pPr indent="0" algn="ctr">
              <a:buNone/>
            </a:pPr>
            <a:endParaRPr b="0" lang="en-US" sz="3200" spc="-1" strike="noStrike">
              <a:solidFill>
                <a:srgbClr val="000000"/>
              </a:solidFill>
              <a:latin typeface="Arial"/>
            </a:endParaRPr>
          </a:p>
        </p:txBody>
      </p:sp>
      <p:sp>
        <p:nvSpPr>
          <p:cNvPr id="4" name="PlaceHolder 3"/>
          <p:cNvSpPr>
            <a:spLocks noGrp="1"/>
          </p:cNvSpPr>
          <p:nvPr>
            <p:ph type="sldNum" idx="1"/>
          </p:nvPr>
        </p:nvSpPr>
        <p:spPr/>
        <p:txBody>
          <a:bodyPr/>
          <a:p>
            <a:fld id="{6D828937-E3D9-42AC-AFFA-BB16C037E832}" type="slidenum">
              <a:t>&lt;#&gt;</a:t>
            </a:fld>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56" name="PlaceHolder 2"/>
          <p:cNvSpPr>
            <a:spLocks noGrp="1"/>
          </p:cNvSpPr>
          <p:nvPr>
            <p:ph/>
          </p:nvPr>
        </p:nvSpPr>
        <p:spPr>
          <a:xfrm>
            <a:off x="343080" y="1276200"/>
            <a:ext cx="845784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4" name="PlaceHolder 3"/>
          <p:cNvSpPr>
            <a:spLocks noGrp="1"/>
          </p:cNvSpPr>
          <p:nvPr>
            <p:ph type="sldNum" idx="1"/>
          </p:nvPr>
        </p:nvSpPr>
        <p:spPr/>
        <p:txBody>
          <a:bodyPr/>
          <a:p>
            <a:fld id="{070D9F82-78F0-44A6-A744-BF7C0BE2F1AF}" type="slidenum">
              <a:t>&lt;#&gt;</a:t>
            </a:fld>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58" name="PlaceHolder 2"/>
          <p:cNvSpPr>
            <a:spLocks noGrp="1"/>
          </p:cNvSpPr>
          <p:nvPr>
            <p:ph/>
          </p:nvPr>
        </p:nvSpPr>
        <p:spPr>
          <a:xfrm>
            <a:off x="34308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59" name="PlaceHolder 3"/>
          <p:cNvSpPr>
            <a:spLocks noGrp="1"/>
          </p:cNvSpPr>
          <p:nvPr>
            <p:ph/>
          </p:nvPr>
        </p:nvSpPr>
        <p:spPr>
          <a:xfrm>
            <a:off x="467712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5" name="PlaceHolder 4"/>
          <p:cNvSpPr>
            <a:spLocks noGrp="1"/>
          </p:cNvSpPr>
          <p:nvPr>
            <p:ph type="sldNum" idx="1"/>
          </p:nvPr>
        </p:nvSpPr>
        <p:spPr/>
        <p:txBody>
          <a:bodyPr/>
          <a:p>
            <a:fld id="{1F62EAC5-2492-43FF-A285-C053F4FB24CD}" type="slidenum">
              <a:t>&lt;#&gt;</a:t>
            </a:fld>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0"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3" name="PlaceHolder 2"/>
          <p:cNvSpPr>
            <a:spLocks noGrp="1"/>
          </p:cNvSpPr>
          <p:nvPr>
            <p:ph type="sldNum" idx="1"/>
          </p:nvPr>
        </p:nvSpPr>
        <p:spPr/>
        <p:txBody>
          <a:bodyPr/>
          <a:p>
            <a:fld id="{C6839278-CA4E-4072-A04E-8516EF1125B7}" type="slidenum">
              <a:t>&lt;#&gt;</a:t>
            </a:fld>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1" name="PlaceHolder 1"/>
          <p:cNvSpPr>
            <a:spLocks noGrp="1"/>
          </p:cNvSpPr>
          <p:nvPr>
            <p:ph type="subTitle"/>
          </p:nvPr>
        </p:nvSpPr>
        <p:spPr>
          <a:xfrm>
            <a:off x="343080" y="192240"/>
            <a:ext cx="8457840" cy="4186440"/>
          </a:xfrm>
          <a:prstGeom prst="rect">
            <a:avLst/>
          </a:prstGeom>
          <a:noFill/>
          <a:ln w="0">
            <a:noFill/>
          </a:ln>
        </p:spPr>
        <p:txBody>
          <a:bodyPr lIns="0" rIns="0" tIns="0" bIns="0" anchor="ctr">
            <a:noAutofit/>
          </a:bodyPr>
          <a:p>
            <a:pPr algn="ctr"/>
            <a:endParaRPr b="0" lang="en-US" sz="3200" spc="-1" strike="noStrike">
              <a:solidFill>
                <a:srgbClr val="000000"/>
              </a:solidFill>
              <a:latin typeface="Arial"/>
            </a:endParaRPr>
          </a:p>
        </p:txBody>
      </p:sp>
      <p:sp>
        <p:nvSpPr>
          <p:cNvPr id="3" name="PlaceHolder 2"/>
          <p:cNvSpPr>
            <a:spLocks noGrp="1"/>
          </p:cNvSpPr>
          <p:nvPr>
            <p:ph type="sldNum" idx="1"/>
          </p:nvPr>
        </p:nvSpPr>
        <p:spPr/>
        <p:txBody>
          <a:bodyPr/>
          <a:p>
            <a:fld id="{D41AD262-F2E2-487A-96E5-D838449B80AB}" type="slidenum">
              <a:t>&lt;#&gt;</a:t>
            </a:fld>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63" name="PlaceHolder 2"/>
          <p:cNvSpPr>
            <a:spLocks noGrp="1"/>
          </p:cNvSpPr>
          <p:nvPr>
            <p:ph/>
          </p:nvPr>
        </p:nvSpPr>
        <p:spPr>
          <a:xfrm>
            <a:off x="34308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64" name="PlaceHolder 3"/>
          <p:cNvSpPr>
            <a:spLocks noGrp="1"/>
          </p:cNvSpPr>
          <p:nvPr>
            <p:ph/>
          </p:nvPr>
        </p:nvSpPr>
        <p:spPr>
          <a:xfrm>
            <a:off x="467712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65" name="PlaceHolder 4"/>
          <p:cNvSpPr>
            <a:spLocks noGrp="1"/>
          </p:cNvSpPr>
          <p:nvPr>
            <p:ph/>
          </p:nvPr>
        </p:nvSpPr>
        <p:spPr>
          <a:xfrm>
            <a:off x="34308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6" name="PlaceHolder 5"/>
          <p:cNvSpPr>
            <a:spLocks noGrp="1"/>
          </p:cNvSpPr>
          <p:nvPr>
            <p:ph type="sldNum" idx="1"/>
          </p:nvPr>
        </p:nvSpPr>
        <p:spPr/>
        <p:txBody>
          <a:bodyPr/>
          <a:p>
            <a:fld id="{4E82E0AE-0DA1-4059-8550-0E8F05FC8150}" type="slidenum">
              <a:t>&lt;#&gt;</a:t>
            </a:fld>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0"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1" name="PlaceHolder 2"/>
          <p:cNvSpPr>
            <a:spLocks noGrp="1"/>
          </p:cNvSpPr>
          <p:nvPr>
            <p:ph type="subTitle"/>
          </p:nvPr>
        </p:nvSpPr>
        <p:spPr>
          <a:xfrm>
            <a:off x="343080" y="1276200"/>
            <a:ext cx="8457840" cy="4971240"/>
          </a:xfrm>
          <a:prstGeom prst="rect">
            <a:avLst/>
          </a:prstGeom>
          <a:noFill/>
          <a:ln w="0">
            <a:noFill/>
          </a:ln>
        </p:spPr>
        <p:txBody>
          <a:bodyPr lIns="0" rIns="0" tIns="0" bIns="0" anchor="ctr">
            <a:noAutofit/>
          </a:bodyPr>
          <a:p>
            <a:pPr indent="0" algn="ctr">
              <a:buNone/>
            </a:pPr>
            <a:endParaRPr b="0" lang="en-US" sz="3200" spc="-1" strike="noStrike">
              <a:solidFill>
                <a:srgbClr val="000000"/>
              </a:solid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67" name="PlaceHolder 2"/>
          <p:cNvSpPr>
            <a:spLocks noGrp="1"/>
          </p:cNvSpPr>
          <p:nvPr>
            <p:ph/>
          </p:nvPr>
        </p:nvSpPr>
        <p:spPr>
          <a:xfrm>
            <a:off x="34308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68" name="PlaceHolder 3"/>
          <p:cNvSpPr>
            <a:spLocks noGrp="1"/>
          </p:cNvSpPr>
          <p:nvPr>
            <p:ph/>
          </p:nvPr>
        </p:nvSpPr>
        <p:spPr>
          <a:xfrm>
            <a:off x="467712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69" name="PlaceHolder 4"/>
          <p:cNvSpPr>
            <a:spLocks noGrp="1"/>
          </p:cNvSpPr>
          <p:nvPr>
            <p:ph/>
          </p:nvPr>
        </p:nvSpPr>
        <p:spPr>
          <a:xfrm>
            <a:off x="467712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6" name="PlaceHolder 5"/>
          <p:cNvSpPr>
            <a:spLocks noGrp="1"/>
          </p:cNvSpPr>
          <p:nvPr>
            <p:ph type="sldNum" idx="1"/>
          </p:nvPr>
        </p:nvSpPr>
        <p:spPr/>
        <p:txBody>
          <a:bodyPr/>
          <a:p>
            <a:fld id="{C30AB366-4A72-4457-AB72-9AC3C942F74F}" type="slidenum">
              <a:t>&lt;#&gt;</a:t>
            </a:fld>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71" name="PlaceHolder 2"/>
          <p:cNvSpPr>
            <a:spLocks noGrp="1"/>
          </p:cNvSpPr>
          <p:nvPr>
            <p:ph/>
          </p:nvPr>
        </p:nvSpPr>
        <p:spPr>
          <a:xfrm>
            <a:off x="34308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72" name="PlaceHolder 3"/>
          <p:cNvSpPr>
            <a:spLocks noGrp="1"/>
          </p:cNvSpPr>
          <p:nvPr>
            <p:ph/>
          </p:nvPr>
        </p:nvSpPr>
        <p:spPr>
          <a:xfrm>
            <a:off x="467712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73" name="PlaceHolder 4"/>
          <p:cNvSpPr>
            <a:spLocks noGrp="1"/>
          </p:cNvSpPr>
          <p:nvPr>
            <p:ph/>
          </p:nvPr>
        </p:nvSpPr>
        <p:spPr>
          <a:xfrm>
            <a:off x="343080" y="3872880"/>
            <a:ext cx="84578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6" name="PlaceHolder 5"/>
          <p:cNvSpPr>
            <a:spLocks noGrp="1"/>
          </p:cNvSpPr>
          <p:nvPr>
            <p:ph type="sldNum" idx="1"/>
          </p:nvPr>
        </p:nvSpPr>
        <p:spPr/>
        <p:txBody>
          <a:bodyPr/>
          <a:p>
            <a:fld id="{88C75B99-820C-41BA-8907-4C34C10C62C8}" type="slidenum">
              <a:t>&lt;#&gt;</a:t>
            </a:fld>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75" name="PlaceHolder 2"/>
          <p:cNvSpPr>
            <a:spLocks noGrp="1"/>
          </p:cNvSpPr>
          <p:nvPr>
            <p:ph/>
          </p:nvPr>
        </p:nvSpPr>
        <p:spPr>
          <a:xfrm>
            <a:off x="343080" y="1276200"/>
            <a:ext cx="84578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76" name="PlaceHolder 3"/>
          <p:cNvSpPr>
            <a:spLocks noGrp="1"/>
          </p:cNvSpPr>
          <p:nvPr>
            <p:ph/>
          </p:nvPr>
        </p:nvSpPr>
        <p:spPr>
          <a:xfrm>
            <a:off x="343080" y="3872880"/>
            <a:ext cx="84578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5" name="PlaceHolder 4"/>
          <p:cNvSpPr>
            <a:spLocks noGrp="1"/>
          </p:cNvSpPr>
          <p:nvPr>
            <p:ph type="sldNum" idx="1"/>
          </p:nvPr>
        </p:nvSpPr>
        <p:spPr/>
        <p:txBody>
          <a:bodyPr/>
          <a:p>
            <a:fld id="{8FA6FA08-C306-4192-847A-1AE9572ECD72}" type="slidenum">
              <a:t>&lt;#&gt;</a:t>
            </a:fld>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78" name="PlaceHolder 2"/>
          <p:cNvSpPr>
            <a:spLocks noGrp="1"/>
          </p:cNvSpPr>
          <p:nvPr>
            <p:ph/>
          </p:nvPr>
        </p:nvSpPr>
        <p:spPr>
          <a:xfrm>
            <a:off x="34308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79" name="PlaceHolder 3"/>
          <p:cNvSpPr>
            <a:spLocks noGrp="1"/>
          </p:cNvSpPr>
          <p:nvPr>
            <p:ph/>
          </p:nvPr>
        </p:nvSpPr>
        <p:spPr>
          <a:xfrm>
            <a:off x="467712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80" name="PlaceHolder 4"/>
          <p:cNvSpPr>
            <a:spLocks noGrp="1"/>
          </p:cNvSpPr>
          <p:nvPr>
            <p:ph/>
          </p:nvPr>
        </p:nvSpPr>
        <p:spPr>
          <a:xfrm>
            <a:off x="34308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81" name="PlaceHolder 5"/>
          <p:cNvSpPr>
            <a:spLocks noGrp="1"/>
          </p:cNvSpPr>
          <p:nvPr>
            <p:ph/>
          </p:nvPr>
        </p:nvSpPr>
        <p:spPr>
          <a:xfrm>
            <a:off x="467712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7" name="PlaceHolder 6"/>
          <p:cNvSpPr>
            <a:spLocks noGrp="1"/>
          </p:cNvSpPr>
          <p:nvPr>
            <p:ph type="sldNum" idx="1"/>
          </p:nvPr>
        </p:nvSpPr>
        <p:spPr/>
        <p:txBody>
          <a:bodyPr/>
          <a:p>
            <a:fld id="{1E4EC2AD-C7ED-4936-9342-626F4E71956E}" type="slidenum">
              <a:t>&lt;#&gt;</a:t>
            </a:fld>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83" name="PlaceHolder 2"/>
          <p:cNvSpPr>
            <a:spLocks noGrp="1"/>
          </p:cNvSpPr>
          <p:nvPr>
            <p:ph/>
          </p:nvPr>
        </p:nvSpPr>
        <p:spPr>
          <a:xfrm>
            <a:off x="343080" y="127620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84" name="PlaceHolder 3"/>
          <p:cNvSpPr>
            <a:spLocks noGrp="1"/>
          </p:cNvSpPr>
          <p:nvPr>
            <p:ph/>
          </p:nvPr>
        </p:nvSpPr>
        <p:spPr>
          <a:xfrm>
            <a:off x="3202560" y="127620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85" name="PlaceHolder 4"/>
          <p:cNvSpPr>
            <a:spLocks noGrp="1"/>
          </p:cNvSpPr>
          <p:nvPr>
            <p:ph/>
          </p:nvPr>
        </p:nvSpPr>
        <p:spPr>
          <a:xfrm>
            <a:off x="6062400" y="127620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86" name="PlaceHolder 5"/>
          <p:cNvSpPr>
            <a:spLocks noGrp="1"/>
          </p:cNvSpPr>
          <p:nvPr>
            <p:ph/>
          </p:nvPr>
        </p:nvSpPr>
        <p:spPr>
          <a:xfrm>
            <a:off x="343080" y="387288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87" name="PlaceHolder 6"/>
          <p:cNvSpPr>
            <a:spLocks noGrp="1"/>
          </p:cNvSpPr>
          <p:nvPr>
            <p:ph/>
          </p:nvPr>
        </p:nvSpPr>
        <p:spPr>
          <a:xfrm>
            <a:off x="3202560" y="387288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88" name="PlaceHolder 7"/>
          <p:cNvSpPr>
            <a:spLocks noGrp="1"/>
          </p:cNvSpPr>
          <p:nvPr>
            <p:ph/>
          </p:nvPr>
        </p:nvSpPr>
        <p:spPr>
          <a:xfrm>
            <a:off x="6062400" y="387288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9" name="PlaceHolder 8"/>
          <p:cNvSpPr>
            <a:spLocks noGrp="1"/>
          </p:cNvSpPr>
          <p:nvPr>
            <p:ph type="sldNum" idx="1"/>
          </p:nvPr>
        </p:nvSpPr>
        <p:spPr/>
        <p:txBody>
          <a:bodyPr/>
          <a:p>
            <a:fld id="{3C9E1739-7FC8-41CB-9108-ED7E211AB768}" type="slidenum">
              <a:t>&lt;#&gt;</a:t>
            </a:fld>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01"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02" name="PlaceHolder 2"/>
          <p:cNvSpPr>
            <a:spLocks noGrp="1"/>
          </p:cNvSpPr>
          <p:nvPr>
            <p:ph type="subTitle"/>
          </p:nvPr>
        </p:nvSpPr>
        <p:spPr>
          <a:xfrm>
            <a:off x="343080" y="1276200"/>
            <a:ext cx="8457840" cy="4971240"/>
          </a:xfrm>
          <a:prstGeom prst="rect">
            <a:avLst/>
          </a:prstGeom>
          <a:noFill/>
          <a:ln w="0">
            <a:noFill/>
          </a:ln>
        </p:spPr>
        <p:txBody>
          <a:bodyPr lIns="0" rIns="0" tIns="0" bIns="0" anchor="ctr">
            <a:noAutofit/>
          </a:bodyPr>
          <a:p>
            <a:pPr indent="0" algn="ctr">
              <a:buNone/>
            </a:pPr>
            <a:endParaRPr b="0" lang="en-US" sz="3200" spc="-1" strike="noStrike">
              <a:solidFill>
                <a:srgbClr val="000000"/>
              </a:solid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04" name="PlaceHolder 2"/>
          <p:cNvSpPr>
            <a:spLocks noGrp="1"/>
          </p:cNvSpPr>
          <p:nvPr>
            <p:ph/>
          </p:nvPr>
        </p:nvSpPr>
        <p:spPr>
          <a:xfrm>
            <a:off x="343080" y="1276200"/>
            <a:ext cx="845784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06" name="PlaceHolder 2"/>
          <p:cNvSpPr>
            <a:spLocks noGrp="1"/>
          </p:cNvSpPr>
          <p:nvPr>
            <p:ph/>
          </p:nvPr>
        </p:nvSpPr>
        <p:spPr>
          <a:xfrm>
            <a:off x="34308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07" name="PlaceHolder 3"/>
          <p:cNvSpPr>
            <a:spLocks noGrp="1"/>
          </p:cNvSpPr>
          <p:nvPr>
            <p:ph/>
          </p:nvPr>
        </p:nvSpPr>
        <p:spPr>
          <a:xfrm>
            <a:off x="467712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8"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3" name="PlaceHolder 2"/>
          <p:cNvSpPr>
            <a:spLocks noGrp="1"/>
          </p:cNvSpPr>
          <p:nvPr>
            <p:ph/>
          </p:nvPr>
        </p:nvSpPr>
        <p:spPr>
          <a:xfrm>
            <a:off x="343080" y="1276200"/>
            <a:ext cx="845784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9" name="PlaceHolder 1"/>
          <p:cNvSpPr>
            <a:spLocks noGrp="1"/>
          </p:cNvSpPr>
          <p:nvPr>
            <p:ph type="subTitle"/>
          </p:nvPr>
        </p:nvSpPr>
        <p:spPr>
          <a:xfrm>
            <a:off x="343080" y="192240"/>
            <a:ext cx="8457840" cy="4186440"/>
          </a:xfrm>
          <a:prstGeom prst="rect">
            <a:avLst/>
          </a:prstGeom>
          <a:noFill/>
          <a:ln w="0">
            <a:noFill/>
          </a:ln>
        </p:spPr>
        <p:txBody>
          <a:bodyPr lIns="0" rIns="0" tIns="0" bIns="0" anchor="ctr">
            <a:noAutofit/>
          </a:bodyPr>
          <a:p>
            <a:pPr algn="ctr"/>
            <a:endParaRPr b="0" lang="en-US" sz="3200" spc="-1" strike="noStrike">
              <a:solidFill>
                <a:srgbClr val="000000"/>
              </a:solid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11" name="PlaceHolder 2"/>
          <p:cNvSpPr>
            <a:spLocks noGrp="1"/>
          </p:cNvSpPr>
          <p:nvPr>
            <p:ph/>
          </p:nvPr>
        </p:nvSpPr>
        <p:spPr>
          <a:xfrm>
            <a:off x="34308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12" name="PlaceHolder 3"/>
          <p:cNvSpPr>
            <a:spLocks noGrp="1"/>
          </p:cNvSpPr>
          <p:nvPr>
            <p:ph/>
          </p:nvPr>
        </p:nvSpPr>
        <p:spPr>
          <a:xfrm>
            <a:off x="467712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13" name="PlaceHolder 4"/>
          <p:cNvSpPr>
            <a:spLocks noGrp="1"/>
          </p:cNvSpPr>
          <p:nvPr>
            <p:ph/>
          </p:nvPr>
        </p:nvSpPr>
        <p:spPr>
          <a:xfrm>
            <a:off x="34308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15" name="PlaceHolder 2"/>
          <p:cNvSpPr>
            <a:spLocks noGrp="1"/>
          </p:cNvSpPr>
          <p:nvPr>
            <p:ph/>
          </p:nvPr>
        </p:nvSpPr>
        <p:spPr>
          <a:xfrm>
            <a:off x="34308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16" name="PlaceHolder 3"/>
          <p:cNvSpPr>
            <a:spLocks noGrp="1"/>
          </p:cNvSpPr>
          <p:nvPr>
            <p:ph/>
          </p:nvPr>
        </p:nvSpPr>
        <p:spPr>
          <a:xfrm>
            <a:off x="467712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17" name="PlaceHolder 4"/>
          <p:cNvSpPr>
            <a:spLocks noGrp="1"/>
          </p:cNvSpPr>
          <p:nvPr>
            <p:ph/>
          </p:nvPr>
        </p:nvSpPr>
        <p:spPr>
          <a:xfrm>
            <a:off x="467712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19" name="PlaceHolder 2"/>
          <p:cNvSpPr>
            <a:spLocks noGrp="1"/>
          </p:cNvSpPr>
          <p:nvPr>
            <p:ph/>
          </p:nvPr>
        </p:nvSpPr>
        <p:spPr>
          <a:xfrm>
            <a:off x="34308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20" name="PlaceHolder 3"/>
          <p:cNvSpPr>
            <a:spLocks noGrp="1"/>
          </p:cNvSpPr>
          <p:nvPr>
            <p:ph/>
          </p:nvPr>
        </p:nvSpPr>
        <p:spPr>
          <a:xfrm>
            <a:off x="467712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21" name="PlaceHolder 4"/>
          <p:cNvSpPr>
            <a:spLocks noGrp="1"/>
          </p:cNvSpPr>
          <p:nvPr>
            <p:ph/>
          </p:nvPr>
        </p:nvSpPr>
        <p:spPr>
          <a:xfrm>
            <a:off x="343080" y="3872880"/>
            <a:ext cx="84578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23" name="PlaceHolder 2"/>
          <p:cNvSpPr>
            <a:spLocks noGrp="1"/>
          </p:cNvSpPr>
          <p:nvPr>
            <p:ph/>
          </p:nvPr>
        </p:nvSpPr>
        <p:spPr>
          <a:xfrm>
            <a:off x="343080" y="1276200"/>
            <a:ext cx="84578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24" name="PlaceHolder 3"/>
          <p:cNvSpPr>
            <a:spLocks noGrp="1"/>
          </p:cNvSpPr>
          <p:nvPr>
            <p:ph/>
          </p:nvPr>
        </p:nvSpPr>
        <p:spPr>
          <a:xfrm>
            <a:off x="343080" y="3872880"/>
            <a:ext cx="84578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26" name="PlaceHolder 2"/>
          <p:cNvSpPr>
            <a:spLocks noGrp="1"/>
          </p:cNvSpPr>
          <p:nvPr>
            <p:ph/>
          </p:nvPr>
        </p:nvSpPr>
        <p:spPr>
          <a:xfrm>
            <a:off x="34308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27" name="PlaceHolder 3"/>
          <p:cNvSpPr>
            <a:spLocks noGrp="1"/>
          </p:cNvSpPr>
          <p:nvPr>
            <p:ph/>
          </p:nvPr>
        </p:nvSpPr>
        <p:spPr>
          <a:xfrm>
            <a:off x="467712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28" name="PlaceHolder 4"/>
          <p:cNvSpPr>
            <a:spLocks noGrp="1"/>
          </p:cNvSpPr>
          <p:nvPr>
            <p:ph/>
          </p:nvPr>
        </p:nvSpPr>
        <p:spPr>
          <a:xfrm>
            <a:off x="34308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29" name="PlaceHolder 5"/>
          <p:cNvSpPr>
            <a:spLocks noGrp="1"/>
          </p:cNvSpPr>
          <p:nvPr>
            <p:ph/>
          </p:nvPr>
        </p:nvSpPr>
        <p:spPr>
          <a:xfrm>
            <a:off x="467712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31" name="PlaceHolder 2"/>
          <p:cNvSpPr>
            <a:spLocks noGrp="1"/>
          </p:cNvSpPr>
          <p:nvPr>
            <p:ph/>
          </p:nvPr>
        </p:nvSpPr>
        <p:spPr>
          <a:xfrm>
            <a:off x="343080" y="127620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32" name="PlaceHolder 3"/>
          <p:cNvSpPr>
            <a:spLocks noGrp="1"/>
          </p:cNvSpPr>
          <p:nvPr>
            <p:ph/>
          </p:nvPr>
        </p:nvSpPr>
        <p:spPr>
          <a:xfrm>
            <a:off x="3202560" y="127620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33" name="PlaceHolder 4"/>
          <p:cNvSpPr>
            <a:spLocks noGrp="1"/>
          </p:cNvSpPr>
          <p:nvPr>
            <p:ph/>
          </p:nvPr>
        </p:nvSpPr>
        <p:spPr>
          <a:xfrm>
            <a:off x="6062400" y="127620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34" name="PlaceHolder 5"/>
          <p:cNvSpPr>
            <a:spLocks noGrp="1"/>
          </p:cNvSpPr>
          <p:nvPr>
            <p:ph/>
          </p:nvPr>
        </p:nvSpPr>
        <p:spPr>
          <a:xfrm>
            <a:off x="343080" y="387288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35" name="PlaceHolder 6"/>
          <p:cNvSpPr>
            <a:spLocks noGrp="1"/>
          </p:cNvSpPr>
          <p:nvPr>
            <p:ph/>
          </p:nvPr>
        </p:nvSpPr>
        <p:spPr>
          <a:xfrm>
            <a:off x="3202560" y="387288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36" name="PlaceHolder 7"/>
          <p:cNvSpPr>
            <a:spLocks noGrp="1"/>
          </p:cNvSpPr>
          <p:nvPr>
            <p:ph/>
          </p:nvPr>
        </p:nvSpPr>
        <p:spPr>
          <a:xfrm>
            <a:off x="6062400" y="387288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2"/>
          </p:nvPr>
        </p:nvSpPr>
        <p:spPr/>
        <p:txBody>
          <a:bodyPr/>
          <a:p>
            <a:fld id="{718A529F-C1D4-41CD-AE9B-939B24FEFAFD}" type="slidenum">
              <a:t>&lt;#&gt;</a:t>
            </a:fld>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45"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46" name="PlaceHolder 2"/>
          <p:cNvSpPr>
            <a:spLocks noGrp="1"/>
          </p:cNvSpPr>
          <p:nvPr>
            <p:ph type="subTitle"/>
          </p:nvPr>
        </p:nvSpPr>
        <p:spPr>
          <a:xfrm>
            <a:off x="343080" y="1276200"/>
            <a:ext cx="8457840" cy="4971240"/>
          </a:xfrm>
          <a:prstGeom prst="rect">
            <a:avLst/>
          </a:prstGeom>
          <a:noFill/>
          <a:ln w="0">
            <a:noFill/>
          </a:ln>
        </p:spPr>
        <p:txBody>
          <a:bodyPr lIns="0" rIns="0" tIns="0" bIns="0" anchor="ctr">
            <a:noAutofit/>
          </a:bodyPr>
          <a:p>
            <a:pPr indent="0" algn="ctr">
              <a:buNone/>
            </a:pPr>
            <a:endParaRPr b="0" lang="en-US" sz="3200" spc="-1" strike="noStrike">
              <a:solidFill>
                <a:srgbClr val="000000"/>
              </a:solidFill>
              <a:latin typeface="Arial"/>
            </a:endParaRPr>
          </a:p>
        </p:txBody>
      </p:sp>
      <p:sp>
        <p:nvSpPr>
          <p:cNvPr id="4" name="PlaceHolder 3"/>
          <p:cNvSpPr>
            <a:spLocks noGrp="1"/>
          </p:cNvSpPr>
          <p:nvPr>
            <p:ph type="sldNum" idx="2"/>
          </p:nvPr>
        </p:nvSpPr>
        <p:spPr/>
        <p:txBody>
          <a:bodyPr/>
          <a:p>
            <a:fld id="{982BF37D-BCEE-434E-B97E-EE8616E6B4E5}" type="slidenum">
              <a:t>&lt;#&gt;</a:t>
            </a:fld>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48" name="PlaceHolder 2"/>
          <p:cNvSpPr>
            <a:spLocks noGrp="1"/>
          </p:cNvSpPr>
          <p:nvPr>
            <p:ph/>
          </p:nvPr>
        </p:nvSpPr>
        <p:spPr>
          <a:xfrm>
            <a:off x="343080" y="1276200"/>
            <a:ext cx="845784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4" name="PlaceHolder 3"/>
          <p:cNvSpPr>
            <a:spLocks noGrp="1"/>
          </p:cNvSpPr>
          <p:nvPr>
            <p:ph type="sldNum" idx="2"/>
          </p:nvPr>
        </p:nvSpPr>
        <p:spPr/>
        <p:txBody>
          <a:bodyPr/>
          <a:p>
            <a:fld id="{E8ED7387-FBB6-4820-971C-9DEF1AF4C278}" type="slidenum">
              <a:t>&lt;#&gt;</a:t>
            </a:fld>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5" name="PlaceHolder 2"/>
          <p:cNvSpPr>
            <a:spLocks noGrp="1"/>
          </p:cNvSpPr>
          <p:nvPr>
            <p:ph/>
          </p:nvPr>
        </p:nvSpPr>
        <p:spPr>
          <a:xfrm>
            <a:off x="34308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6" name="PlaceHolder 3"/>
          <p:cNvSpPr>
            <a:spLocks noGrp="1"/>
          </p:cNvSpPr>
          <p:nvPr>
            <p:ph/>
          </p:nvPr>
        </p:nvSpPr>
        <p:spPr>
          <a:xfrm>
            <a:off x="467712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50" name="PlaceHolder 2"/>
          <p:cNvSpPr>
            <a:spLocks noGrp="1"/>
          </p:cNvSpPr>
          <p:nvPr>
            <p:ph/>
          </p:nvPr>
        </p:nvSpPr>
        <p:spPr>
          <a:xfrm>
            <a:off x="34308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51" name="PlaceHolder 3"/>
          <p:cNvSpPr>
            <a:spLocks noGrp="1"/>
          </p:cNvSpPr>
          <p:nvPr>
            <p:ph/>
          </p:nvPr>
        </p:nvSpPr>
        <p:spPr>
          <a:xfrm>
            <a:off x="467712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5" name="PlaceHolder 4"/>
          <p:cNvSpPr>
            <a:spLocks noGrp="1"/>
          </p:cNvSpPr>
          <p:nvPr>
            <p:ph type="sldNum" idx="2"/>
          </p:nvPr>
        </p:nvSpPr>
        <p:spPr/>
        <p:txBody>
          <a:bodyPr/>
          <a:p>
            <a:fld id="{062D0FFE-B79E-4D03-B826-80D2693F3EA5}" type="slidenum">
              <a:t>&lt;#&gt;</a:t>
            </a:fld>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2"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3" name="PlaceHolder 2"/>
          <p:cNvSpPr>
            <a:spLocks noGrp="1"/>
          </p:cNvSpPr>
          <p:nvPr>
            <p:ph type="sldNum" idx="2"/>
          </p:nvPr>
        </p:nvSpPr>
        <p:spPr/>
        <p:txBody>
          <a:bodyPr/>
          <a:p>
            <a:fld id="{0F822DF9-C98F-4A83-82C7-9093B0D27F5E}" type="slidenum">
              <a:t>&lt;#&gt;</a:t>
            </a:fld>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3" name="PlaceHolder 1"/>
          <p:cNvSpPr>
            <a:spLocks noGrp="1"/>
          </p:cNvSpPr>
          <p:nvPr>
            <p:ph type="subTitle"/>
          </p:nvPr>
        </p:nvSpPr>
        <p:spPr>
          <a:xfrm>
            <a:off x="343080" y="192240"/>
            <a:ext cx="8457840" cy="4186440"/>
          </a:xfrm>
          <a:prstGeom prst="rect">
            <a:avLst/>
          </a:prstGeom>
          <a:noFill/>
          <a:ln w="0">
            <a:noFill/>
          </a:ln>
        </p:spPr>
        <p:txBody>
          <a:bodyPr lIns="0" rIns="0" tIns="0" bIns="0" anchor="ctr">
            <a:noAutofit/>
          </a:bodyPr>
          <a:p>
            <a:pPr algn="ctr"/>
            <a:endParaRPr b="0" lang="en-US" sz="3200" spc="-1" strike="noStrike">
              <a:solidFill>
                <a:srgbClr val="000000"/>
              </a:solidFill>
              <a:latin typeface="Arial"/>
            </a:endParaRPr>
          </a:p>
        </p:txBody>
      </p:sp>
      <p:sp>
        <p:nvSpPr>
          <p:cNvPr id="3" name="PlaceHolder 2"/>
          <p:cNvSpPr>
            <a:spLocks noGrp="1"/>
          </p:cNvSpPr>
          <p:nvPr>
            <p:ph type="sldNum" idx="2"/>
          </p:nvPr>
        </p:nvSpPr>
        <p:spPr/>
        <p:txBody>
          <a:bodyPr/>
          <a:p>
            <a:fld id="{C83FB274-A4D3-415C-A904-C7C63C820A74}" type="slidenum">
              <a:t>&lt;#&gt;</a:t>
            </a:fld>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55" name="PlaceHolder 2"/>
          <p:cNvSpPr>
            <a:spLocks noGrp="1"/>
          </p:cNvSpPr>
          <p:nvPr>
            <p:ph/>
          </p:nvPr>
        </p:nvSpPr>
        <p:spPr>
          <a:xfrm>
            <a:off x="34308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56" name="PlaceHolder 3"/>
          <p:cNvSpPr>
            <a:spLocks noGrp="1"/>
          </p:cNvSpPr>
          <p:nvPr>
            <p:ph/>
          </p:nvPr>
        </p:nvSpPr>
        <p:spPr>
          <a:xfrm>
            <a:off x="467712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57" name="PlaceHolder 4"/>
          <p:cNvSpPr>
            <a:spLocks noGrp="1"/>
          </p:cNvSpPr>
          <p:nvPr>
            <p:ph/>
          </p:nvPr>
        </p:nvSpPr>
        <p:spPr>
          <a:xfrm>
            <a:off x="34308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6" name="PlaceHolder 5"/>
          <p:cNvSpPr>
            <a:spLocks noGrp="1"/>
          </p:cNvSpPr>
          <p:nvPr>
            <p:ph type="sldNum" idx="2"/>
          </p:nvPr>
        </p:nvSpPr>
        <p:spPr/>
        <p:txBody>
          <a:bodyPr/>
          <a:p>
            <a:fld id="{D2F10B05-3E81-49B3-93CC-EFA4DB6FEBD7}" type="slidenum">
              <a:t>&lt;#&gt;</a:t>
            </a:fld>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59" name="PlaceHolder 2"/>
          <p:cNvSpPr>
            <a:spLocks noGrp="1"/>
          </p:cNvSpPr>
          <p:nvPr>
            <p:ph/>
          </p:nvPr>
        </p:nvSpPr>
        <p:spPr>
          <a:xfrm>
            <a:off x="34308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60" name="PlaceHolder 3"/>
          <p:cNvSpPr>
            <a:spLocks noGrp="1"/>
          </p:cNvSpPr>
          <p:nvPr>
            <p:ph/>
          </p:nvPr>
        </p:nvSpPr>
        <p:spPr>
          <a:xfrm>
            <a:off x="467712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61" name="PlaceHolder 4"/>
          <p:cNvSpPr>
            <a:spLocks noGrp="1"/>
          </p:cNvSpPr>
          <p:nvPr>
            <p:ph/>
          </p:nvPr>
        </p:nvSpPr>
        <p:spPr>
          <a:xfrm>
            <a:off x="467712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6" name="PlaceHolder 5"/>
          <p:cNvSpPr>
            <a:spLocks noGrp="1"/>
          </p:cNvSpPr>
          <p:nvPr>
            <p:ph type="sldNum" idx="2"/>
          </p:nvPr>
        </p:nvSpPr>
        <p:spPr/>
        <p:txBody>
          <a:bodyPr/>
          <a:p>
            <a:fld id="{3C3EDBE9-FB82-419F-A13A-F7E933518F99}" type="slidenum">
              <a:t>&lt;#&gt;</a:t>
            </a:fld>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63" name="PlaceHolder 2"/>
          <p:cNvSpPr>
            <a:spLocks noGrp="1"/>
          </p:cNvSpPr>
          <p:nvPr>
            <p:ph/>
          </p:nvPr>
        </p:nvSpPr>
        <p:spPr>
          <a:xfrm>
            <a:off x="34308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64" name="PlaceHolder 3"/>
          <p:cNvSpPr>
            <a:spLocks noGrp="1"/>
          </p:cNvSpPr>
          <p:nvPr>
            <p:ph/>
          </p:nvPr>
        </p:nvSpPr>
        <p:spPr>
          <a:xfrm>
            <a:off x="467712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65" name="PlaceHolder 4"/>
          <p:cNvSpPr>
            <a:spLocks noGrp="1"/>
          </p:cNvSpPr>
          <p:nvPr>
            <p:ph/>
          </p:nvPr>
        </p:nvSpPr>
        <p:spPr>
          <a:xfrm>
            <a:off x="343080" y="3872880"/>
            <a:ext cx="84578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6" name="PlaceHolder 5"/>
          <p:cNvSpPr>
            <a:spLocks noGrp="1"/>
          </p:cNvSpPr>
          <p:nvPr>
            <p:ph type="sldNum" idx="2"/>
          </p:nvPr>
        </p:nvSpPr>
        <p:spPr/>
        <p:txBody>
          <a:bodyPr/>
          <a:p>
            <a:fld id="{3263A50C-C8EA-4137-9927-B5261C176CF5}" type="slidenum">
              <a:t>&lt;#&gt;</a:t>
            </a:fld>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67" name="PlaceHolder 2"/>
          <p:cNvSpPr>
            <a:spLocks noGrp="1"/>
          </p:cNvSpPr>
          <p:nvPr>
            <p:ph/>
          </p:nvPr>
        </p:nvSpPr>
        <p:spPr>
          <a:xfrm>
            <a:off x="343080" y="1276200"/>
            <a:ext cx="84578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68" name="PlaceHolder 3"/>
          <p:cNvSpPr>
            <a:spLocks noGrp="1"/>
          </p:cNvSpPr>
          <p:nvPr>
            <p:ph/>
          </p:nvPr>
        </p:nvSpPr>
        <p:spPr>
          <a:xfrm>
            <a:off x="343080" y="3872880"/>
            <a:ext cx="84578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5" name="PlaceHolder 4"/>
          <p:cNvSpPr>
            <a:spLocks noGrp="1"/>
          </p:cNvSpPr>
          <p:nvPr>
            <p:ph type="sldNum" idx="2"/>
          </p:nvPr>
        </p:nvSpPr>
        <p:spPr/>
        <p:txBody>
          <a:bodyPr/>
          <a:p>
            <a:fld id="{EE11F2DA-38F4-4DFB-AED9-664587A47D9E}" type="slidenum">
              <a:t>&lt;#&gt;</a:t>
            </a:fld>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70" name="PlaceHolder 2"/>
          <p:cNvSpPr>
            <a:spLocks noGrp="1"/>
          </p:cNvSpPr>
          <p:nvPr>
            <p:ph/>
          </p:nvPr>
        </p:nvSpPr>
        <p:spPr>
          <a:xfrm>
            <a:off x="34308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71" name="PlaceHolder 3"/>
          <p:cNvSpPr>
            <a:spLocks noGrp="1"/>
          </p:cNvSpPr>
          <p:nvPr>
            <p:ph/>
          </p:nvPr>
        </p:nvSpPr>
        <p:spPr>
          <a:xfrm>
            <a:off x="467712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72" name="PlaceHolder 4"/>
          <p:cNvSpPr>
            <a:spLocks noGrp="1"/>
          </p:cNvSpPr>
          <p:nvPr>
            <p:ph/>
          </p:nvPr>
        </p:nvSpPr>
        <p:spPr>
          <a:xfrm>
            <a:off x="34308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73" name="PlaceHolder 5"/>
          <p:cNvSpPr>
            <a:spLocks noGrp="1"/>
          </p:cNvSpPr>
          <p:nvPr>
            <p:ph/>
          </p:nvPr>
        </p:nvSpPr>
        <p:spPr>
          <a:xfrm>
            <a:off x="467712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7" name="PlaceHolder 6"/>
          <p:cNvSpPr>
            <a:spLocks noGrp="1"/>
          </p:cNvSpPr>
          <p:nvPr>
            <p:ph type="sldNum" idx="2"/>
          </p:nvPr>
        </p:nvSpPr>
        <p:spPr/>
        <p:txBody>
          <a:bodyPr/>
          <a:p>
            <a:fld id="{611AB8D1-826C-4A4D-AC62-ACA37106E377}" type="slidenum">
              <a:t>&lt;#&gt;</a:t>
            </a:fld>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75" name="PlaceHolder 2"/>
          <p:cNvSpPr>
            <a:spLocks noGrp="1"/>
          </p:cNvSpPr>
          <p:nvPr>
            <p:ph/>
          </p:nvPr>
        </p:nvSpPr>
        <p:spPr>
          <a:xfrm>
            <a:off x="343080" y="127620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76" name="PlaceHolder 3"/>
          <p:cNvSpPr>
            <a:spLocks noGrp="1"/>
          </p:cNvSpPr>
          <p:nvPr>
            <p:ph/>
          </p:nvPr>
        </p:nvSpPr>
        <p:spPr>
          <a:xfrm>
            <a:off x="3202560" y="127620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77" name="PlaceHolder 4"/>
          <p:cNvSpPr>
            <a:spLocks noGrp="1"/>
          </p:cNvSpPr>
          <p:nvPr>
            <p:ph/>
          </p:nvPr>
        </p:nvSpPr>
        <p:spPr>
          <a:xfrm>
            <a:off x="6062400" y="127620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78" name="PlaceHolder 5"/>
          <p:cNvSpPr>
            <a:spLocks noGrp="1"/>
          </p:cNvSpPr>
          <p:nvPr>
            <p:ph/>
          </p:nvPr>
        </p:nvSpPr>
        <p:spPr>
          <a:xfrm>
            <a:off x="343080" y="387288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79" name="PlaceHolder 6"/>
          <p:cNvSpPr>
            <a:spLocks noGrp="1"/>
          </p:cNvSpPr>
          <p:nvPr>
            <p:ph/>
          </p:nvPr>
        </p:nvSpPr>
        <p:spPr>
          <a:xfrm>
            <a:off x="3202560" y="387288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80" name="PlaceHolder 7"/>
          <p:cNvSpPr>
            <a:spLocks noGrp="1"/>
          </p:cNvSpPr>
          <p:nvPr>
            <p:ph/>
          </p:nvPr>
        </p:nvSpPr>
        <p:spPr>
          <a:xfrm>
            <a:off x="6062400" y="387288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9" name="PlaceHolder 8"/>
          <p:cNvSpPr>
            <a:spLocks noGrp="1"/>
          </p:cNvSpPr>
          <p:nvPr>
            <p:ph type="sldNum" idx="2"/>
          </p:nvPr>
        </p:nvSpPr>
        <p:spPr/>
        <p:txBody>
          <a:bodyPr/>
          <a:p>
            <a:fld id="{6724303A-DA06-40A4-8C5F-9140754023CE}" type="slidenum">
              <a:t>&lt;#&gt;</a:t>
            </a:fld>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3"/>
          </p:nvPr>
        </p:nvSpPr>
        <p:spPr/>
        <p:txBody>
          <a:bodyPr/>
          <a:p>
            <a:fld id="{9DBD2201-C919-4F44-8EA5-B12AA1F0D3A2}" type="slidenum">
              <a:t>&lt;#&gt;</a:t>
            </a:fld>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0"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91" name="PlaceHolder 2"/>
          <p:cNvSpPr>
            <a:spLocks noGrp="1"/>
          </p:cNvSpPr>
          <p:nvPr>
            <p:ph type="subTitle"/>
          </p:nvPr>
        </p:nvSpPr>
        <p:spPr>
          <a:xfrm>
            <a:off x="343080" y="1276200"/>
            <a:ext cx="8457840" cy="4971240"/>
          </a:xfrm>
          <a:prstGeom prst="rect">
            <a:avLst/>
          </a:prstGeom>
          <a:noFill/>
          <a:ln w="0">
            <a:noFill/>
          </a:ln>
        </p:spPr>
        <p:txBody>
          <a:bodyPr lIns="0" rIns="0" tIns="0" bIns="0" anchor="ctr">
            <a:noAutofit/>
          </a:bodyPr>
          <a:p>
            <a:pPr indent="0" algn="ctr">
              <a:buNone/>
            </a:pPr>
            <a:endParaRPr b="0" lang="en-US" sz="3200" spc="-1" strike="noStrike">
              <a:solidFill>
                <a:srgbClr val="000000"/>
              </a:solidFill>
              <a:latin typeface="Arial"/>
            </a:endParaRPr>
          </a:p>
        </p:txBody>
      </p:sp>
      <p:sp>
        <p:nvSpPr>
          <p:cNvPr id="4" name="PlaceHolder 3"/>
          <p:cNvSpPr>
            <a:spLocks noGrp="1"/>
          </p:cNvSpPr>
          <p:nvPr>
            <p:ph type="sldNum" idx="3"/>
          </p:nvPr>
        </p:nvSpPr>
        <p:spPr/>
        <p:txBody>
          <a:bodyPr/>
          <a:p>
            <a:fld id="{CB96A836-E56F-4ED0-80BE-59DB88940C01}" type="slidenum">
              <a:t>&lt;#&gt;</a:t>
            </a:fld>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93" name="PlaceHolder 2"/>
          <p:cNvSpPr>
            <a:spLocks noGrp="1"/>
          </p:cNvSpPr>
          <p:nvPr>
            <p:ph/>
          </p:nvPr>
        </p:nvSpPr>
        <p:spPr>
          <a:xfrm>
            <a:off x="343080" y="1276200"/>
            <a:ext cx="845784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4" name="PlaceHolder 3"/>
          <p:cNvSpPr>
            <a:spLocks noGrp="1"/>
          </p:cNvSpPr>
          <p:nvPr>
            <p:ph type="sldNum" idx="3"/>
          </p:nvPr>
        </p:nvSpPr>
        <p:spPr/>
        <p:txBody>
          <a:bodyPr/>
          <a:p>
            <a:fld id="{CA6B4E5E-A744-4F03-806E-79FF61BBC90E}" type="slidenum">
              <a:t>&lt;#&gt;</a:t>
            </a:fld>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195" name="PlaceHolder 2"/>
          <p:cNvSpPr>
            <a:spLocks noGrp="1"/>
          </p:cNvSpPr>
          <p:nvPr>
            <p:ph/>
          </p:nvPr>
        </p:nvSpPr>
        <p:spPr>
          <a:xfrm>
            <a:off x="34308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196" name="PlaceHolder 3"/>
          <p:cNvSpPr>
            <a:spLocks noGrp="1"/>
          </p:cNvSpPr>
          <p:nvPr>
            <p:ph/>
          </p:nvPr>
        </p:nvSpPr>
        <p:spPr>
          <a:xfrm>
            <a:off x="467712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5" name="PlaceHolder 4"/>
          <p:cNvSpPr>
            <a:spLocks noGrp="1"/>
          </p:cNvSpPr>
          <p:nvPr>
            <p:ph type="sldNum" idx="3"/>
          </p:nvPr>
        </p:nvSpPr>
        <p:spPr/>
        <p:txBody>
          <a:bodyPr/>
          <a:p>
            <a:fld id="{153684D0-E9AF-45F9-A88A-44BE94FA3D72}" type="slidenum">
              <a:t>&lt;#&gt;</a:t>
            </a:fld>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7"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3" name="PlaceHolder 2"/>
          <p:cNvSpPr>
            <a:spLocks noGrp="1"/>
          </p:cNvSpPr>
          <p:nvPr>
            <p:ph type="sldNum" idx="3"/>
          </p:nvPr>
        </p:nvSpPr>
        <p:spPr/>
        <p:txBody>
          <a:bodyPr/>
          <a:p>
            <a:fld id="{17CB1A1A-EC62-4F3E-BACD-F728B877F44F}" type="slidenum">
              <a:t>&lt;#&gt;</a:t>
            </a:fld>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8" name="PlaceHolder 1"/>
          <p:cNvSpPr>
            <a:spLocks noGrp="1"/>
          </p:cNvSpPr>
          <p:nvPr>
            <p:ph type="subTitle"/>
          </p:nvPr>
        </p:nvSpPr>
        <p:spPr>
          <a:xfrm>
            <a:off x="343080" y="192240"/>
            <a:ext cx="8457840" cy="4186440"/>
          </a:xfrm>
          <a:prstGeom prst="rect">
            <a:avLst/>
          </a:prstGeom>
          <a:noFill/>
          <a:ln w="0">
            <a:noFill/>
          </a:ln>
        </p:spPr>
        <p:txBody>
          <a:bodyPr lIns="0" rIns="0" tIns="0" bIns="0" anchor="ctr">
            <a:noAutofit/>
          </a:bodyPr>
          <a:p>
            <a:pPr algn="ctr"/>
            <a:endParaRPr b="0" lang="en-US" sz="3200" spc="-1" strike="noStrike">
              <a:solidFill>
                <a:srgbClr val="000000"/>
              </a:solidFill>
              <a:latin typeface="Arial"/>
            </a:endParaRPr>
          </a:p>
        </p:txBody>
      </p:sp>
      <p:sp>
        <p:nvSpPr>
          <p:cNvPr id="3" name="PlaceHolder 2"/>
          <p:cNvSpPr>
            <a:spLocks noGrp="1"/>
          </p:cNvSpPr>
          <p:nvPr>
            <p:ph type="sldNum" idx="3"/>
          </p:nvPr>
        </p:nvSpPr>
        <p:spPr/>
        <p:txBody>
          <a:bodyPr/>
          <a:p>
            <a:fld id="{CB97080A-7FFB-4125-BD35-84C6D001CEE4}" type="slidenum">
              <a:t>&lt;#&gt;</a:t>
            </a:fld>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00" name="PlaceHolder 2"/>
          <p:cNvSpPr>
            <a:spLocks noGrp="1"/>
          </p:cNvSpPr>
          <p:nvPr>
            <p:ph/>
          </p:nvPr>
        </p:nvSpPr>
        <p:spPr>
          <a:xfrm>
            <a:off x="34308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01" name="PlaceHolder 3"/>
          <p:cNvSpPr>
            <a:spLocks noGrp="1"/>
          </p:cNvSpPr>
          <p:nvPr>
            <p:ph/>
          </p:nvPr>
        </p:nvSpPr>
        <p:spPr>
          <a:xfrm>
            <a:off x="467712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02" name="PlaceHolder 4"/>
          <p:cNvSpPr>
            <a:spLocks noGrp="1"/>
          </p:cNvSpPr>
          <p:nvPr>
            <p:ph/>
          </p:nvPr>
        </p:nvSpPr>
        <p:spPr>
          <a:xfrm>
            <a:off x="34308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6" name="PlaceHolder 5"/>
          <p:cNvSpPr>
            <a:spLocks noGrp="1"/>
          </p:cNvSpPr>
          <p:nvPr>
            <p:ph type="sldNum" idx="3"/>
          </p:nvPr>
        </p:nvSpPr>
        <p:spPr/>
        <p:txBody>
          <a:bodyPr/>
          <a:p>
            <a:fld id="{0A7DC3B4-42EC-4D7D-86F8-949255C5EC12}" type="slidenum">
              <a:t>&lt;#&gt;</a:t>
            </a:fld>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04" name="PlaceHolder 2"/>
          <p:cNvSpPr>
            <a:spLocks noGrp="1"/>
          </p:cNvSpPr>
          <p:nvPr>
            <p:ph/>
          </p:nvPr>
        </p:nvSpPr>
        <p:spPr>
          <a:xfrm>
            <a:off x="34308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05" name="PlaceHolder 3"/>
          <p:cNvSpPr>
            <a:spLocks noGrp="1"/>
          </p:cNvSpPr>
          <p:nvPr>
            <p:ph/>
          </p:nvPr>
        </p:nvSpPr>
        <p:spPr>
          <a:xfrm>
            <a:off x="467712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06" name="PlaceHolder 4"/>
          <p:cNvSpPr>
            <a:spLocks noGrp="1"/>
          </p:cNvSpPr>
          <p:nvPr>
            <p:ph/>
          </p:nvPr>
        </p:nvSpPr>
        <p:spPr>
          <a:xfrm>
            <a:off x="467712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6" name="PlaceHolder 5"/>
          <p:cNvSpPr>
            <a:spLocks noGrp="1"/>
          </p:cNvSpPr>
          <p:nvPr>
            <p:ph type="sldNum" idx="3"/>
          </p:nvPr>
        </p:nvSpPr>
        <p:spPr/>
        <p:txBody>
          <a:bodyPr/>
          <a:p>
            <a:fld id="{568B884E-30FD-4843-B686-6890795251A8}" type="slidenum">
              <a:t>&lt;#&gt;</a:t>
            </a:fld>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08" name="PlaceHolder 2"/>
          <p:cNvSpPr>
            <a:spLocks noGrp="1"/>
          </p:cNvSpPr>
          <p:nvPr>
            <p:ph/>
          </p:nvPr>
        </p:nvSpPr>
        <p:spPr>
          <a:xfrm>
            <a:off x="34308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09" name="PlaceHolder 3"/>
          <p:cNvSpPr>
            <a:spLocks noGrp="1"/>
          </p:cNvSpPr>
          <p:nvPr>
            <p:ph/>
          </p:nvPr>
        </p:nvSpPr>
        <p:spPr>
          <a:xfrm>
            <a:off x="467712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10" name="PlaceHolder 4"/>
          <p:cNvSpPr>
            <a:spLocks noGrp="1"/>
          </p:cNvSpPr>
          <p:nvPr>
            <p:ph/>
          </p:nvPr>
        </p:nvSpPr>
        <p:spPr>
          <a:xfrm>
            <a:off x="343080" y="3872880"/>
            <a:ext cx="84578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6" name="PlaceHolder 5"/>
          <p:cNvSpPr>
            <a:spLocks noGrp="1"/>
          </p:cNvSpPr>
          <p:nvPr>
            <p:ph type="sldNum" idx="3"/>
          </p:nvPr>
        </p:nvSpPr>
        <p:spPr/>
        <p:txBody>
          <a:bodyPr/>
          <a:p>
            <a:fld id="{96A03324-88CB-405B-A324-CB856EDC96CF}" type="slidenum">
              <a:t>&lt;#&gt;</a:t>
            </a:fld>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12" name="PlaceHolder 2"/>
          <p:cNvSpPr>
            <a:spLocks noGrp="1"/>
          </p:cNvSpPr>
          <p:nvPr>
            <p:ph/>
          </p:nvPr>
        </p:nvSpPr>
        <p:spPr>
          <a:xfrm>
            <a:off x="343080" y="1276200"/>
            <a:ext cx="84578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13" name="PlaceHolder 3"/>
          <p:cNvSpPr>
            <a:spLocks noGrp="1"/>
          </p:cNvSpPr>
          <p:nvPr>
            <p:ph/>
          </p:nvPr>
        </p:nvSpPr>
        <p:spPr>
          <a:xfrm>
            <a:off x="343080" y="3872880"/>
            <a:ext cx="84578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5" name="PlaceHolder 4"/>
          <p:cNvSpPr>
            <a:spLocks noGrp="1"/>
          </p:cNvSpPr>
          <p:nvPr>
            <p:ph type="sldNum" idx="3"/>
          </p:nvPr>
        </p:nvSpPr>
        <p:spPr/>
        <p:txBody>
          <a:bodyPr/>
          <a:p>
            <a:fld id="{22175CE6-05A1-48DB-B1DE-88633C81FF1D}" type="slidenum">
              <a:t>&lt;#&gt;</a:t>
            </a:fld>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15" name="PlaceHolder 2"/>
          <p:cNvSpPr>
            <a:spLocks noGrp="1"/>
          </p:cNvSpPr>
          <p:nvPr>
            <p:ph/>
          </p:nvPr>
        </p:nvSpPr>
        <p:spPr>
          <a:xfrm>
            <a:off x="34308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16" name="PlaceHolder 3"/>
          <p:cNvSpPr>
            <a:spLocks noGrp="1"/>
          </p:cNvSpPr>
          <p:nvPr>
            <p:ph/>
          </p:nvPr>
        </p:nvSpPr>
        <p:spPr>
          <a:xfrm>
            <a:off x="467712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17" name="PlaceHolder 4"/>
          <p:cNvSpPr>
            <a:spLocks noGrp="1"/>
          </p:cNvSpPr>
          <p:nvPr>
            <p:ph/>
          </p:nvPr>
        </p:nvSpPr>
        <p:spPr>
          <a:xfrm>
            <a:off x="34308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18" name="PlaceHolder 5"/>
          <p:cNvSpPr>
            <a:spLocks noGrp="1"/>
          </p:cNvSpPr>
          <p:nvPr>
            <p:ph/>
          </p:nvPr>
        </p:nvSpPr>
        <p:spPr>
          <a:xfrm>
            <a:off x="467712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7" name="PlaceHolder 6"/>
          <p:cNvSpPr>
            <a:spLocks noGrp="1"/>
          </p:cNvSpPr>
          <p:nvPr>
            <p:ph type="sldNum" idx="3"/>
          </p:nvPr>
        </p:nvSpPr>
        <p:spPr/>
        <p:txBody>
          <a:bodyPr/>
          <a:p>
            <a:fld id="{DD786CAF-E77C-4188-B63E-8AD75FE0BF82}" type="slidenum">
              <a:t>&lt;#&gt;</a:t>
            </a:fld>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 name="PlaceHolder 1"/>
          <p:cNvSpPr>
            <a:spLocks noGrp="1"/>
          </p:cNvSpPr>
          <p:nvPr>
            <p:ph type="subTitle"/>
          </p:nvPr>
        </p:nvSpPr>
        <p:spPr>
          <a:xfrm>
            <a:off x="343080" y="192240"/>
            <a:ext cx="8457840" cy="4186440"/>
          </a:xfrm>
          <a:prstGeom prst="rect">
            <a:avLst/>
          </a:prstGeom>
          <a:noFill/>
          <a:ln w="0">
            <a:noFill/>
          </a:ln>
        </p:spPr>
        <p:txBody>
          <a:bodyPr lIns="0" rIns="0" tIns="0" bIns="0" anchor="ctr">
            <a:noAutofit/>
          </a:bodyPr>
          <a:p>
            <a:pPr algn="ctr"/>
            <a:endParaRPr b="0" lang="en-US" sz="3200" spc="-1" strike="noStrike">
              <a:solidFill>
                <a:srgbClr val="000000"/>
              </a:solidFill>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20" name="PlaceHolder 2"/>
          <p:cNvSpPr>
            <a:spLocks noGrp="1"/>
          </p:cNvSpPr>
          <p:nvPr>
            <p:ph/>
          </p:nvPr>
        </p:nvSpPr>
        <p:spPr>
          <a:xfrm>
            <a:off x="343080" y="127620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21" name="PlaceHolder 3"/>
          <p:cNvSpPr>
            <a:spLocks noGrp="1"/>
          </p:cNvSpPr>
          <p:nvPr>
            <p:ph/>
          </p:nvPr>
        </p:nvSpPr>
        <p:spPr>
          <a:xfrm>
            <a:off x="3202560" y="127620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22" name="PlaceHolder 4"/>
          <p:cNvSpPr>
            <a:spLocks noGrp="1"/>
          </p:cNvSpPr>
          <p:nvPr>
            <p:ph/>
          </p:nvPr>
        </p:nvSpPr>
        <p:spPr>
          <a:xfrm>
            <a:off x="6062400" y="127620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23" name="PlaceHolder 5"/>
          <p:cNvSpPr>
            <a:spLocks noGrp="1"/>
          </p:cNvSpPr>
          <p:nvPr>
            <p:ph/>
          </p:nvPr>
        </p:nvSpPr>
        <p:spPr>
          <a:xfrm>
            <a:off x="343080" y="387288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24" name="PlaceHolder 6"/>
          <p:cNvSpPr>
            <a:spLocks noGrp="1"/>
          </p:cNvSpPr>
          <p:nvPr>
            <p:ph/>
          </p:nvPr>
        </p:nvSpPr>
        <p:spPr>
          <a:xfrm>
            <a:off x="3202560" y="387288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25" name="PlaceHolder 7"/>
          <p:cNvSpPr>
            <a:spLocks noGrp="1"/>
          </p:cNvSpPr>
          <p:nvPr>
            <p:ph/>
          </p:nvPr>
        </p:nvSpPr>
        <p:spPr>
          <a:xfrm>
            <a:off x="6062400" y="387288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9" name="PlaceHolder 8"/>
          <p:cNvSpPr>
            <a:spLocks noGrp="1"/>
          </p:cNvSpPr>
          <p:nvPr>
            <p:ph type="sldNum" idx="3"/>
          </p:nvPr>
        </p:nvSpPr>
        <p:spPr/>
        <p:txBody>
          <a:bodyPr/>
          <a:p>
            <a:fld id="{FFDFDAC3-DD06-4D89-BC1E-51C9BC72B7D1}" type="slidenum">
              <a:t>&lt;#&gt;</a:t>
            </a:fld>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2"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33" name="PlaceHolder 2"/>
          <p:cNvSpPr>
            <a:spLocks noGrp="1"/>
          </p:cNvSpPr>
          <p:nvPr>
            <p:ph type="subTitle"/>
          </p:nvPr>
        </p:nvSpPr>
        <p:spPr>
          <a:xfrm>
            <a:off x="343080" y="1276200"/>
            <a:ext cx="8457840" cy="4971240"/>
          </a:xfrm>
          <a:prstGeom prst="rect">
            <a:avLst/>
          </a:prstGeom>
          <a:noFill/>
          <a:ln w="0">
            <a:noFill/>
          </a:ln>
        </p:spPr>
        <p:txBody>
          <a:bodyPr lIns="0" rIns="0" tIns="0" bIns="0" anchor="ctr">
            <a:noAutofit/>
          </a:bodyPr>
          <a:p>
            <a:pPr indent="0" algn="ctr">
              <a:buNone/>
            </a:pPr>
            <a:endParaRPr b="0" lang="en-US" sz="3200" spc="-1" strike="noStrike">
              <a:solidFill>
                <a:srgbClr val="000000"/>
              </a:solidFill>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35" name="PlaceHolder 2"/>
          <p:cNvSpPr>
            <a:spLocks noGrp="1"/>
          </p:cNvSpPr>
          <p:nvPr>
            <p:ph/>
          </p:nvPr>
        </p:nvSpPr>
        <p:spPr>
          <a:xfrm>
            <a:off x="343080" y="1276200"/>
            <a:ext cx="845784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37" name="PlaceHolder 2"/>
          <p:cNvSpPr>
            <a:spLocks noGrp="1"/>
          </p:cNvSpPr>
          <p:nvPr>
            <p:ph/>
          </p:nvPr>
        </p:nvSpPr>
        <p:spPr>
          <a:xfrm>
            <a:off x="34308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38" name="PlaceHolder 3"/>
          <p:cNvSpPr>
            <a:spLocks noGrp="1"/>
          </p:cNvSpPr>
          <p:nvPr>
            <p:ph/>
          </p:nvPr>
        </p:nvSpPr>
        <p:spPr>
          <a:xfrm>
            <a:off x="467712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39"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0" name="PlaceHolder 1"/>
          <p:cNvSpPr>
            <a:spLocks noGrp="1"/>
          </p:cNvSpPr>
          <p:nvPr>
            <p:ph type="subTitle"/>
          </p:nvPr>
        </p:nvSpPr>
        <p:spPr>
          <a:xfrm>
            <a:off x="343080" y="192240"/>
            <a:ext cx="8457840" cy="4186440"/>
          </a:xfrm>
          <a:prstGeom prst="rect">
            <a:avLst/>
          </a:prstGeom>
          <a:noFill/>
          <a:ln w="0">
            <a:noFill/>
          </a:ln>
        </p:spPr>
        <p:txBody>
          <a:bodyPr lIns="0" rIns="0" tIns="0" bIns="0" anchor="ctr">
            <a:noAutofit/>
          </a:bodyPr>
          <a:p>
            <a:pPr algn="ctr"/>
            <a:endParaRPr b="0" lang="en-US" sz="3200" spc="-1" strike="noStrike">
              <a:solidFill>
                <a:srgbClr val="000000"/>
              </a:solidFill>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42" name="PlaceHolder 2"/>
          <p:cNvSpPr>
            <a:spLocks noGrp="1"/>
          </p:cNvSpPr>
          <p:nvPr>
            <p:ph/>
          </p:nvPr>
        </p:nvSpPr>
        <p:spPr>
          <a:xfrm>
            <a:off x="34308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43" name="PlaceHolder 3"/>
          <p:cNvSpPr>
            <a:spLocks noGrp="1"/>
          </p:cNvSpPr>
          <p:nvPr>
            <p:ph/>
          </p:nvPr>
        </p:nvSpPr>
        <p:spPr>
          <a:xfrm>
            <a:off x="467712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44" name="PlaceHolder 4"/>
          <p:cNvSpPr>
            <a:spLocks noGrp="1"/>
          </p:cNvSpPr>
          <p:nvPr>
            <p:ph/>
          </p:nvPr>
        </p:nvSpPr>
        <p:spPr>
          <a:xfrm>
            <a:off x="34308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46" name="PlaceHolder 2"/>
          <p:cNvSpPr>
            <a:spLocks noGrp="1"/>
          </p:cNvSpPr>
          <p:nvPr>
            <p:ph/>
          </p:nvPr>
        </p:nvSpPr>
        <p:spPr>
          <a:xfrm>
            <a:off x="34308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47" name="PlaceHolder 3"/>
          <p:cNvSpPr>
            <a:spLocks noGrp="1"/>
          </p:cNvSpPr>
          <p:nvPr>
            <p:ph/>
          </p:nvPr>
        </p:nvSpPr>
        <p:spPr>
          <a:xfrm>
            <a:off x="467712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48" name="PlaceHolder 4"/>
          <p:cNvSpPr>
            <a:spLocks noGrp="1"/>
          </p:cNvSpPr>
          <p:nvPr>
            <p:ph/>
          </p:nvPr>
        </p:nvSpPr>
        <p:spPr>
          <a:xfrm>
            <a:off x="467712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9"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50" name="PlaceHolder 2"/>
          <p:cNvSpPr>
            <a:spLocks noGrp="1"/>
          </p:cNvSpPr>
          <p:nvPr>
            <p:ph/>
          </p:nvPr>
        </p:nvSpPr>
        <p:spPr>
          <a:xfrm>
            <a:off x="34308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51" name="PlaceHolder 3"/>
          <p:cNvSpPr>
            <a:spLocks noGrp="1"/>
          </p:cNvSpPr>
          <p:nvPr>
            <p:ph/>
          </p:nvPr>
        </p:nvSpPr>
        <p:spPr>
          <a:xfrm>
            <a:off x="467712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52" name="PlaceHolder 4"/>
          <p:cNvSpPr>
            <a:spLocks noGrp="1"/>
          </p:cNvSpPr>
          <p:nvPr>
            <p:ph/>
          </p:nvPr>
        </p:nvSpPr>
        <p:spPr>
          <a:xfrm>
            <a:off x="343080" y="3872880"/>
            <a:ext cx="84578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0" name="PlaceHolder 2"/>
          <p:cNvSpPr>
            <a:spLocks noGrp="1"/>
          </p:cNvSpPr>
          <p:nvPr>
            <p:ph/>
          </p:nvPr>
        </p:nvSpPr>
        <p:spPr>
          <a:xfrm>
            <a:off x="34308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1" name="PlaceHolder 3"/>
          <p:cNvSpPr>
            <a:spLocks noGrp="1"/>
          </p:cNvSpPr>
          <p:nvPr>
            <p:ph/>
          </p:nvPr>
        </p:nvSpPr>
        <p:spPr>
          <a:xfrm>
            <a:off x="467712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2" name="PlaceHolder 4"/>
          <p:cNvSpPr>
            <a:spLocks noGrp="1"/>
          </p:cNvSpPr>
          <p:nvPr>
            <p:ph/>
          </p:nvPr>
        </p:nvSpPr>
        <p:spPr>
          <a:xfrm>
            <a:off x="34308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3"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54" name="PlaceHolder 2"/>
          <p:cNvSpPr>
            <a:spLocks noGrp="1"/>
          </p:cNvSpPr>
          <p:nvPr>
            <p:ph/>
          </p:nvPr>
        </p:nvSpPr>
        <p:spPr>
          <a:xfrm>
            <a:off x="343080" y="1276200"/>
            <a:ext cx="84578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55" name="PlaceHolder 3"/>
          <p:cNvSpPr>
            <a:spLocks noGrp="1"/>
          </p:cNvSpPr>
          <p:nvPr>
            <p:ph/>
          </p:nvPr>
        </p:nvSpPr>
        <p:spPr>
          <a:xfrm>
            <a:off x="343080" y="3872880"/>
            <a:ext cx="84578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56"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57" name="PlaceHolder 2"/>
          <p:cNvSpPr>
            <a:spLocks noGrp="1"/>
          </p:cNvSpPr>
          <p:nvPr>
            <p:ph/>
          </p:nvPr>
        </p:nvSpPr>
        <p:spPr>
          <a:xfrm>
            <a:off x="34308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58" name="PlaceHolder 3"/>
          <p:cNvSpPr>
            <a:spLocks noGrp="1"/>
          </p:cNvSpPr>
          <p:nvPr>
            <p:ph/>
          </p:nvPr>
        </p:nvSpPr>
        <p:spPr>
          <a:xfrm>
            <a:off x="467712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59" name="PlaceHolder 4"/>
          <p:cNvSpPr>
            <a:spLocks noGrp="1"/>
          </p:cNvSpPr>
          <p:nvPr>
            <p:ph/>
          </p:nvPr>
        </p:nvSpPr>
        <p:spPr>
          <a:xfrm>
            <a:off x="34308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60" name="PlaceHolder 5"/>
          <p:cNvSpPr>
            <a:spLocks noGrp="1"/>
          </p:cNvSpPr>
          <p:nvPr>
            <p:ph/>
          </p:nvPr>
        </p:nvSpPr>
        <p:spPr>
          <a:xfrm>
            <a:off x="467712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62" name="PlaceHolder 2"/>
          <p:cNvSpPr>
            <a:spLocks noGrp="1"/>
          </p:cNvSpPr>
          <p:nvPr>
            <p:ph/>
          </p:nvPr>
        </p:nvSpPr>
        <p:spPr>
          <a:xfrm>
            <a:off x="343080" y="127620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63" name="PlaceHolder 3"/>
          <p:cNvSpPr>
            <a:spLocks noGrp="1"/>
          </p:cNvSpPr>
          <p:nvPr>
            <p:ph/>
          </p:nvPr>
        </p:nvSpPr>
        <p:spPr>
          <a:xfrm>
            <a:off x="3202560" y="127620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64" name="PlaceHolder 4"/>
          <p:cNvSpPr>
            <a:spLocks noGrp="1"/>
          </p:cNvSpPr>
          <p:nvPr>
            <p:ph/>
          </p:nvPr>
        </p:nvSpPr>
        <p:spPr>
          <a:xfrm>
            <a:off x="6062400" y="127620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65" name="PlaceHolder 5"/>
          <p:cNvSpPr>
            <a:spLocks noGrp="1"/>
          </p:cNvSpPr>
          <p:nvPr>
            <p:ph/>
          </p:nvPr>
        </p:nvSpPr>
        <p:spPr>
          <a:xfrm>
            <a:off x="343080" y="387288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66" name="PlaceHolder 6"/>
          <p:cNvSpPr>
            <a:spLocks noGrp="1"/>
          </p:cNvSpPr>
          <p:nvPr>
            <p:ph/>
          </p:nvPr>
        </p:nvSpPr>
        <p:spPr>
          <a:xfrm>
            <a:off x="3202560" y="387288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67" name="PlaceHolder 7"/>
          <p:cNvSpPr>
            <a:spLocks noGrp="1"/>
          </p:cNvSpPr>
          <p:nvPr>
            <p:ph/>
          </p:nvPr>
        </p:nvSpPr>
        <p:spPr>
          <a:xfrm>
            <a:off x="6062400" y="387288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4"/>
          </p:nvPr>
        </p:nvSpPr>
        <p:spPr/>
        <p:txBody>
          <a:bodyPr/>
          <a:p>
            <a:fld id="{7B1F22CA-3130-49ED-B8D9-90DE2C6A191E}" type="slidenum">
              <a:t>&lt;#&gt;</a:t>
            </a:fld>
          </a:p>
        </p:txBody>
      </p:sp>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77"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78" name="PlaceHolder 2"/>
          <p:cNvSpPr>
            <a:spLocks noGrp="1"/>
          </p:cNvSpPr>
          <p:nvPr>
            <p:ph type="subTitle"/>
          </p:nvPr>
        </p:nvSpPr>
        <p:spPr>
          <a:xfrm>
            <a:off x="343080" y="1276200"/>
            <a:ext cx="8457840" cy="4971240"/>
          </a:xfrm>
          <a:prstGeom prst="rect">
            <a:avLst/>
          </a:prstGeom>
          <a:noFill/>
          <a:ln w="0">
            <a:noFill/>
          </a:ln>
        </p:spPr>
        <p:txBody>
          <a:bodyPr lIns="0" rIns="0" tIns="0" bIns="0" anchor="ctr">
            <a:noAutofit/>
          </a:bodyPr>
          <a:p>
            <a:pPr indent="0" algn="ctr">
              <a:buNone/>
            </a:pPr>
            <a:endParaRPr b="0" lang="en-US" sz="3200" spc="-1" strike="noStrike">
              <a:solidFill>
                <a:srgbClr val="000000"/>
              </a:solidFill>
              <a:latin typeface="Arial"/>
            </a:endParaRPr>
          </a:p>
        </p:txBody>
      </p:sp>
      <p:sp>
        <p:nvSpPr>
          <p:cNvPr id="4" name="PlaceHolder 3"/>
          <p:cNvSpPr>
            <a:spLocks noGrp="1"/>
          </p:cNvSpPr>
          <p:nvPr>
            <p:ph type="sldNum" idx="4"/>
          </p:nvPr>
        </p:nvSpPr>
        <p:spPr/>
        <p:txBody>
          <a:bodyPr/>
          <a:p>
            <a:fld id="{36A043F2-403B-4208-98A6-E4940882277E}" type="slidenum">
              <a:t>&lt;#&gt;</a:t>
            </a:fld>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9"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80" name="PlaceHolder 2"/>
          <p:cNvSpPr>
            <a:spLocks noGrp="1"/>
          </p:cNvSpPr>
          <p:nvPr>
            <p:ph/>
          </p:nvPr>
        </p:nvSpPr>
        <p:spPr>
          <a:xfrm>
            <a:off x="343080" y="1276200"/>
            <a:ext cx="845784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4" name="PlaceHolder 3"/>
          <p:cNvSpPr>
            <a:spLocks noGrp="1"/>
          </p:cNvSpPr>
          <p:nvPr>
            <p:ph type="sldNum" idx="4"/>
          </p:nvPr>
        </p:nvSpPr>
        <p:spPr/>
        <p:txBody>
          <a:bodyPr/>
          <a:p>
            <a:fld id="{3080A7DC-5FD7-4877-BA8D-CBB7B39D754E}" type="slidenum">
              <a:t>&lt;#&gt;</a:t>
            </a:fld>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82" name="PlaceHolder 2"/>
          <p:cNvSpPr>
            <a:spLocks noGrp="1"/>
          </p:cNvSpPr>
          <p:nvPr>
            <p:ph/>
          </p:nvPr>
        </p:nvSpPr>
        <p:spPr>
          <a:xfrm>
            <a:off x="34308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83" name="PlaceHolder 3"/>
          <p:cNvSpPr>
            <a:spLocks noGrp="1"/>
          </p:cNvSpPr>
          <p:nvPr>
            <p:ph/>
          </p:nvPr>
        </p:nvSpPr>
        <p:spPr>
          <a:xfrm>
            <a:off x="467712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5" name="PlaceHolder 4"/>
          <p:cNvSpPr>
            <a:spLocks noGrp="1"/>
          </p:cNvSpPr>
          <p:nvPr>
            <p:ph type="sldNum" idx="4"/>
          </p:nvPr>
        </p:nvSpPr>
        <p:spPr/>
        <p:txBody>
          <a:bodyPr/>
          <a:p>
            <a:fld id="{5FAE1328-793D-44FB-9949-A5B2418C4C06}" type="slidenum">
              <a:t>&lt;#&gt;</a:t>
            </a:fld>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84"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3" name="PlaceHolder 2"/>
          <p:cNvSpPr>
            <a:spLocks noGrp="1"/>
          </p:cNvSpPr>
          <p:nvPr>
            <p:ph type="sldNum" idx="4"/>
          </p:nvPr>
        </p:nvSpPr>
        <p:spPr/>
        <p:txBody>
          <a:bodyPr/>
          <a:p>
            <a:fld id="{B8808035-E9D2-47D9-9E35-C554F753976E}" type="slidenum">
              <a:t>&lt;#&gt;</a:t>
            </a:fld>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85" name="PlaceHolder 1"/>
          <p:cNvSpPr>
            <a:spLocks noGrp="1"/>
          </p:cNvSpPr>
          <p:nvPr>
            <p:ph type="subTitle"/>
          </p:nvPr>
        </p:nvSpPr>
        <p:spPr>
          <a:xfrm>
            <a:off x="343080" y="192240"/>
            <a:ext cx="8457840" cy="4186440"/>
          </a:xfrm>
          <a:prstGeom prst="rect">
            <a:avLst/>
          </a:prstGeom>
          <a:noFill/>
          <a:ln w="0">
            <a:noFill/>
          </a:ln>
        </p:spPr>
        <p:txBody>
          <a:bodyPr lIns="0" rIns="0" tIns="0" bIns="0" anchor="ctr">
            <a:noAutofit/>
          </a:bodyPr>
          <a:p>
            <a:pPr algn="ctr"/>
            <a:endParaRPr b="0" lang="en-US" sz="3200" spc="-1" strike="noStrike">
              <a:solidFill>
                <a:srgbClr val="000000"/>
              </a:solidFill>
              <a:latin typeface="Arial"/>
            </a:endParaRPr>
          </a:p>
        </p:txBody>
      </p:sp>
      <p:sp>
        <p:nvSpPr>
          <p:cNvPr id="3" name="PlaceHolder 2"/>
          <p:cNvSpPr>
            <a:spLocks noGrp="1"/>
          </p:cNvSpPr>
          <p:nvPr>
            <p:ph type="sldNum" idx="4"/>
          </p:nvPr>
        </p:nvSpPr>
        <p:spPr/>
        <p:txBody>
          <a:bodyPr/>
          <a:p>
            <a:fld id="{0AAA2E12-6345-468D-9091-5B54EBDF84B6}" type="slidenum">
              <a:t>&lt;#&gt;</a:t>
            </a:fld>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87" name="PlaceHolder 2"/>
          <p:cNvSpPr>
            <a:spLocks noGrp="1"/>
          </p:cNvSpPr>
          <p:nvPr>
            <p:ph/>
          </p:nvPr>
        </p:nvSpPr>
        <p:spPr>
          <a:xfrm>
            <a:off x="34308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88" name="PlaceHolder 3"/>
          <p:cNvSpPr>
            <a:spLocks noGrp="1"/>
          </p:cNvSpPr>
          <p:nvPr>
            <p:ph/>
          </p:nvPr>
        </p:nvSpPr>
        <p:spPr>
          <a:xfrm>
            <a:off x="467712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89" name="PlaceHolder 4"/>
          <p:cNvSpPr>
            <a:spLocks noGrp="1"/>
          </p:cNvSpPr>
          <p:nvPr>
            <p:ph/>
          </p:nvPr>
        </p:nvSpPr>
        <p:spPr>
          <a:xfrm>
            <a:off x="34308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6" name="PlaceHolder 5"/>
          <p:cNvSpPr>
            <a:spLocks noGrp="1"/>
          </p:cNvSpPr>
          <p:nvPr>
            <p:ph type="sldNum" idx="4"/>
          </p:nvPr>
        </p:nvSpPr>
        <p:spPr/>
        <p:txBody>
          <a:bodyPr/>
          <a:p>
            <a:fld id="{FB76A2BD-AB26-479B-AC49-A7CF02B88F49}" type="slidenum">
              <a:t>&lt;#&gt;</a:t>
            </a:fld>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4" name="PlaceHolder 2"/>
          <p:cNvSpPr>
            <a:spLocks noGrp="1"/>
          </p:cNvSpPr>
          <p:nvPr>
            <p:ph/>
          </p:nvPr>
        </p:nvSpPr>
        <p:spPr>
          <a:xfrm>
            <a:off x="34308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5" name="PlaceHolder 3"/>
          <p:cNvSpPr>
            <a:spLocks noGrp="1"/>
          </p:cNvSpPr>
          <p:nvPr>
            <p:ph/>
          </p:nvPr>
        </p:nvSpPr>
        <p:spPr>
          <a:xfrm>
            <a:off x="467712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6" name="PlaceHolder 4"/>
          <p:cNvSpPr>
            <a:spLocks noGrp="1"/>
          </p:cNvSpPr>
          <p:nvPr>
            <p:ph/>
          </p:nvPr>
        </p:nvSpPr>
        <p:spPr>
          <a:xfrm>
            <a:off x="467712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90"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91" name="PlaceHolder 2"/>
          <p:cNvSpPr>
            <a:spLocks noGrp="1"/>
          </p:cNvSpPr>
          <p:nvPr>
            <p:ph/>
          </p:nvPr>
        </p:nvSpPr>
        <p:spPr>
          <a:xfrm>
            <a:off x="34308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92" name="PlaceHolder 3"/>
          <p:cNvSpPr>
            <a:spLocks noGrp="1"/>
          </p:cNvSpPr>
          <p:nvPr>
            <p:ph/>
          </p:nvPr>
        </p:nvSpPr>
        <p:spPr>
          <a:xfrm>
            <a:off x="467712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93" name="PlaceHolder 4"/>
          <p:cNvSpPr>
            <a:spLocks noGrp="1"/>
          </p:cNvSpPr>
          <p:nvPr>
            <p:ph/>
          </p:nvPr>
        </p:nvSpPr>
        <p:spPr>
          <a:xfrm>
            <a:off x="467712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6" name="PlaceHolder 5"/>
          <p:cNvSpPr>
            <a:spLocks noGrp="1"/>
          </p:cNvSpPr>
          <p:nvPr>
            <p:ph type="sldNum" idx="4"/>
          </p:nvPr>
        </p:nvSpPr>
        <p:spPr/>
        <p:txBody>
          <a:bodyPr/>
          <a:p>
            <a:fld id="{28E8CB57-C4D0-474E-A0EE-64CA38D85D04}" type="slidenum">
              <a:t>&lt;#&gt;</a:t>
            </a:fld>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4"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95" name="PlaceHolder 2"/>
          <p:cNvSpPr>
            <a:spLocks noGrp="1"/>
          </p:cNvSpPr>
          <p:nvPr>
            <p:ph/>
          </p:nvPr>
        </p:nvSpPr>
        <p:spPr>
          <a:xfrm>
            <a:off x="34308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96" name="PlaceHolder 3"/>
          <p:cNvSpPr>
            <a:spLocks noGrp="1"/>
          </p:cNvSpPr>
          <p:nvPr>
            <p:ph/>
          </p:nvPr>
        </p:nvSpPr>
        <p:spPr>
          <a:xfrm>
            <a:off x="467712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97" name="PlaceHolder 4"/>
          <p:cNvSpPr>
            <a:spLocks noGrp="1"/>
          </p:cNvSpPr>
          <p:nvPr>
            <p:ph/>
          </p:nvPr>
        </p:nvSpPr>
        <p:spPr>
          <a:xfrm>
            <a:off x="343080" y="3872880"/>
            <a:ext cx="84578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6" name="PlaceHolder 5"/>
          <p:cNvSpPr>
            <a:spLocks noGrp="1"/>
          </p:cNvSpPr>
          <p:nvPr>
            <p:ph type="sldNum" idx="4"/>
          </p:nvPr>
        </p:nvSpPr>
        <p:spPr/>
        <p:txBody>
          <a:bodyPr/>
          <a:p>
            <a:fld id="{EE5ED1A9-B927-4642-A780-83ECC8B6D686}" type="slidenum">
              <a:t>&lt;#&gt;</a:t>
            </a:fld>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99" name="PlaceHolder 2"/>
          <p:cNvSpPr>
            <a:spLocks noGrp="1"/>
          </p:cNvSpPr>
          <p:nvPr>
            <p:ph/>
          </p:nvPr>
        </p:nvSpPr>
        <p:spPr>
          <a:xfrm>
            <a:off x="343080" y="1276200"/>
            <a:ext cx="84578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00" name="PlaceHolder 3"/>
          <p:cNvSpPr>
            <a:spLocks noGrp="1"/>
          </p:cNvSpPr>
          <p:nvPr>
            <p:ph/>
          </p:nvPr>
        </p:nvSpPr>
        <p:spPr>
          <a:xfrm>
            <a:off x="343080" y="3872880"/>
            <a:ext cx="84578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5" name="PlaceHolder 4"/>
          <p:cNvSpPr>
            <a:spLocks noGrp="1"/>
          </p:cNvSpPr>
          <p:nvPr>
            <p:ph type="sldNum" idx="4"/>
          </p:nvPr>
        </p:nvSpPr>
        <p:spPr/>
        <p:txBody>
          <a:bodyPr/>
          <a:p>
            <a:fld id="{89B7A2CF-104A-48A2-89DC-88E29A56DE22}" type="slidenum">
              <a:t>&lt;#&gt;</a:t>
            </a:fld>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1"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302" name="PlaceHolder 2"/>
          <p:cNvSpPr>
            <a:spLocks noGrp="1"/>
          </p:cNvSpPr>
          <p:nvPr>
            <p:ph/>
          </p:nvPr>
        </p:nvSpPr>
        <p:spPr>
          <a:xfrm>
            <a:off x="34308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03" name="PlaceHolder 3"/>
          <p:cNvSpPr>
            <a:spLocks noGrp="1"/>
          </p:cNvSpPr>
          <p:nvPr>
            <p:ph/>
          </p:nvPr>
        </p:nvSpPr>
        <p:spPr>
          <a:xfrm>
            <a:off x="467712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04" name="PlaceHolder 4"/>
          <p:cNvSpPr>
            <a:spLocks noGrp="1"/>
          </p:cNvSpPr>
          <p:nvPr>
            <p:ph/>
          </p:nvPr>
        </p:nvSpPr>
        <p:spPr>
          <a:xfrm>
            <a:off x="34308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05" name="PlaceHolder 5"/>
          <p:cNvSpPr>
            <a:spLocks noGrp="1"/>
          </p:cNvSpPr>
          <p:nvPr>
            <p:ph/>
          </p:nvPr>
        </p:nvSpPr>
        <p:spPr>
          <a:xfrm>
            <a:off x="467712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7" name="PlaceHolder 6"/>
          <p:cNvSpPr>
            <a:spLocks noGrp="1"/>
          </p:cNvSpPr>
          <p:nvPr>
            <p:ph type="sldNum" idx="4"/>
          </p:nvPr>
        </p:nvSpPr>
        <p:spPr/>
        <p:txBody>
          <a:bodyPr/>
          <a:p>
            <a:fld id="{E086C534-6519-4ADA-8DB7-63517BA0C9A7}" type="slidenum">
              <a:t>&lt;#&gt;</a:t>
            </a:fld>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06"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307" name="PlaceHolder 2"/>
          <p:cNvSpPr>
            <a:spLocks noGrp="1"/>
          </p:cNvSpPr>
          <p:nvPr>
            <p:ph/>
          </p:nvPr>
        </p:nvSpPr>
        <p:spPr>
          <a:xfrm>
            <a:off x="343080" y="127620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08" name="PlaceHolder 3"/>
          <p:cNvSpPr>
            <a:spLocks noGrp="1"/>
          </p:cNvSpPr>
          <p:nvPr>
            <p:ph/>
          </p:nvPr>
        </p:nvSpPr>
        <p:spPr>
          <a:xfrm>
            <a:off x="3202560" y="127620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09" name="PlaceHolder 4"/>
          <p:cNvSpPr>
            <a:spLocks noGrp="1"/>
          </p:cNvSpPr>
          <p:nvPr>
            <p:ph/>
          </p:nvPr>
        </p:nvSpPr>
        <p:spPr>
          <a:xfrm>
            <a:off x="6062400" y="127620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10" name="PlaceHolder 5"/>
          <p:cNvSpPr>
            <a:spLocks noGrp="1"/>
          </p:cNvSpPr>
          <p:nvPr>
            <p:ph/>
          </p:nvPr>
        </p:nvSpPr>
        <p:spPr>
          <a:xfrm>
            <a:off x="343080" y="387288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11" name="PlaceHolder 6"/>
          <p:cNvSpPr>
            <a:spLocks noGrp="1"/>
          </p:cNvSpPr>
          <p:nvPr>
            <p:ph/>
          </p:nvPr>
        </p:nvSpPr>
        <p:spPr>
          <a:xfrm>
            <a:off x="3202560" y="387288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12" name="PlaceHolder 7"/>
          <p:cNvSpPr>
            <a:spLocks noGrp="1"/>
          </p:cNvSpPr>
          <p:nvPr>
            <p:ph/>
          </p:nvPr>
        </p:nvSpPr>
        <p:spPr>
          <a:xfrm>
            <a:off x="6062400" y="387288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9" name="PlaceHolder 8"/>
          <p:cNvSpPr>
            <a:spLocks noGrp="1"/>
          </p:cNvSpPr>
          <p:nvPr>
            <p:ph type="sldNum" idx="4"/>
          </p:nvPr>
        </p:nvSpPr>
        <p:spPr/>
        <p:txBody>
          <a:bodyPr/>
          <a:p>
            <a:fld id="{04B626EC-FED2-4C12-BE6D-1EAEDB061C4C}" type="slidenum">
              <a:t>&lt;#&gt;</a:t>
            </a:fld>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5"/>
          </p:nvPr>
        </p:nvSpPr>
        <p:spPr/>
        <p:txBody>
          <a:bodyPr/>
          <a:p>
            <a:fld id="{06E06C74-1173-4E5F-BFF9-14161612F55F}" type="slidenum">
              <a:t>&lt;#&gt;</a:t>
            </a:fld>
          </a:p>
        </p:txBody>
      </p:sp>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20"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321" name="PlaceHolder 2"/>
          <p:cNvSpPr>
            <a:spLocks noGrp="1"/>
          </p:cNvSpPr>
          <p:nvPr>
            <p:ph type="subTitle"/>
          </p:nvPr>
        </p:nvSpPr>
        <p:spPr>
          <a:xfrm>
            <a:off x="343080" y="1276200"/>
            <a:ext cx="8457840" cy="4971240"/>
          </a:xfrm>
          <a:prstGeom prst="rect">
            <a:avLst/>
          </a:prstGeom>
          <a:noFill/>
          <a:ln w="0">
            <a:noFill/>
          </a:ln>
        </p:spPr>
        <p:txBody>
          <a:bodyPr lIns="0" rIns="0" tIns="0" bIns="0" anchor="ctr">
            <a:noAutofit/>
          </a:bodyPr>
          <a:p>
            <a:pPr indent="0" algn="ctr">
              <a:buNone/>
            </a:pPr>
            <a:endParaRPr b="0" lang="en-US" sz="3200" spc="-1" strike="noStrike">
              <a:solidFill>
                <a:srgbClr val="000000"/>
              </a:solidFill>
              <a:latin typeface="Arial"/>
            </a:endParaRPr>
          </a:p>
        </p:txBody>
      </p:sp>
      <p:sp>
        <p:nvSpPr>
          <p:cNvPr id="4" name="PlaceHolder 3"/>
          <p:cNvSpPr>
            <a:spLocks noGrp="1"/>
          </p:cNvSpPr>
          <p:nvPr>
            <p:ph type="sldNum" idx="5"/>
          </p:nvPr>
        </p:nvSpPr>
        <p:spPr/>
        <p:txBody>
          <a:bodyPr/>
          <a:p>
            <a:fld id="{2CBE1CC1-6340-4899-B76B-5EB25243022C}" type="slidenum">
              <a:t>&lt;#&gt;</a:t>
            </a:fld>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22"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323" name="PlaceHolder 2"/>
          <p:cNvSpPr>
            <a:spLocks noGrp="1"/>
          </p:cNvSpPr>
          <p:nvPr>
            <p:ph/>
          </p:nvPr>
        </p:nvSpPr>
        <p:spPr>
          <a:xfrm>
            <a:off x="343080" y="1276200"/>
            <a:ext cx="845784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4" name="PlaceHolder 3"/>
          <p:cNvSpPr>
            <a:spLocks noGrp="1"/>
          </p:cNvSpPr>
          <p:nvPr>
            <p:ph type="sldNum" idx="5"/>
          </p:nvPr>
        </p:nvSpPr>
        <p:spPr/>
        <p:txBody>
          <a:bodyPr/>
          <a:p>
            <a:fld id="{F1BE7DEE-ADE2-46D7-B4EE-3D9999834B4C}" type="slidenum">
              <a:t>&lt;#&gt;</a:t>
            </a:fld>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24"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325" name="PlaceHolder 2"/>
          <p:cNvSpPr>
            <a:spLocks noGrp="1"/>
          </p:cNvSpPr>
          <p:nvPr>
            <p:ph/>
          </p:nvPr>
        </p:nvSpPr>
        <p:spPr>
          <a:xfrm>
            <a:off x="34308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26" name="PlaceHolder 3"/>
          <p:cNvSpPr>
            <a:spLocks noGrp="1"/>
          </p:cNvSpPr>
          <p:nvPr>
            <p:ph/>
          </p:nvPr>
        </p:nvSpPr>
        <p:spPr>
          <a:xfrm>
            <a:off x="467712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5" name="PlaceHolder 4"/>
          <p:cNvSpPr>
            <a:spLocks noGrp="1"/>
          </p:cNvSpPr>
          <p:nvPr>
            <p:ph type="sldNum" idx="5"/>
          </p:nvPr>
        </p:nvSpPr>
        <p:spPr/>
        <p:txBody>
          <a:bodyPr/>
          <a:p>
            <a:fld id="{265AF7C3-7914-46B1-A78C-E155BA8C2FD6}" type="slidenum">
              <a:t>&lt;#&gt;</a:t>
            </a:fld>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27"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3" name="PlaceHolder 2"/>
          <p:cNvSpPr>
            <a:spLocks noGrp="1"/>
          </p:cNvSpPr>
          <p:nvPr>
            <p:ph type="sldNum" idx="5"/>
          </p:nvPr>
        </p:nvSpPr>
        <p:spPr/>
        <p:txBody>
          <a:bodyPr/>
          <a:p>
            <a:fld id="{6F3055D5-A1BB-4A43-A800-D00CAF91FD65}" type="slidenum">
              <a:t>&lt;#&gt;</a:t>
            </a:fld>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28" name="PlaceHolder 2"/>
          <p:cNvSpPr>
            <a:spLocks noGrp="1"/>
          </p:cNvSpPr>
          <p:nvPr>
            <p:ph/>
          </p:nvPr>
        </p:nvSpPr>
        <p:spPr>
          <a:xfrm>
            <a:off x="34308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29" name="PlaceHolder 3"/>
          <p:cNvSpPr>
            <a:spLocks noGrp="1"/>
          </p:cNvSpPr>
          <p:nvPr>
            <p:ph/>
          </p:nvPr>
        </p:nvSpPr>
        <p:spPr>
          <a:xfrm>
            <a:off x="467712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0" name="PlaceHolder 4"/>
          <p:cNvSpPr>
            <a:spLocks noGrp="1"/>
          </p:cNvSpPr>
          <p:nvPr>
            <p:ph/>
          </p:nvPr>
        </p:nvSpPr>
        <p:spPr>
          <a:xfrm>
            <a:off x="343080" y="3872880"/>
            <a:ext cx="84578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28" name="PlaceHolder 1"/>
          <p:cNvSpPr>
            <a:spLocks noGrp="1"/>
          </p:cNvSpPr>
          <p:nvPr>
            <p:ph type="subTitle"/>
          </p:nvPr>
        </p:nvSpPr>
        <p:spPr>
          <a:xfrm>
            <a:off x="343080" y="192240"/>
            <a:ext cx="8457840" cy="4186440"/>
          </a:xfrm>
          <a:prstGeom prst="rect">
            <a:avLst/>
          </a:prstGeom>
          <a:noFill/>
          <a:ln w="0">
            <a:noFill/>
          </a:ln>
        </p:spPr>
        <p:txBody>
          <a:bodyPr lIns="0" rIns="0" tIns="0" bIns="0" anchor="ctr">
            <a:noAutofit/>
          </a:bodyPr>
          <a:p>
            <a:pPr algn="ctr"/>
            <a:endParaRPr b="0" lang="en-US" sz="3200" spc="-1" strike="noStrike">
              <a:solidFill>
                <a:srgbClr val="000000"/>
              </a:solidFill>
              <a:latin typeface="Arial"/>
            </a:endParaRPr>
          </a:p>
        </p:txBody>
      </p:sp>
      <p:sp>
        <p:nvSpPr>
          <p:cNvPr id="3" name="PlaceHolder 2"/>
          <p:cNvSpPr>
            <a:spLocks noGrp="1"/>
          </p:cNvSpPr>
          <p:nvPr>
            <p:ph type="sldNum" idx="5"/>
          </p:nvPr>
        </p:nvSpPr>
        <p:spPr/>
        <p:txBody>
          <a:bodyPr/>
          <a:p>
            <a:fld id="{18F56A81-82E8-4754-8102-30A7E67BDD65}" type="slidenum">
              <a:t>&lt;#&gt;</a:t>
            </a:fld>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29"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330" name="PlaceHolder 2"/>
          <p:cNvSpPr>
            <a:spLocks noGrp="1"/>
          </p:cNvSpPr>
          <p:nvPr>
            <p:ph/>
          </p:nvPr>
        </p:nvSpPr>
        <p:spPr>
          <a:xfrm>
            <a:off x="34308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31" name="PlaceHolder 3"/>
          <p:cNvSpPr>
            <a:spLocks noGrp="1"/>
          </p:cNvSpPr>
          <p:nvPr>
            <p:ph/>
          </p:nvPr>
        </p:nvSpPr>
        <p:spPr>
          <a:xfrm>
            <a:off x="467712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32" name="PlaceHolder 4"/>
          <p:cNvSpPr>
            <a:spLocks noGrp="1"/>
          </p:cNvSpPr>
          <p:nvPr>
            <p:ph/>
          </p:nvPr>
        </p:nvSpPr>
        <p:spPr>
          <a:xfrm>
            <a:off x="34308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6" name="PlaceHolder 5"/>
          <p:cNvSpPr>
            <a:spLocks noGrp="1"/>
          </p:cNvSpPr>
          <p:nvPr>
            <p:ph type="sldNum" idx="5"/>
          </p:nvPr>
        </p:nvSpPr>
        <p:spPr/>
        <p:txBody>
          <a:bodyPr/>
          <a:p>
            <a:fld id="{4B1279C5-44FC-4F48-BC02-7FF11A1382A2}" type="slidenum">
              <a:t>&lt;#&gt;</a:t>
            </a:fld>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33"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334" name="PlaceHolder 2"/>
          <p:cNvSpPr>
            <a:spLocks noGrp="1"/>
          </p:cNvSpPr>
          <p:nvPr>
            <p:ph/>
          </p:nvPr>
        </p:nvSpPr>
        <p:spPr>
          <a:xfrm>
            <a:off x="343080" y="1276200"/>
            <a:ext cx="4127400" cy="497124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35" name="PlaceHolder 3"/>
          <p:cNvSpPr>
            <a:spLocks noGrp="1"/>
          </p:cNvSpPr>
          <p:nvPr>
            <p:ph/>
          </p:nvPr>
        </p:nvSpPr>
        <p:spPr>
          <a:xfrm>
            <a:off x="467712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36" name="PlaceHolder 4"/>
          <p:cNvSpPr>
            <a:spLocks noGrp="1"/>
          </p:cNvSpPr>
          <p:nvPr>
            <p:ph/>
          </p:nvPr>
        </p:nvSpPr>
        <p:spPr>
          <a:xfrm>
            <a:off x="467712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6" name="PlaceHolder 5"/>
          <p:cNvSpPr>
            <a:spLocks noGrp="1"/>
          </p:cNvSpPr>
          <p:nvPr>
            <p:ph type="sldNum" idx="5"/>
          </p:nvPr>
        </p:nvSpPr>
        <p:spPr/>
        <p:txBody>
          <a:bodyPr/>
          <a:p>
            <a:fld id="{2CD6A288-B444-405E-8212-B1750C12BD56}" type="slidenum">
              <a:t>&lt;#&gt;</a:t>
            </a:fld>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338" name="PlaceHolder 2"/>
          <p:cNvSpPr>
            <a:spLocks noGrp="1"/>
          </p:cNvSpPr>
          <p:nvPr>
            <p:ph/>
          </p:nvPr>
        </p:nvSpPr>
        <p:spPr>
          <a:xfrm>
            <a:off x="34308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39" name="PlaceHolder 3"/>
          <p:cNvSpPr>
            <a:spLocks noGrp="1"/>
          </p:cNvSpPr>
          <p:nvPr>
            <p:ph/>
          </p:nvPr>
        </p:nvSpPr>
        <p:spPr>
          <a:xfrm>
            <a:off x="467712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40" name="PlaceHolder 4"/>
          <p:cNvSpPr>
            <a:spLocks noGrp="1"/>
          </p:cNvSpPr>
          <p:nvPr>
            <p:ph/>
          </p:nvPr>
        </p:nvSpPr>
        <p:spPr>
          <a:xfrm>
            <a:off x="343080" y="3872880"/>
            <a:ext cx="84578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6" name="PlaceHolder 5"/>
          <p:cNvSpPr>
            <a:spLocks noGrp="1"/>
          </p:cNvSpPr>
          <p:nvPr>
            <p:ph type="sldNum" idx="5"/>
          </p:nvPr>
        </p:nvSpPr>
        <p:spPr/>
        <p:txBody>
          <a:bodyPr/>
          <a:p>
            <a:fld id="{38D6359E-07B3-410A-A23A-0932468687C8}" type="slidenum">
              <a:t>&lt;#&gt;</a:t>
            </a:fld>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41"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342" name="PlaceHolder 2"/>
          <p:cNvSpPr>
            <a:spLocks noGrp="1"/>
          </p:cNvSpPr>
          <p:nvPr>
            <p:ph/>
          </p:nvPr>
        </p:nvSpPr>
        <p:spPr>
          <a:xfrm>
            <a:off x="343080" y="1276200"/>
            <a:ext cx="84578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43" name="PlaceHolder 3"/>
          <p:cNvSpPr>
            <a:spLocks noGrp="1"/>
          </p:cNvSpPr>
          <p:nvPr>
            <p:ph/>
          </p:nvPr>
        </p:nvSpPr>
        <p:spPr>
          <a:xfrm>
            <a:off x="343080" y="3872880"/>
            <a:ext cx="84578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5" name="PlaceHolder 4"/>
          <p:cNvSpPr>
            <a:spLocks noGrp="1"/>
          </p:cNvSpPr>
          <p:nvPr>
            <p:ph type="sldNum" idx="5"/>
          </p:nvPr>
        </p:nvSpPr>
        <p:spPr/>
        <p:txBody>
          <a:bodyPr/>
          <a:p>
            <a:fld id="{E92AEED2-AC8E-4474-B13F-4B5486FD66BC}" type="slidenum">
              <a:t>&lt;#&gt;</a:t>
            </a:fld>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44"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345" name="PlaceHolder 2"/>
          <p:cNvSpPr>
            <a:spLocks noGrp="1"/>
          </p:cNvSpPr>
          <p:nvPr>
            <p:ph/>
          </p:nvPr>
        </p:nvSpPr>
        <p:spPr>
          <a:xfrm>
            <a:off x="34308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46" name="PlaceHolder 3"/>
          <p:cNvSpPr>
            <a:spLocks noGrp="1"/>
          </p:cNvSpPr>
          <p:nvPr>
            <p:ph/>
          </p:nvPr>
        </p:nvSpPr>
        <p:spPr>
          <a:xfrm>
            <a:off x="4677120" y="127620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47" name="PlaceHolder 4"/>
          <p:cNvSpPr>
            <a:spLocks noGrp="1"/>
          </p:cNvSpPr>
          <p:nvPr>
            <p:ph/>
          </p:nvPr>
        </p:nvSpPr>
        <p:spPr>
          <a:xfrm>
            <a:off x="34308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48" name="PlaceHolder 5"/>
          <p:cNvSpPr>
            <a:spLocks noGrp="1"/>
          </p:cNvSpPr>
          <p:nvPr>
            <p:ph/>
          </p:nvPr>
        </p:nvSpPr>
        <p:spPr>
          <a:xfrm>
            <a:off x="4677120" y="3872880"/>
            <a:ext cx="412740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7" name="PlaceHolder 6"/>
          <p:cNvSpPr>
            <a:spLocks noGrp="1"/>
          </p:cNvSpPr>
          <p:nvPr>
            <p:ph type="sldNum" idx="5"/>
          </p:nvPr>
        </p:nvSpPr>
        <p:spPr/>
        <p:txBody>
          <a:bodyPr/>
          <a:p>
            <a:fld id="{5CB17412-DCE0-49C1-9F1F-E0B2A54C9517}" type="slidenum">
              <a:t>&lt;#&gt;</a:t>
            </a:fld>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9" name="PlaceHolder 1"/>
          <p:cNvSpPr>
            <a:spLocks noGrp="1"/>
          </p:cNvSpPr>
          <p:nvPr>
            <p:ph type="title"/>
          </p:nvPr>
        </p:nvSpPr>
        <p:spPr>
          <a:xfrm>
            <a:off x="343080" y="192240"/>
            <a:ext cx="8457840" cy="90288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Arial"/>
            </a:endParaRPr>
          </a:p>
        </p:txBody>
      </p:sp>
      <p:sp>
        <p:nvSpPr>
          <p:cNvPr id="350" name="PlaceHolder 2"/>
          <p:cNvSpPr>
            <a:spLocks noGrp="1"/>
          </p:cNvSpPr>
          <p:nvPr>
            <p:ph/>
          </p:nvPr>
        </p:nvSpPr>
        <p:spPr>
          <a:xfrm>
            <a:off x="343080" y="127620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51" name="PlaceHolder 3"/>
          <p:cNvSpPr>
            <a:spLocks noGrp="1"/>
          </p:cNvSpPr>
          <p:nvPr>
            <p:ph/>
          </p:nvPr>
        </p:nvSpPr>
        <p:spPr>
          <a:xfrm>
            <a:off x="3202560" y="127620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52" name="PlaceHolder 4"/>
          <p:cNvSpPr>
            <a:spLocks noGrp="1"/>
          </p:cNvSpPr>
          <p:nvPr>
            <p:ph/>
          </p:nvPr>
        </p:nvSpPr>
        <p:spPr>
          <a:xfrm>
            <a:off x="6062400" y="127620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53" name="PlaceHolder 5"/>
          <p:cNvSpPr>
            <a:spLocks noGrp="1"/>
          </p:cNvSpPr>
          <p:nvPr>
            <p:ph/>
          </p:nvPr>
        </p:nvSpPr>
        <p:spPr>
          <a:xfrm>
            <a:off x="343080" y="387288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54" name="PlaceHolder 6"/>
          <p:cNvSpPr>
            <a:spLocks noGrp="1"/>
          </p:cNvSpPr>
          <p:nvPr>
            <p:ph/>
          </p:nvPr>
        </p:nvSpPr>
        <p:spPr>
          <a:xfrm>
            <a:off x="3202560" y="387288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355" name="PlaceHolder 7"/>
          <p:cNvSpPr>
            <a:spLocks noGrp="1"/>
          </p:cNvSpPr>
          <p:nvPr>
            <p:ph/>
          </p:nvPr>
        </p:nvSpPr>
        <p:spPr>
          <a:xfrm>
            <a:off x="6062400" y="3872880"/>
            <a:ext cx="2723040" cy="2370960"/>
          </a:xfrm>
          <a:prstGeom prst="rect">
            <a:avLst/>
          </a:prstGeom>
          <a:noFill/>
          <a:ln w="0">
            <a:noFill/>
          </a:ln>
        </p:spPr>
        <p:txBody>
          <a:bodyPr lIns="0" rIns="0" tIns="0" bIns="0" anchor="t">
            <a:normAutofit/>
          </a:bodyPr>
          <a:p>
            <a:pPr indent="0">
              <a:spcBef>
                <a:spcPts val="1409"/>
              </a:spcBef>
              <a:buNone/>
            </a:pPr>
            <a:endParaRPr b="0" lang="en-US" sz="2400" spc="-1" strike="noStrike">
              <a:solidFill>
                <a:schemeClr val="dk2"/>
              </a:solidFill>
              <a:latin typeface="Arial"/>
            </a:endParaRPr>
          </a:p>
        </p:txBody>
      </p:sp>
      <p:sp>
        <p:nvSpPr>
          <p:cNvPr id="9" name="PlaceHolder 8"/>
          <p:cNvSpPr>
            <a:spLocks noGrp="1"/>
          </p:cNvSpPr>
          <p:nvPr>
            <p:ph type="sldNum" idx="5"/>
          </p:nvPr>
        </p:nvSpPr>
        <p:spPr/>
        <p:txBody>
          <a:bodyPr/>
          <a:p>
            <a:fld id="{B733EE6B-4DA9-4F13-A687-2D12E949C8EB}" type="slidenum">
              <a:t>&lt;#&gt;</a:t>
            </a:fld>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MGH logo" descr=""/>
          <p:cNvPicPr/>
          <p:nvPr/>
        </p:nvPicPr>
        <p:blipFill>
          <a:blip r:embed="rId2"/>
          <a:stretch/>
        </p:blipFill>
        <p:spPr>
          <a:xfrm>
            <a:off x="294120" y="283320"/>
            <a:ext cx="999000" cy="999000"/>
          </a:xfrm>
          <a:prstGeom prst="rect">
            <a:avLst/>
          </a:prstGeom>
          <a:ln w="0">
            <a:noFill/>
          </a:ln>
        </p:spPr>
      </p:pic>
      <p:sp>
        <p:nvSpPr>
          <p:cNvPr id="1" name="MGH Tagline"/>
          <p:cNvSpPr/>
          <p:nvPr/>
        </p:nvSpPr>
        <p:spPr>
          <a:xfrm>
            <a:off x="5060160" y="336600"/>
            <a:ext cx="3873600" cy="334080"/>
          </a:xfrm>
          <a:prstGeom prst="rect">
            <a:avLst/>
          </a:prstGeom>
          <a:noFill/>
          <a:ln w="0">
            <a:noFill/>
          </a:ln>
        </p:spPr>
        <p:style>
          <a:lnRef idx="0"/>
          <a:fillRef idx="0"/>
          <a:effectRef idx="0"/>
          <a:fontRef idx="minor"/>
        </p:style>
        <p:txBody>
          <a:bodyPr lIns="45720" rIns="45720" tIns="45000" bIns="45000" anchor="t">
            <a:spAutoFit/>
          </a:bodyPr>
          <a:p>
            <a:pPr defTabSz="914400">
              <a:lnSpc>
                <a:spcPct val="100000"/>
              </a:lnSpc>
              <a:tabLst>
                <a:tab algn="l" pos="0"/>
              </a:tabLst>
            </a:pPr>
            <a:r>
              <a:rPr b="0" lang="en-US" sz="1600" spc="38" strike="noStrike">
                <a:solidFill>
                  <a:schemeClr val="dk1"/>
                </a:solidFill>
                <a:latin typeface="Arial"/>
                <a:ea typeface="Calibri"/>
              </a:rPr>
              <a:t>Because learning changes everything.</a:t>
            </a:r>
            <a:r>
              <a:rPr b="0" lang="en-US" sz="1050" spc="38" strike="noStrike" baseline="60000">
                <a:solidFill>
                  <a:schemeClr val="dk1"/>
                </a:solidFill>
                <a:latin typeface="Arial"/>
                <a:ea typeface="Calibri"/>
              </a:rPr>
              <a:t>®</a:t>
            </a:r>
            <a:endParaRPr b="0" lang="en-US" sz="1050" spc="-1" strike="noStrike">
              <a:solidFill>
                <a:srgbClr val="000000"/>
              </a:solidFill>
              <a:latin typeface="Arial"/>
            </a:endParaRPr>
          </a:p>
        </p:txBody>
      </p:sp>
      <p:sp>
        <p:nvSpPr>
          <p:cNvPr id="2" name="MGH Yellow Line">
            <a:extLst>
              <a:ext uri="{C183D7F6-B498-43B3-948B-1728B52AA6E4}">
                <adec:decorative xmlns:adec="http://schemas.microsoft.com/office/drawing/2017/decorative" val="1"/>
              </a:ext>
            </a:extLst>
          </p:cNvPr>
          <p:cNvSpPr/>
          <p:nvPr/>
        </p:nvSpPr>
        <p:spPr>
          <a:xfrm>
            <a:off x="0" y="6432120"/>
            <a:ext cx="9143640" cy="54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rIns="90000" tIns="9720" bIns="9720" anchor="ctr">
            <a:noAutofit/>
          </a:bodyPr>
          <a:p>
            <a:pPr algn="ctr" defTabSz="914400">
              <a:lnSpc>
                <a:spcPct val="100000"/>
              </a:lnSpc>
            </a:pPr>
            <a:endParaRPr b="0" lang="en-US" sz="1800" spc="-1" strike="noStrike">
              <a:solidFill>
                <a:schemeClr val="lt1"/>
              </a:solidFill>
              <a:latin typeface="Arial"/>
            </a:endParaRPr>
          </a:p>
        </p:txBody>
      </p:sp>
      <p:grpSp>
        <p:nvGrpSpPr>
          <p:cNvPr id="3" name="MHE Altered Background, fixed">
            <a:extLst>
              <a:ext uri="{C183D7F6-B498-43B3-948B-1728B52AA6E4}">
                <adec:decorative xmlns:adec="http://schemas.microsoft.com/office/drawing/2017/decorative" val="1"/>
              </a:ext>
            </a:extLst>
          </p:cNvPr>
          <p:cNvGrpSpPr/>
          <p:nvPr/>
        </p:nvGrpSpPr>
        <p:grpSpPr>
          <a:xfrm>
            <a:off x="343080" y="2094840"/>
            <a:ext cx="3885840" cy="3885840"/>
            <a:chOff x="343080" y="2094840"/>
            <a:chExt cx="3885840" cy="3885840"/>
          </a:xfrm>
        </p:grpSpPr>
        <p:sp>
          <p:nvSpPr>
            <p:cNvPr id="4" name="Rectangle 13"/>
            <p:cNvSpPr/>
            <p:nvPr/>
          </p:nvSpPr>
          <p:spPr>
            <a:xfrm>
              <a:off x="343080" y="2094840"/>
              <a:ext cx="3885840" cy="388584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Arial"/>
              </a:endParaRPr>
            </a:p>
          </p:txBody>
        </p:sp>
        <p:sp>
          <p:nvSpPr>
            <p:cNvPr id="5" name="Rectangle 14"/>
            <p:cNvSpPr/>
            <p:nvPr/>
          </p:nvSpPr>
          <p:spPr>
            <a:xfrm>
              <a:off x="495360" y="2361600"/>
              <a:ext cx="3428640" cy="346716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Arial"/>
              </a:endParaRPr>
            </a:p>
          </p:txBody>
        </p:sp>
      </p:grpSp>
      <p:sp>
        <p:nvSpPr>
          <p:cNvPr id="6" name="PlaceHolder 1"/>
          <p:cNvSpPr>
            <a:spLocks noGrp="1"/>
          </p:cNvSpPr>
          <p:nvPr>
            <p:ph type="title"/>
          </p:nvPr>
        </p:nvSpPr>
        <p:spPr>
          <a:xfrm>
            <a:off x="621720" y="2607480"/>
            <a:ext cx="3035520" cy="1393560"/>
          </a:xfrm>
          <a:prstGeom prst="rect">
            <a:avLst/>
          </a:prstGeom>
          <a:noFill/>
          <a:ln w="0">
            <a:noFill/>
          </a:ln>
        </p:spPr>
        <p:txBody>
          <a:bodyPr lIns="90000" rIns="90000" tIns="45000" bIns="45000" anchor="b">
            <a:noAutofit/>
          </a:bodyPr>
          <a:p>
            <a:pPr indent="0" defTabSz="914400">
              <a:lnSpc>
                <a:spcPct val="100000"/>
              </a:lnSpc>
              <a:buNone/>
            </a:pPr>
            <a:r>
              <a:rPr b="1" lang="en-US" sz="2600" spc="-1" strike="noStrike">
                <a:solidFill>
                  <a:schemeClr val="lt1"/>
                </a:solidFill>
                <a:latin typeface="Arial"/>
              </a:rPr>
              <a:t>Presentation Title</a:t>
            </a:r>
            <a:endParaRPr b="0" lang="en-US" sz="2600" spc="-1" strike="noStrike">
              <a:solidFill>
                <a:schemeClr val="dk1"/>
              </a:solidFill>
              <a:latin typeface="Arial"/>
            </a:endParaRPr>
          </a:p>
        </p:txBody>
      </p:sp>
      <p:cxnSp>
        <p:nvCxnSpPr>
          <p:cNvPr id="7" name="MHE line separating subtitles from text">
            <a:extLst>
              <a:ext uri="{C183D7F6-B498-43B3-948B-1728B52AA6E4}">
                <adec:decorative xmlns:adec="http://schemas.microsoft.com/office/drawing/2017/decorative" val="1"/>
              </a:ext>
            </a:extLst>
          </p:cNvPr>
          <p:cNvCxnSpPr/>
          <p:nvPr/>
        </p:nvCxnSpPr>
        <p:spPr>
          <a:xfrm>
            <a:off x="713160" y="4919400"/>
            <a:ext cx="2533320" cy="360"/>
          </a:xfrm>
          <a:prstGeom prst="straightConnector1">
            <a:avLst/>
          </a:prstGeom>
          <a:ln w="12700">
            <a:solidFill>
              <a:srgbClr val="ffb600"/>
            </a:solidFill>
          </a:ln>
        </p:spPr>
      </p:cxnSp>
      <p:sp>
        <p:nvSpPr>
          <p:cNvPr id="8" name="PlaceHolder 2"/>
          <p:cNvSpPr>
            <a:spLocks noGrp="1"/>
          </p:cNvSpPr>
          <p:nvPr>
            <p:ph type="body"/>
          </p:nvPr>
        </p:nvSpPr>
        <p:spPr>
          <a:xfrm>
            <a:off x="0" y="6525720"/>
            <a:ext cx="9143640" cy="243000"/>
          </a:xfrm>
          <a:prstGeom prst="rect">
            <a:avLst/>
          </a:prstGeom>
          <a:noFill/>
          <a:ln w="0">
            <a:noFill/>
          </a:ln>
        </p:spPr>
        <p:txBody>
          <a:bodyPr lIns="90000" rIns="90000" tIns="45000" bIns="45000" anchor="t">
            <a:noAutofit/>
          </a:bodyPr>
          <a:p>
            <a:pPr indent="0" defTabSz="914400">
              <a:lnSpc>
                <a:spcPct val="100000"/>
              </a:lnSpc>
              <a:spcBef>
                <a:spcPts val="1199"/>
              </a:spcBef>
              <a:buNone/>
              <a:tabLst>
                <a:tab algn="l" pos="0"/>
              </a:tabLst>
            </a:pPr>
            <a:r>
              <a:rPr b="0" lang="en-US" sz="1400" spc="-1" strike="noStrike">
                <a:solidFill>
                  <a:schemeClr val="dk2"/>
                </a:solidFill>
                <a:latin typeface="Arial"/>
              </a:rPr>
              <a:t>Click to edit Master text styles</a:t>
            </a:r>
            <a:endParaRPr b="0" lang="en-US" sz="1400" spc="-1" strike="noStrike">
              <a:solidFill>
                <a:schemeClr val="dk2"/>
              </a:solidFill>
              <a:latin typeface="Arial"/>
            </a:endParaRPr>
          </a:p>
          <a:p>
            <a:pPr lvl="1" marL="230040" indent="-228600" defTabSz="914400">
              <a:lnSpc>
                <a:spcPct val="100000"/>
              </a:lnSpc>
              <a:spcBef>
                <a:spcPts val="799"/>
              </a:spcBef>
              <a:buClr>
                <a:srgbClr val="000000"/>
              </a:buClr>
              <a:buFont typeface="Arial"/>
              <a:buChar char="•"/>
              <a:tabLst>
                <a:tab algn="l" pos="0"/>
              </a:tabLst>
            </a:pPr>
            <a:r>
              <a:rPr b="0" lang="en-US" sz="2000" spc="-1" strike="noStrike">
                <a:solidFill>
                  <a:schemeClr val="dk2"/>
                </a:solidFill>
                <a:latin typeface="Arial"/>
              </a:rPr>
              <a:t>Second level</a:t>
            </a:r>
            <a:endParaRPr b="0" lang="en-US" sz="2000" spc="-1" strike="noStrike">
              <a:solidFill>
                <a:schemeClr val="dk2"/>
              </a:solidFill>
              <a:latin typeface="Arial"/>
            </a:endParaRPr>
          </a:p>
          <a:p>
            <a:pPr lvl="2" marL="460440" indent="-228600" defTabSz="914400">
              <a:lnSpc>
                <a:spcPct val="100000"/>
              </a:lnSpc>
              <a:spcBef>
                <a:spcPts val="799"/>
              </a:spcBef>
              <a:buClr>
                <a:srgbClr val="000000"/>
              </a:buClr>
              <a:buFont typeface="Arial"/>
              <a:buChar char="•"/>
              <a:tabLst>
                <a:tab algn="l" pos="0"/>
              </a:tabLst>
            </a:pPr>
            <a:r>
              <a:rPr b="0" lang="en-US" sz="1800" spc="-1" strike="noStrike">
                <a:solidFill>
                  <a:schemeClr val="dk2"/>
                </a:solidFill>
                <a:latin typeface="Arial"/>
              </a:rPr>
              <a:t>Third level</a:t>
            </a:r>
            <a:endParaRPr b="0" lang="en-US" sz="1800" spc="-1" strike="noStrike">
              <a:solidFill>
                <a:schemeClr val="dk1"/>
              </a:solidFill>
              <a:latin typeface="Arial"/>
            </a:endParaRPr>
          </a:p>
          <a:p>
            <a:pPr marL="455760" indent="0" defTabSz="914400">
              <a:lnSpc>
                <a:spcPct val="100000"/>
              </a:lnSpc>
              <a:spcBef>
                <a:spcPts val="799"/>
              </a:spcBef>
              <a:buNone/>
              <a:tabLst>
                <a:tab algn="l" pos="0"/>
              </a:tabLst>
            </a:pPr>
            <a:r>
              <a:rPr b="0" lang="en-US" sz="1400" spc="-1" strike="noStrike">
                <a:solidFill>
                  <a:schemeClr val="dk1"/>
                </a:solidFill>
                <a:latin typeface="Arial"/>
              </a:rPr>
              <a:t>Fourth level</a:t>
            </a:r>
            <a:endParaRPr b="0" lang="en-US" sz="1400" spc="-1" strike="noStrike">
              <a:solidFill>
                <a:schemeClr val="dk2"/>
              </a:solidFill>
              <a:latin typeface="Arial"/>
            </a:endParaRPr>
          </a:p>
          <a:p>
            <a:pPr marL="685800" indent="0" defTabSz="914400">
              <a:lnSpc>
                <a:spcPct val="100000"/>
              </a:lnSpc>
              <a:spcBef>
                <a:spcPts val="799"/>
              </a:spcBef>
              <a:buNone/>
              <a:tabLst>
                <a:tab algn="l" pos="0"/>
              </a:tabLst>
            </a:pPr>
            <a:r>
              <a:rPr b="0" lang="en-US" sz="1400" spc="-1" strike="noStrike">
                <a:solidFill>
                  <a:schemeClr val="dk1"/>
                </a:solidFill>
                <a:latin typeface="Arial"/>
              </a:rPr>
              <a:t>Fifth level</a:t>
            </a:r>
            <a:endParaRPr b="0" lang="en-US" sz="1400" spc="-1" strike="noStrike">
              <a:solidFill>
                <a:schemeClr val="dk2"/>
              </a:solidFill>
              <a:latin typeface="Arial"/>
            </a:endParaRPr>
          </a:p>
        </p:txBody>
      </p:sp>
      <p:sp>
        <p:nvSpPr>
          <p:cNvPr id="9" name="PlaceHolder 3"/>
          <p:cNvSpPr>
            <a:spLocks noGrp="1"/>
          </p:cNvSpPr>
          <p:nvPr>
            <p:ph type="body"/>
          </p:nvPr>
        </p:nvSpPr>
        <p:spPr>
          <a:xfrm>
            <a:off x="2851200" y="6050880"/>
            <a:ext cx="3433320" cy="393480"/>
          </a:xfrm>
          <a:prstGeom prst="rect">
            <a:avLst/>
          </a:prstGeom>
          <a:noFill/>
          <a:ln w="0">
            <a:noFill/>
          </a:ln>
        </p:spPr>
        <p:txBody>
          <a:bodyPr lIns="90000" rIns="90000" tIns="45000" bIns="45000" anchor="t">
            <a:noAutofit/>
          </a:bodyPr>
          <a:p>
            <a:pPr indent="0" defTabSz="914400">
              <a:lnSpc>
                <a:spcPct val="100000"/>
              </a:lnSpc>
              <a:spcBef>
                <a:spcPts val="1199"/>
              </a:spcBef>
              <a:buNone/>
              <a:tabLst>
                <a:tab algn="l" pos="0"/>
              </a:tabLst>
            </a:pPr>
            <a:r>
              <a:rPr b="0" lang="en-US" sz="1400" spc="-1" strike="noStrike">
                <a:solidFill>
                  <a:schemeClr val="dk2"/>
                </a:solidFill>
                <a:latin typeface="Arial"/>
              </a:rPr>
              <a:t>Click to edit Master text styles</a:t>
            </a:r>
            <a:endParaRPr b="0" lang="en-US" sz="1400" spc="-1" strike="noStrike">
              <a:solidFill>
                <a:schemeClr val="dk2"/>
              </a:solidFill>
              <a:latin typeface="Arial"/>
            </a:endParaRPr>
          </a:p>
          <a:p>
            <a:pPr lvl="1" marL="230040" indent="-228600" defTabSz="914400">
              <a:lnSpc>
                <a:spcPct val="100000"/>
              </a:lnSpc>
              <a:spcBef>
                <a:spcPts val="799"/>
              </a:spcBef>
              <a:buClr>
                <a:srgbClr val="000000"/>
              </a:buClr>
              <a:buFont typeface="Arial"/>
              <a:buChar char="•"/>
              <a:tabLst>
                <a:tab algn="l" pos="0"/>
              </a:tabLst>
            </a:pPr>
            <a:r>
              <a:rPr b="0" lang="en-US" sz="2000" spc="-1" strike="noStrike">
                <a:solidFill>
                  <a:schemeClr val="dk2"/>
                </a:solidFill>
                <a:latin typeface="Arial"/>
              </a:rPr>
              <a:t>Second level</a:t>
            </a:r>
            <a:endParaRPr b="0" lang="en-US" sz="2000" spc="-1" strike="noStrike">
              <a:solidFill>
                <a:schemeClr val="dk2"/>
              </a:solidFill>
              <a:latin typeface="Arial"/>
            </a:endParaRPr>
          </a:p>
          <a:p>
            <a:pPr lvl="2" marL="460440" indent="-228600" defTabSz="914400">
              <a:lnSpc>
                <a:spcPct val="100000"/>
              </a:lnSpc>
              <a:spcBef>
                <a:spcPts val="799"/>
              </a:spcBef>
              <a:buClr>
                <a:srgbClr val="000000"/>
              </a:buClr>
              <a:buFont typeface="Arial"/>
              <a:buChar char="•"/>
              <a:tabLst>
                <a:tab algn="l" pos="0"/>
              </a:tabLst>
            </a:pPr>
            <a:r>
              <a:rPr b="0" lang="en-US" sz="1800" spc="-1" strike="noStrike">
                <a:solidFill>
                  <a:schemeClr val="dk2"/>
                </a:solidFill>
                <a:latin typeface="Arial"/>
              </a:rPr>
              <a:t>Third level</a:t>
            </a:r>
            <a:endParaRPr b="0" lang="en-US" sz="1800" spc="-1" strike="noStrike">
              <a:solidFill>
                <a:schemeClr val="dk1"/>
              </a:solidFill>
              <a:latin typeface="Arial"/>
            </a:endParaRPr>
          </a:p>
          <a:p>
            <a:pPr marL="455760" indent="0" defTabSz="914400">
              <a:lnSpc>
                <a:spcPct val="100000"/>
              </a:lnSpc>
              <a:spcBef>
                <a:spcPts val="799"/>
              </a:spcBef>
              <a:buNone/>
              <a:tabLst>
                <a:tab algn="l" pos="0"/>
              </a:tabLst>
            </a:pPr>
            <a:r>
              <a:rPr b="0" lang="en-US" sz="1400" spc="-1" strike="noStrike">
                <a:solidFill>
                  <a:schemeClr val="dk1"/>
                </a:solidFill>
                <a:latin typeface="Arial"/>
              </a:rPr>
              <a:t>Fourth level</a:t>
            </a:r>
            <a:endParaRPr b="0" lang="en-US" sz="1400" spc="-1" strike="noStrike">
              <a:solidFill>
                <a:schemeClr val="dk2"/>
              </a:solidFill>
              <a:latin typeface="Arial"/>
            </a:endParaRPr>
          </a:p>
          <a:p>
            <a:pPr marL="685800" indent="0" defTabSz="914400">
              <a:lnSpc>
                <a:spcPct val="100000"/>
              </a:lnSpc>
              <a:spcBef>
                <a:spcPts val="799"/>
              </a:spcBef>
              <a:buNone/>
              <a:tabLst>
                <a:tab algn="l" pos="0"/>
              </a:tabLst>
            </a:pPr>
            <a:r>
              <a:rPr b="0" lang="en-US" sz="1400" spc="-1" strike="noStrike">
                <a:solidFill>
                  <a:schemeClr val="dk1"/>
                </a:solidFill>
                <a:latin typeface="Arial"/>
              </a:rPr>
              <a:t>Fifth level</a:t>
            </a:r>
            <a:endParaRPr b="0" lang="en-US" sz="1400" spc="-1" strike="noStrike">
              <a:solidFill>
                <a:schemeClr val="dk2"/>
              </a:solidFill>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6" name="MGH Yellow Line">
            <a:extLst>
              <a:ext uri="{C183D7F6-B498-43B3-948B-1728B52AA6E4}">
                <adec:decorative xmlns:adec="http://schemas.microsoft.com/office/drawing/2017/decorative" val="1"/>
              </a:ext>
            </a:extLst>
          </p:cNvPr>
          <p:cNvSpPr/>
          <p:nvPr/>
        </p:nvSpPr>
        <p:spPr>
          <a:xfrm>
            <a:off x="0" y="6621480"/>
            <a:ext cx="9143640" cy="54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rIns="90000" tIns="9720" bIns="9720" anchor="ctr">
            <a:noAutofit/>
          </a:bodyPr>
          <a:p>
            <a:pPr algn="ctr" defTabSz="914400">
              <a:lnSpc>
                <a:spcPct val="100000"/>
              </a:lnSpc>
            </a:pPr>
            <a:endParaRPr b="0" lang="en-US" sz="1800" spc="-1" strike="noStrike">
              <a:solidFill>
                <a:schemeClr val="lt1"/>
              </a:solidFill>
              <a:latin typeface="Arial"/>
            </a:endParaRPr>
          </a:p>
        </p:txBody>
      </p:sp>
      <p:sp>
        <p:nvSpPr>
          <p:cNvPr id="47" name="Short Copyright"/>
          <p:cNvSpPr/>
          <p:nvPr/>
        </p:nvSpPr>
        <p:spPr>
          <a:xfrm>
            <a:off x="215640" y="6665040"/>
            <a:ext cx="1233360" cy="212400"/>
          </a:xfrm>
          <a:prstGeom prst="rect">
            <a:avLst/>
          </a:prstGeom>
          <a:noFill/>
          <a:ln w="0">
            <a:noFill/>
          </a:ln>
        </p:spPr>
        <p:style>
          <a:lnRef idx="0"/>
          <a:fillRef idx="0"/>
          <a:effectRef idx="0"/>
          <a:fontRef idx="minor"/>
        </p:style>
        <p:txBody>
          <a:bodyPr lIns="45720" rIns="45720" tIns="45000" bIns="45000" anchor="ctr">
            <a:spAutoFit/>
          </a:bodyPr>
          <a:p>
            <a:pPr defTabSz="914400">
              <a:lnSpc>
                <a:spcPct val="100000"/>
              </a:lnSpc>
            </a:pPr>
            <a:r>
              <a:rPr b="0" lang="en-US" sz="800" spc="-1" strike="noStrike">
                <a:solidFill>
                  <a:schemeClr val="dk1">
                    <a:lumMod val="65000"/>
                    <a:lumOff val="35000"/>
                  </a:schemeClr>
                </a:solidFill>
                <a:latin typeface="Arial"/>
              </a:rPr>
              <a:t>© McGraw Hill</a:t>
            </a:r>
            <a:endParaRPr b="0" lang="en-US" sz="800" spc="-1" strike="noStrike">
              <a:solidFill>
                <a:srgbClr val="000000"/>
              </a:solidFill>
              <a:latin typeface="Arial"/>
            </a:endParaRPr>
          </a:p>
        </p:txBody>
      </p:sp>
      <p:sp>
        <p:nvSpPr>
          <p:cNvPr id="48" name="PlaceHolder 1"/>
          <p:cNvSpPr>
            <a:spLocks noGrp="1"/>
          </p:cNvSpPr>
          <p:nvPr>
            <p:ph type="title"/>
          </p:nvPr>
        </p:nvSpPr>
        <p:spPr>
          <a:xfrm>
            <a:off x="343080" y="192240"/>
            <a:ext cx="8457840" cy="902880"/>
          </a:xfrm>
          <a:prstGeom prst="rect">
            <a:avLst/>
          </a:prstGeom>
          <a:noFill/>
          <a:ln w="0">
            <a:noFill/>
          </a:ln>
        </p:spPr>
        <p:txBody>
          <a:bodyPr anchor="ctr">
            <a:normAutofit/>
          </a:bodyPr>
          <a:p>
            <a:pPr indent="0" defTabSz="914400">
              <a:lnSpc>
                <a:spcPct val="90000"/>
              </a:lnSpc>
              <a:buNone/>
            </a:pPr>
            <a:r>
              <a:rPr b="1" lang="en-US" sz="3600" spc="-1" strike="noStrike">
                <a:solidFill>
                  <a:schemeClr val="dk2"/>
                </a:solidFill>
                <a:latin typeface="Arial"/>
              </a:rPr>
              <a:t>Slide Title</a:t>
            </a:r>
            <a:endParaRPr b="0" lang="en-US" sz="3600" spc="-1" strike="noStrike">
              <a:solidFill>
                <a:schemeClr val="dk1"/>
              </a:solidFill>
              <a:latin typeface="Arial"/>
            </a:endParaRPr>
          </a:p>
        </p:txBody>
      </p:sp>
      <p:sp>
        <p:nvSpPr>
          <p:cNvPr id="49" name="PlaceHolder 2"/>
          <p:cNvSpPr>
            <a:spLocks noGrp="1"/>
          </p:cNvSpPr>
          <p:nvPr>
            <p:ph type="body"/>
          </p:nvPr>
        </p:nvSpPr>
        <p:spPr>
          <a:xfrm>
            <a:off x="343080" y="1276200"/>
            <a:ext cx="8457840" cy="4971240"/>
          </a:xfrm>
          <a:prstGeom prst="rect">
            <a:avLst/>
          </a:prstGeom>
          <a:noFill/>
          <a:ln w="0">
            <a:noFill/>
          </a:ln>
        </p:spPr>
        <p:txBody>
          <a:bodyPr anchor="t">
            <a:noAutofit/>
          </a:bodyPr>
          <a:p>
            <a:pPr indent="0" defTabSz="914400">
              <a:lnSpc>
                <a:spcPct val="100000"/>
              </a:lnSpc>
              <a:spcBef>
                <a:spcPts val="1001"/>
              </a:spcBef>
              <a:buNone/>
              <a:tabLst>
                <a:tab algn="l" pos="0"/>
              </a:tabLst>
            </a:pPr>
            <a:r>
              <a:rPr b="0" lang="en-US" sz="2400" spc="-1" strike="noStrike">
                <a:solidFill>
                  <a:schemeClr val="dk2"/>
                </a:solidFill>
                <a:latin typeface="Arial"/>
              </a:rPr>
              <a:t>Slide Content</a:t>
            </a:r>
            <a:endParaRPr b="0" lang="en-US" sz="2400" spc="-1" strike="noStrike">
              <a:solidFill>
                <a:schemeClr val="dk2"/>
              </a:solidFill>
              <a:latin typeface="Arial"/>
            </a:endParaRPr>
          </a:p>
          <a:p>
            <a:pPr lvl="1" marL="292680" indent="-292680" defTabSz="914400">
              <a:lnSpc>
                <a:spcPct val="100000"/>
              </a:lnSpc>
              <a:spcBef>
                <a:spcPts val="1001"/>
              </a:spcBef>
              <a:buClr>
                <a:srgbClr val="000000"/>
              </a:buClr>
              <a:buFont typeface="Arial"/>
              <a:buChar char="•"/>
              <a:tabLst>
                <a:tab algn="l" pos="0"/>
              </a:tabLst>
            </a:pPr>
            <a:r>
              <a:rPr b="0" lang="en-US" sz="2400" spc="-1" strike="noStrike">
                <a:solidFill>
                  <a:schemeClr val="dk2"/>
                </a:solidFill>
                <a:latin typeface="Arial"/>
              </a:rPr>
              <a:t>Second level</a:t>
            </a:r>
            <a:endParaRPr b="0" lang="en-US" sz="2400" spc="-1" strike="noStrike">
              <a:solidFill>
                <a:schemeClr val="dk2"/>
              </a:solidFill>
              <a:latin typeface="Arial"/>
            </a:endParaRPr>
          </a:p>
          <a:p>
            <a:pPr lvl="2" marL="622800" indent="-292680" defTabSz="914400">
              <a:lnSpc>
                <a:spcPct val="100000"/>
              </a:lnSpc>
              <a:spcBef>
                <a:spcPts val="1001"/>
              </a:spcBef>
              <a:buClr>
                <a:srgbClr val="000000"/>
              </a:buClr>
              <a:buFont typeface="Arial"/>
              <a:buChar char="•"/>
              <a:tabLst>
                <a:tab algn="l" pos="0"/>
              </a:tabLst>
            </a:pPr>
            <a:r>
              <a:rPr b="0" lang="en-US" sz="2000" spc="-1" strike="noStrike">
                <a:solidFill>
                  <a:schemeClr val="dk2"/>
                </a:solidFill>
                <a:latin typeface="Arial"/>
              </a:rPr>
              <a:t>Third level</a:t>
            </a:r>
            <a:endParaRPr b="0" lang="en-US" sz="2000" spc="-1" strike="noStrike">
              <a:solidFill>
                <a:schemeClr val="dk1"/>
              </a:solidFill>
              <a:latin typeface="Arial"/>
            </a:endParaRPr>
          </a:p>
        </p:txBody>
      </p:sp>
      <p:sp>
        <p:nvSpPr>
          <p:cNvPr id="50" name="PlaceHolder 3"/>
          <p:cNvSpPr>
            <a:spLocks noGrp="1"/>
          </p:cNvSpPr>
          <p:nvPr>
            <p:ph type="body"/>
          </p:nvPr>
        </p:nvSpPr>
        <p:spPr>
          <a:xfrm>
            <a:off x="3369240" y="6324120"/>
            <a:ext cx="2404800" cy="190080"/>
          </a:xfrm>
          <a:prstGeom prst="rect">
            <a:avLst/>
          </a:prstGeom>
          <a:noFill/>
          <a:ln w="0">
            <a:noFill/>
          </a:ln>
        </p:spPr>
        <p:txBody>
          <a:bodyPr anchor="b">
            <a:noAutofit/>
          </a:bodyPr>
          <a:p>
            <a:pPr indent="0" algn="ctr" defTabSz="914400">
              <a:lnSpc>
                <a:spcPct val="100000"/>
              </a:lnSpc>
              <a:spcBef>
                <a:spcPts val="1001"/>
              </a:spcBef>
              <a:buNone/>
              <a:tabLst>
                <a:tab algn="l" pos="0"/>
              </a:tabLst>
            </a:pPr>
            <a:r>
              <a:rPr b="0" lang="en-US" sz="900" spc="-1" strike="noStrike">
                <a:solidFill>
                  <a:schemeClr val="dk2"/>
                </a:solidFill>
                <a:latin typeface="Arial"/>
              </a:rPr>
              <a:t>Add text alternative link, if needed.</a:t>
            </a:r>
            <a:endParaRPr b="0" lang="en-US" sz="900" spc="-1" strike="noStrike">
              <a:solidFill>
                <a:schemeClr val="dk2"/>
              </a:solidFill>
              <a:latin typeface="Arial"/>
            </a:endParaRPr>
          </a:p>
        </p:txBody>
      </p:sp>
      <p:sp>
        <p:nvSpPr>
          <p:cNvPr id="51" name="PlaceHolder 4"/>
          <p:cNvSpPr>
            <a:spLocks noGrp="1"/>
          </p:cNvSpPr>
          <p:nvPr>
            <p:ph type="body"/>
          </p:nvPr>
        </p:nvSpPr>
        <p:spPr>
          <a:xfrm>
            <a:off x="1562040" y="6684480"/>
            <a:ext cx="6972120" cy="172800"/>
          </a:xfrm>
          <a:prstGeom prst="rect">
            <a:avLst/>
          </a:prstGeom>
          <a:noFill/>
          <a:ln w="0">
            <a:noFill/>
          </a:ln>
        </p:spPr>
        <p:txBody>
          <a:bodyPr anchor="ctr">
            <a:noAutofit/>
          </a:bodyPr>
          <a:p>
            <a:pPr indent="0" algn="r" defTabSz="914400">
              <a:lnSpc>
                <a:spcPct val="100000"/>
              </a:lnSpc>
              <a:spcBef>
                <a:spcPts val="1001"/>
              </a:spcBef>
              <a:buNone/>
              <a:tabLst>
                <a:tab algn="l" pos="0"/>
              </a:tabLst>
            </a:pPr>
            <a:r>
              <a:rPr b="0" lang="en-US" sz="800" spc="-1" strike="noStrike">
                <a:solidFill>
                  <a:schemeClr val="dk1">
                    <a:lumMod val="65000"/>
                    <a:lumOff val="35000"/>
                  </a:schemeClr>
                </a:solidFill>
                <a:latin typeface="Arial"/>
              </a:rPr>
              <a:t>Insert Image Credit Here</a:t>
            </a:r>
            <a:endParaRPr b="0" lang="en-US" sz="800" spc="-1" strike="noStrike">
              <a:solidFill>
                <a:schemeClr val="dk2"/>
              </a:solidFill>
              <a:latin typeface="Arial"/>
            </a:endParaRPr>
          </a:p>
        </p:txBody>
      </p:sp>
      <p:sp>
        <p:nvSpPr>
          <p:cNvPr id="52" name="PlaceHolder 5"/>
          <p:cNvSpPr>
            <a:spLocks noGrp="1"/>
          </p:cNvSpPr>
          <p:nvPr>
            <p:ph type="sldNum" idx="1"/>
          </p:nvPr>
        </p:nvSpPr>
        <p:spPr>
          <a:xfrm>
            <a:off x="8626320" y="6672960"/>
            <a:ext cx="355320" cy="160920"/>
          </a:xfrm>
          <a:prstGeom prst="rect">
            <a:avLst/>
          </a:prstGeom>
          <a:noFill/>
          <a:ln w="0">
            <a:noFill/>
          </a:ln>
        </p:spPr>
        <p:txBody>
          <a:bodyPr lIns="90000" rIns="90000" tIns="45000" bIns="45000" anchor="t">
            <a:noAutofit/>
          </a:bodyPr>
          <a:lstStyle>
            <a:lvl1pPr indent="0" defTabSz="914400">
              <a:lnSpc>
                <a:spcPct val="100000"/>
              </a:lnSpc>
              <a:buNone/>
              <a:defRPr b="0" lang="en-US" sz="800" spc="-1" strike="noStrike">
                <a:solidFill>
                  <a:schemeClr val="dk1"/>
                </a:solidFill>
                <a:latin typeface="Arial"/>
              </a:defRPr>
            </a:lvl1pPr>
          </a:lstStyle>
          <a:p>
            <a:pPr indent="0" defTabSz="914400">
              <a:lnSpc>
                <a:spcPct val="100000"/>
              </a:lnSpc>
              <a:buNone/>
            </a:pPr>
            <a:fld id="{6D52B714-8882-4019-B49C-A307A73F92FD}" type="slidenum">
              <a:rPr b="0" lang="en-US" sz="800" spc="-1" strike="noStrike">
                <a:solidFill>
                  <a:schemeClr val="dk1"/>
                </a:solidFill>
                <a:latin typeface="Arial"/>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9" name="MGH logo" descr=""/>
          <p:cNvPicPr/>
          <p:nvPr/>
        </p:nvPicPr>
        <p:blipFill>
          <a:blip r:embed="rId2"/>
          <a:stretch/>
        </p:blipFill>
        <p:spPr>
          <a:xfrm>
            <a:off x="294120" y="283320"/>
            <a:ext cx="999000" cy="999000"/>
          </a:xfrm>
          <a:prstGeom prst="rect">
            <a:avLst/>
          </a:prstGeom>
          <a:ln w="0">
            <a:noFill/>
          </a:ln>
        </p:spPr>
      </p:pic>
      <p:sp>
        <p:nvSpPr>
          <p:cNvPr id="90" name="MGH Tagline"/>
          <p:cNvSpPr/>
          <p:nvPr/>
        </p:nvSpPr>
        <p:spPr>
          <a:xfrm>
            <a:off x="5060160" y="336600"/>
            <a:ext cx="3873600" cy="334080"/>
          </a:xfrm>
          <a:prstGeom prst="rect">
            <a:avLst/>
          </a:prstGeom>
          <a:noFill/>
          <a:ln w="0">
            <a:noFill/>
          </a:ln>
        </p:spPr>
        <p:style>
          <a:lnRef idx="0"/>
          <a:fillRef idx="0"/>
          <a:effectRef idx="0"/>
          <a:fontRef idx="minor"/>
        </p:style>
        <p:txBody>
          <a:bodyPr lIns="45720" rIns="45720" tIns="45000" bIns="45000" anchor="t">
            <a:spAutoFit/>
          </a:bodyPr>
          <a:p>
            <a:pPr defTabSz="914400">
              <a:lnSpc>
                <a:spcPct val="100000"/>
              </a:lnSpc>
              <a:tabLst>
                <a:tab algn="l" pos="0"/>
              </a:tabLst>
            </a:pPr>
            <a:r>
              <a:rPr b="0" lang="en-US" sz="1600" spc="38" strike="noStrike">
                <a:solidFill>
                  <a:schemeClr val="dk1"/>
                </a:solidFill>
                <a:latin typeface="Arial"/>
                <a:ea typeface="Calibri"/>
              </a:rPr>
              <a:t>Because learning changes everything.</a:t>
            </a:r>
            <a:r>
              <a:rPr b="0" lang="en-US" sz="1050" spc="38" strike="noStrike" baseline="60000">
                <a:solidFill>
                  <a:schemeClr val="dk1"/>
                </a:solidFill>
                <a:latin typeface="Arial"/>
                <a:ea typeface="Calibri"/>
              </a:rPr>
              <a:t>®</a:t>
            </a:r>
            <a:endParaRPr b="0" lang="en-US" sz="1050" spc="-1" strike="noStrike">
              <a:solidFill>
                <a:srgbClr val="000000"/>
              </a:solidFill>
              <a:latin typeface="Arial"/>
            </a:endParaRPr>
          </a:p>
        </p:txBody>
      </p:sp>
      <p:sp>
        <p:nvSpPr>
          <p:cNvPr id="91" name="MGH Yellow Line">
            <a:extLst>
              <a:ext uri="{C183D7F6-B498-43B3-948B-1728B52AA6E4}">
                <adec:decorative xmlns:adec="http://schemas.microsoft.com/office/drawing/2017/decorative" val="1"/>
              </a:ext>
            </a:extLst>
          </p:cNvPr>
          <p:cNvSpPr/>
          <p:nvPr/>
        </p:nvSpPr>
        <p:spPr>
          <a:xfrm>
            <a:off x="0" y="6432120"/>
            <a:ext cx="9143640" cy="54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rIns="90000" tIns="9720" bIns="9720" anchor="ctr">
            <a:noAutofit/>
          </a:bodyPr>
          <a:p>
            <a:pPr algn="ctr" defTabSz="914400">
              <a:lnSpc>
                <a:spcPct val="100000"/>
              </a:lnSpc>
            </a:pPr>
            <a:endParaRPr b="0" lang="en-US" sz="1800" spc="-1" strike="noStrike">
              <a:solidFill>
                <a:schemeClr val="lt1"/>
              </a:solidFill>
              <a:latin typeface="Arial"/>
            </a:endParaRPr>
          </a:p>
        </p:txBody>
      </p:sp>
      <p:grpSp>
        <p:nvGrpSpPr>
          <p:cNvPr id="92" name="MHE Official Background, fixed">
            <a:extLst>
              <a:ext uri="{C183D7F6-B498-43B3-948B-1728B52AA6E4}">
                <adec:decorative xmlns:adec="http://schemas.microsoft.com/office/drawing/2017/decorative" val="1"/>
              </a:ext>
            </a:extLst>
          </p:cNvPr>
          <p:cNvGrpSpPr/>
          <p:nvPr/>
        </p:nvGrpSpPr>
        <p:grpSpPr>
          <a:xfrm>
            <a:off x="345960" y="2098800"/>
            <a:ext cx="3863160" cy="3862800"/>
            <a:chOff x="345960" y="2098800"/>
            <a:chExt cx="3863160" cy="3862800"/>
          </a:xfrm>
        </p:grpSpPr>
        <p:sp>
          <p:nvSpPr>
            <p:cNvPr id="93" name="Rectangle 12"/>
            <p:cNvSpPr/>
            <p:nvPr/>
          </p:nvSpPr>
          <p:spPr>
            <a:xfrm>
              <a:off x="345960" y="2098800"/>
              <a:ext cx="3863160" cy="3862800"/>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Arial"/>
              </a:endParaRPr>
            </a:p>
          </p:txBody>
        </p:sp>
        <p:sp>
          <p:nvSpPr>
            <p:cNvPr id="94" name="Rectangle 13"/>
            <p:cNvSpPr/>
            <p:nvPr/>
          </p:nvSpPr>
          <p:spPr>
            <a:xfrm>
              <a:off x="482760" y="2368080"/>
              <a:ext cx="3457440" cy="345744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Arial"/>
              </a:endParaRPr>
            </a:p>
          </p:txBody>
        </p:sp>
        <p:sp>
          <p:nvSpPr>
            <p:cNvPr id="95" name="Rectangle 14"/>
            <p:cNvSpPr/>
            <p:nvPr/>
          </p:nvSpPr>
          <p:spPr>
            <a:xfrm>
              <a:off x="614160" y="2898000"/>
              <a:ext cx="2793600" cy="279216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Arial"/>
              </a:endParaRPr>
            </a:p>
          </p:txBody>
        </p:sp>
      </p:grpSp>
      <p:sp>
        <p:nvSpPr>
          <p:cNvPr id="96" name="PlaceHolder 1"/>
          <p:cNvSpPr>
            <a:spLocks noGrp="1"/>
          </p:cNvSpPr>
          <p:nvPr>
            <p:ph type="title"/>
          </p:nvPr>
        </p:nvSpPr>
        <p:spPr>
          <a:xfrm>
            <a:off x="621720" y="3139560"/>
            <a:ext cx="2788560" cy="1157400"/>
          </a:xfrm>
          <a:prstGeom prst="rect">
            <a:avLst/>
          </a:prstGeom>
          <a:noFill/>
          <a:ln w="0">
            <a:noFill/>
          </a:ln>
        </p:spPr>
        <p:txBody>
          <a:bodyPr lIns="90000" rIns="90000" tIns="45000" bIns="45000" anchor="b">
            <a:noAutofit/>
          </a:bodyPr>
          <a:p>
            <a:pPr indent="0" defTabSz="914400">
              <a:lnSpc>
                <a:spcPct val="100000"/>
              </a:lnSpc>
              <a:buNone/>
            </a:pPr>
            <a:r>
              <a:rPr b="1" lang="en-US" sz="2600" spc="-1" strike="noStrike">
                <a:solidFill>
                  <a:schemeClr val="lt1"/>
                </a:solidFill>
                <a:latin typeface="Arial"/>
              </a:rPr>
              <a:t>Presentation Title</a:t>
            </a:r>
            <a:endParaRPr b="0" lang="en-US" sz="2600" spc="-1" strike="noStrike">
              <a:solidFill>
                <a:schemeClr val="dk1"/>
              </a:solidFill>
              <a:latin typeface="Arial"/>
            </a:endParaRPr>
          </a:p>
        </p:txBody>
      </p:sp>
      <p:cxnSp>
        <p:nvCxnSpPr>
          <p:cNvPr id="97" name="MHE line separating subtitles from text">
            <a:extLst>
              <a:ext uri="{C183D7F6-B498-43B3-948B-1728B52AA6E4}">
                <adec:decorative xmlns:adec="http://schemas.microsoft.com/office/drawing/2017/decorative" val="1"/>
              </a:ext>
            </a:extLst>
          </p:cNvPr>
          <p:cNvCxnSpPr/>
          <p:nvPr/>
        </p:nvCxnSpPr>
        <p:spPr>
          <a:xfrm>
            <a:off x="713160" y="4919400"/>
            <a:ext cx="2533320" cy="360"/>
          </a:xfrm>
          <a:prstGeom prst="straightConnector1">
            <a:avLst/>
          </a:prstGeom>
          <a:ln w="12700">
            <a:solidFill>
              <a:srgbClr val="ffb600"/>
            </a:solidFill>
          </a:ln>
        </p:spPr>
      </p:cxnSp>
      <p:sp>
        <p:nvSpPr>
          <p:cNvPr id="98" name="PlaceHolder 2"/>
          <p:cNvSpPr>
            <a:spLocks noGrp="1"/>
          </p:cNvSpPr>
          <p:nvPr>
            <p:ph type="body"/>
          </p:nvPr>
        </p:nvSpPr>
        <p:spPr>
          <a:xfrm>
            <a:off x="621720" y="5092920"/>
            <a:ext cx="2788560" cy="576000"/>
          </a:xfrm>
          <a:prstGeom prst="rect">
            <a:avLst/>
          </a:prstGeom>
          <a:noFill/>
          <a:ln w="0">
            <a:noFill/>
          </a:ln>
        </p:spPr>
        <p:txBody>
          <a:bodyPr lIns="90000" rIns="90000" tIns="45000" bIns="45000" anchor="t">
            <a:noAutofit/>
          </a:bodyPr>
          <a:p>
            <a:pPr indent="0" defTabSz="914400">
              <a:lnSpc>
                <a:spcPct val="100000"/>
              </a:lnSpc>
              <a:buNone/>
              <a:tabLst>
                <a:tab algn="l" pos="0"/>
              </a:tabLst>
            </a:pPr>
            <a:r>
              <a:rPr b="1" lang="en-US" sz="1200" spc="-1" strike="noStrike">
                <a:solidFill>
                  <a:schemeClr val="lt1"/>
                </a:solidFill>
                <a:latin typeface="Arial"/>
              </a:rPr>
              <a:t>Extra Text</a:t>
            </a:r>
            <a:endParaRPr b="0" lang="en-US" sz="1200" spc="-1" strike="noStrike">
              <a:solidFill>
                <a:schemeClr val="dk2"/>
              </a:solidFill>
              <a:latin typeface="Arial"/>
            </a:endParaRPr>
          </a:p>
        </p:txBody>
      </p:sp>
      <p:sp>
        <p:nvSpPr>
          <p:cNvPr id="99" name="PlaceHolder 3"/>
          <p:cNvSpPr>
            <a:spLocks noGrp="1"/>
          </p:cNvSpPr>
          <p:nvPr>
            <p:ph type="body"/>
          </p:nvPr>
        </p:nvSpPr>
        <p:spPr>
          <a:xfrm>
            <a:off x="4572000" y="1449720"/>
            <a:ext cx="4228920" cy="4975920"/>
          </a:xfrm>
          <a:prstGeom prst="rect">
            <a:avLst/>
          </a:prstGeom>
          <a:noFill/>
          <a:ln w="0">
            <a:noFill/>
          </a:ln>
        </p:spPr>
        <p:txBody>
          <a:bodyPr lIns="90000" rIns="90000" tIns="45000" bIns="45000" anchor="t">
            <a:noAutofit/>
          </a:bodyPr>
          <a:p>
            <a:pPr indent="0" defTabSz="914400">
              <a:lnSpc>
                <a:spcPct val="100000"/>
              </a:lnSpc>
              <a:buNone/>
            </a:pPr>
            <a:r>
              <a:rPr b="0" lang="en-US" sz="1800" spc="-1" strike="noStrike">
                <a:solidFill>
                  <a:schemeClr val="dk1"/>
                </a:solidFill>
                <a:latin typeface="Arial"/>
              </a:rPr>
              <a:t>Optional: Include Cover Here</a:t>
            </a:r>
            <a:endParaRPr b="0" lang="en-US" sz="1800" spc="-1" strike="noStrike">
              <a:solidFill>
                <a:schemeClr val="dk2"/>
              </a:solidFill>
              <a:latin typeface="Arial"/>
            </a:endParaRPr>
          </a:p>
        </p:txBody>
      </p:sp>
      <p:sp>
        <p:nvSpPr>
          <p:cNvPr id="100" name="PlaceHolder 4"/>
          <p:cNvSpPr>
            <a:spLocks noGrp="1"/>
          </p:cNvSpPr>
          <p:nvPr>
            <p:ph type="body"/>
          </p:nvPr>
        </p:nvSpPr>
        <p:spPr>
          <a:xfrm>
            <a:off x="174600" y="6514560"/>
            <a:ext cx="8861040" cy="248760"/>
          </a:xfrm>
          <a:prstGeom prst="rect">
            <a:avLst/>
          </a:prstGeom>
          <a:noFill/>
          <a:ln w="0">
            <a:noFill/>
          </a:ln>
        </p:spPr>
        <p:txBody>
          <a:bodyPr lIns="90000" rIns="90000" tIns="45000" bIns="45000" anchor="t">
            <a:noAutofit/>
          </a:bodyPr>
          <a:p>
            <a:pPr indent="0" defTabSz="914400">
              <a:lnSpc>
                <a:spcPct val="100000"/>
              </a:lnSpc>
              <a:spcBef>
                <a:spcPts val="1199"/>
              </a:spcBef>
              <a:buNone/>
              <a:tabLst>
                <a:tab algn="l" pos="0"/>
              </a:tabLst>
            </a:pPr>
            <a:r>
              <a:rPr b="0" lang="en-US" sz="1200" spc="-1" strike="noStrike">
                <a:solidFill>
                  <a:schemeClr val="dk2"/>
                </a:solidFill>
                <a:latin typeface="Arial"/>
              </a:rPr>
              <a:t>© McGraw Hill LLC. All rights reserved. No reproduction or distribution without the prior written consent of McGraw Hill LLC.</a:t>
            </a:r>
            <a:endParaRPr b="0" lang="en-US" sz="1200" spc="-1" strike="noStrike">
              <a:solidFill>
                <a:schemeClr val="dk2"/>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7" name="MGH Yellow Line">
            <a:extLst>
              <a:ext uri="{C183D7F6-B498-43B3-948B-1728B52AA6E4}">
                <adec:decorative xmlns:adec="http://schemas.microsoft.com/office/drawing/2017/decorative" val="1"/>
              </a:ext>
            </a:extLst>
          </p:cNvPr>
          <p:cNvSpPr/>
          <p:nvPr/>
        </p:nvSpPr>
        <p:spPr>
          <a:xfrm>
            <a:off x="0" y="6621480"/>
            <a:ext cx="9143640" cy="54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rIns="90000" tIns="9720" bIns="9720" anchor="ctr">
            <a:noAutofit/>
          </a:bodyPr>
          <a:p>
            <a:pPr algn="ctr" defTabSz="914400">
              <a:lnSpc>
                <a:spcPct val="100000"/>
              </a:lnSpc>
            </a:pPr>
            <a:endParaRPr b="0" lang="en-US" sz="1800" spc="-1" strike="noStrike">
              <a:solidFill>
                <a:schemeClr val="lt1"/>
              </a:solidFill>
              <a:latin typeface="Arial"/>
            </a:endParaRPr>
          </a:p>
        </p:txBody>
      </p:sp>
      <p:sp>
        <p:nvSpPr>
          <p:cNvPr id="138" name="Short Copyright"/>
          <p:cNvSpPr/>
          <p:nvPr/>
        </p:nvSpPr>
        <p:spPr>
          <a:xfrm>
            <a:off x="215640" y="6665040"/>
            <a:ext cx="1233360" cy="212400"/>
          </a:xfrm>
          <a:prstGeom prst="rect">
            <a:avLst/>
          </a:prstGeom>
          <a:noFill/>
          <a:ln w="0">
            <a:noFill/>
          </a:ln>
        </p:spPr>
        <p:style>
          <a:lnRef idx="0"/>
          <a:fillRef idx="0"/>
          <a:effectRef idx="0"/>
          <a:fontRef idx="minor"/>
        </p:style>
        <p:txBody>
          <a:bodyPr lIns="45720" rIns="45720" tIns="45000" bIns="45000" anchor="ctr">
            <a:spAutoFit/>
          </a:bodyPr>
          <a:p>
            <a:pPr defTabSz="914400">
              <a:lnSpc>
                <a:spcPct val="100000"/>
              </a:lnSpc>
            </a:pPr>
            <a:r>
              <a:rPr b="0" lang="en-US" sz="800" spc="-1" strike="noStrike">
                <a:solidFill>
                  <a:schemeClr val="dk1">
                    <a:lumMod val="65000"/>
                    <a:lumOff val="35000"/>
                  </a:schemeClr>
                </a:solidFill>
                <a:latin typeface="Arial"/>
              </a:rPr>
              <a:t>© McGraw Hill</a:t>
            </a:r>
            <a:endParaRPr b="0" lang="en-US" sz="800" spc="-1" strike="noStrike">
              <a:solidFill>
                <a:srgbClr val="000000"/>
              </a:solidFill>
              <a:latin typeface="Arial"/>
            </a:endParaRPr>
          </a:p>
        </p:txBody>
      </p:sp>
      <p:sp>
        <p:nvSpPr>
          <p:cNvPr id="139" name="PlaceHolder 1"/>
          <p:cNvSpPr>
            <a:spLocks noGrp="1"/>
          </p:cNvSpPr>
          <p:nvPr>
            <p:ph type="title"/>
          </p:nvPr>
        </p:nvSpPr>
        <p:spPr>
          <a:xfrm>
            <a:off x="343080" y="192240"/>
            <a:ext cx="8457840" cy="902880"/>
          </a:xfrm>
          <a:prstGeom prst="rect">
            <a:avLst/>
          </a:prstGeom>
          <a:noFill/>
          <a:ln w="0">
            <a:noFill/>
          </a:ln>
        </p:spPr>
        <p:txBody>
          <a:bodyPr anchor="ctr">
            <a:normAutofit/>
          </a:bodyPr>
          <a:p>
            <a:pPr indent="0" defTabSz="914400">
              <a:lnSpc>
                <a:spcPct val="90000"/>
              </a:lnSpc>
              <a:buNone/>
            </a:pPr>
            <a:r>
              <a:rPr b="1" lang="en-US" sz="4000" spc="-1" strike="noStrike">
                <a:solidFill>
                  <a:schemeClr val="dk2"/>
                </a:solidFill>
                <a:latin typeface="Arial"/>
              </a:rPr>
              <a:t>Slide Title</a:t>
            </a:r>
            <a:endParaRPr b="0" lang="en-US" sz="4000" spc="-1" strike="noStrike">
              <a:solidFill>
                <a:schemeClr val="dk1"/>
              </a:solidFill>
              <a:latin typeface="Arial"/>
            </a:endParaRPr>
          </a:p>
        </p:txBody>
      </p:sp>
      <p:sp>
        <p:nvSpPr>
          <p:cNvPr id="140" name="PlaceHolder 2"/>
          <p:cNvSpPr>
            <a:spLocks noGrp="1"/>
          </p:cNvSpPr>
          <p:nvPr>
            <p:ph type="body"/>
          </p:nvPr>
        </p:nvSpPr>
        <p:spPr>
          <a:xfrm>
            <a:off x="343080" y="1276200"/>
            <a:ext cx="8457840" cy="2837520"/>
          </a:xfrm>
          <a:prstGeom prst="rect">
            <a:avLst/>
          </a:prstGeom>
          <a:noFill/>
          <a:ln w="0">
            <a:noFill/>
          </a:ln>
        </p:spPr>
        <p:txBody>
          <a:bodyPr anchor="t">
            <a:noAutofit/>
          </a:bodyPr>
          <a:p>
            <a:pPr indent="0" defTabSz="914400">
              <a:lnSpc>
                <a:spcPct val="100000"/>
              </a:lnSpc>
              <a:spcBef>
                <a:spcPts val="1001"/>
              </a:spcBef>
              <a:buNone/>
              <a:tabLst>
                <a:tab algn="l" pos="0"/>
              </a:tabLst>
            </a:pPr>
            <a:r>
              <a:rPr b="0" lang="en-US" sz="2400" spc="-1" strike="noStrike">
                <a:solidFill>
                  <a:schemeClr val="dk2"/>
                </a:solidFill>
                <a:latin typeface="Arial"/>
              </a:rPr>
              <a:t>Slide Content</a:t>
            </a:r>
            <a:endParaRPr b="0" lang="en-US" sz="2400" spc="-1" strike="noStrike">
              <a:solidFill>
                <a:schemeClr val="dk2"/>
              </a:solidFill>
              <a:latin typeface="Arial"/>
            </a:endParaRPr>
          </a:p>
          <a:p>
            <a:pPr lvl="1" marL="292680" indent="-292680" defTabSz="914400">
              <a:lnSpc>
                <a:spcPct val="100000"/>
              </a:lnSpc>
              <a:spcBef>
                <a:spcPts val="1001"/>
              </a:spcBef>
              <a:buClr>
                <a:srgbClr val="000000"/>
              </a:buClr>
              <a:buFont typeface="Arial"/>
              <a:buChar char="•"/>
              <a:tabLst>
                <a:tab algn="l" pos="0"/>
              </a:tabLst>
            </a:pPr>
            <a:r>
              <a:rPr b="0" lang="en-US" sz="2400" spc="-1" strike="noStrike">
                <a:solidFill>
                  <a:schemeClr val="dk2"/>
                </a:solidFill>
                <a:latin typeface="Arial"/>
              </a:rPr>
              <a:t>Second level</a:t>
            </a:r>
            <a:endParaRPr b="0" lang="en-US" sz="2400" spc="-1" strike="noStrike">
              <a:solidFill>
                <a:schemeClr val="dk2"/>
              </a:solidFill>
              <a:latin typeface="Arial"/>
            </a:endParaRPr>
          </a:p>
          <a:p>
            <a:pPr lvl="2" marL="622800" indent="-292680" defTabSz="914400">
              <a:lnSpc>
                <a:spcPct val="100000"/>
              </a:lnSpc>
              <a:spcBef>
                <a:spcPts val="1001"/>
              </a:spcBef>
              <a:buClr>
                <a:srgbClr val="000000"/>
              </a:buClr>
              <a:buFont typeface="Arial"/>
              <a:buChar char="•"/>
              <a:tabLst>
                <a:tab algn="l" pos="0"/>
              </a:tabLst>
            </a:pPr>
            <a:r>
              <a:rPr b="0" lang="en-US" sz="2000" spc="-1" strike="noStrike">
                <a:solidFill>
                  <a:schemeClr val="dk2"/>
                </a:solidFill>
                <a:latin typeface="Arial"/>
              </a:rPr>
              <a:t>Third level</a:t>
            </a:r>
            <a:endParaRPr b="0" lang="en-US" sz="2000" spc="-1" strike="noStrike">
              <a:solidFill>
                <a:schemeClr val="dk1"/>
              </a:solidFill>
              <a:latin typeface="Arial"/>
            </a:endParaRPr>
          </a:p>
        </p:txBody>
      </p:sp>
      <p:sp>
        <p:nvSpPr>
          <p:cNvPr id="141" name="PlaceHolder 3"/>
          <p:cNvSpPr>
            <a:spLocks noGrp="1"/>
          </p:cNvSpPr>
          <p:nvPr>
            <p:ph type="body"/>
          </p:nvPr>
        </p:nvSpPr>
        <p:spPr>
          <a:xfrm>
            <a:off x="343080" y="4343040"/>
            <a:ext cx="8457840" cy="1904400"/>
          </a:xfrm>
          <a:prstGeom prst="rect">
            <a:avLst/>
          </a:prstGeom>
          <a:noFill/>
          <a:ln w="0">
            <a:noFill/>
          </a:ln>
        </p:spPr>
        <p:txBody>
          <a:bodyPr anchor="t">
            <a:noAutofit/>
          </a:bodyPr>
          <a:p>
            <a:pPr indent="0" defTabSz="914400">
              <a:lnSpc>
                <a:spcPct val="100000"/>
              </a:lnSpc>
              <a:spcBef>
                <a:spcPts val="1001"/>
              </a:spcBef>
              <a:buNone/>
              <a:tabLst>
                <a:tab algn="l" pos="0"/>
              </a:tabLst>
            </a:pPr>
            <a:r>
              <a:rPr b="0" lang="en-US" sz="2400" spc="-1" strike="noStrike">
                <a:solidFill>
                  <a:schemeClr val="dk2"/>
                </a:solidFill>
                <a:latin typeface="Arial"/>
              </a:rPr>
              <a:t>Slide Content 2</a:t>
            </a:r>
            <a:endParaRPr b="0" lang="en-US" sz="2400" spc="-1" strike="noStrike">
              <a:solidFill>
                <a:schemeClr val="dk2"/>
              </a:solidFill>
              <a:latin typeface="Arial"/>
            </a:endParaRPr>
          </a:p>
          <a:p>
            <a:pPr lvl="1" marL="292680" indent="-292680" defTabSz="914400">
              <a:lnSpc>
                <a:spcPct val="100000"/>
              </a:lnSpc>
              <a:spcBef>
                <a:spcPts val="1001"/>
              </a:spcBef>
              <a:buClr>
                <a:srgbClr val="000000"/>
              </a:buClr>
              <a:buFont typeface="Arial"/>
              <a:buChar char="•"/>
              <a:tabLst>
                <a:tab algn="l" pos="0"/>
              </a:tabLst>
            </a:pPr>
            <a:r>
              <a:rPr b="0" lang="en-US" sz="2400" spc="-1" strike="noStrike">
                <a:solidFill>
                  <a:schemeClr val="dk2"/>
                </a:solidFill>
                <a:latin typeface="Arial"/>
              </a:rPr>
              <a:t>Second level</a:t>
            </a:r>
            <a:endParaRPr b="0" lang="en-US" sz="2400" spc="-1" strike="noStrike">
              <a:solidFill>
                <a:schemeClr val="dk2"/>
              </a:solidFill>
              <a:latin typeface="Arial"/>
            </a:endParaRPr>
          </a:p>
          <a:p>
            <a:pPr lvl="2" marL="622800" indent="-292680" defTabSz="914400">
              <a:lnSpc>
                <a:spcPct val="100000"/>
              </a:lnSpc>
              <a:spcBef>
                <a:spcPts val="1001"/>
              </a:spcBef>
              <a:buClr>
                <a:srgbClr val="000000"/>
              </a:buClr>
              <a:buFont typeface="Arial"/>
              <a:buChar char="•"/>
              <a:tabLst>
                <a:tab algn="l" pos="0"/>
              </a:tabLst>
            </a:pPr>
            <a:r>
              <a:rPr b="0" lang="en-US" sz="2000" spc="-1" strike="noStrike">
                <a:solidFill>
                  <a:schemeClr val="dk2"/>
                </a:solidFill>
                <a:latin typeface="Arial"/>
              </a:rPr>
              <a:t>Third level</a:t>
            </a:r>
            <a:endParaRPr b="0" lang="en-US" sz="2000" spc="-1" strike="noStrike">
              <a:solidFill>
                <a:schemeClr val="dk1"/>
              </a:solidFill>
              <a:latin typeface="Arial"/>
            </a:endParaRPr>
          </a:p>
        </p:txBody>
      </p:sp>
      <p:sp>
        <p:nvSpPr>
          <p:cNvPr id="142" name="PlaceHolder 4"/>
          <p:cNvSpPr>
            <a:spLocks noGrp="1"/>
          </p:cNvSpPr>
          <p:nvPr>
            <p:ph type="body"/>
          </p:nvPr>
        </p:nvSpPr>
        <p:spPr>
          <a:xfrm>
            <a:off x="3369600" y="6324120"/>
            <a:ext cx="2404440" cy="190080"/>
          </a:xfrm>
          <a:prstGeom prst="rect">
            <a:avLst/>
          </a:prstGeom>
          <a:noFill/>
          <a:ln w="0">
            <a:noFill/>
          </a:ln>
        </p:spPr>
        <p:txBody>
          <a:bodyPr anchor="b">
            <a:noAutofit/>
          </a:bodyPr>
          <a:p>
            <a:pPr indent="0" algn="ctr" defTabSz="914400">
              <a:lnSpc>
                <a:spcPct val="100000"/>
              </a:lnSpc>
              <a:spcBef>
                <a:spcPts val="1001"/>
              </a:spcBef>
              <a:buNone/>
              <a:tabLst>
                <a:tab algn="l" pos="0"/>
              </a:tabLst>
            </a:pPr>
            <a:r>
              <a:rPr b="0" lang="en-US" sz="900" spc="-1" strike="noStrike">
                <a:solidFill>
                  <a:schemeClr val="dk2"/>
                </a:solidFill>
                <a:latin typeface="Arial"/>
              </a:rPr>
              <a:t>Add text alternative link, if needed.</a:t>
            </a:r>
            <a:endParaRPr b="0" lang="en-US" sz="900" spc="-1" strike="noStrike">
              <a:solidFill>
                <a:schemeClr val="dk2"/>
              </a:solidFill>
              <a:latin typeface="Arial"/>
            </a:endParaRPr>
          </a:p>
        </p:txBody>
      </p:sp>
      <p:sp>
        <p:nvSpPr>
          <p:cNvPr id="143" name="PlaceHolder 5"/>
          <p:cNvSpPr>
            <a:spLocks noGrp="1"/>
          </p:cNvSpPr>
          <p:nvPr>
            <p:ph type="body"/>
          </p:nvPr>
        </p:nvSpPr>
        <p:spPr>
          <a:xfrm>
            <a:off x="1562040" y="6684480"/>
            <a:ext cx="6972120" cy="172800"/>
          </a:xfrm>
          <a:prstGeom prst="rect">
            <a:avLst/>
          </a:prstGeom>
          <a:noFill/>
          <a:ln w="0">
            <a:noFill/>
          </a:ln>
        </p:spPr>
        <p:txBody>
          <a:bodyPr anchor="ctr">
            <a:noAutofit/>
          </a:bodyPr>
          <a:p>
            <a:pPr indent="0" algn="r" defTabSz="914400">
              <a:lnSpc>
                <a:spcPct val="100000"/>
              </a:lnSpc>
              <a:spcBef>
                <a:spcPts val="1001"/>
              </a:spcBef>
              <a:buNone/>
              <a:tabLst>
                <a:tab algn="l" pos="0"/>
              </a:tabLst>
            </a:pPr>
            <a:r>
              <a:rPr b="0" lang="en-US" sz="800" spc="-1" strike="noStrike">
                <a:solidFill>
                  <a:schemeClr val="dk1">
                    <a:lumMod val="65000"/>
                    <a:lumOff val="35000"/>
                  </a:schemeClr>
                </a:solidFill>
                <a:latin typeface="Arial"/>
              </a:rPr>
              <a:t>Insert Image Credit Here</a:t>
            </a:r>
            <a:endParaRPr b="0" lang="en-US" sz="800" spc="-1" strike="noStrike">
              <a:solidFill>
                <a:schemeClr val="dk2"/>
              </a:solidFill>
              <a:latin typeface="Arial"/>
            </a:endParaRPr>
          </a:p>
        </p:txBody>
      </p:sp>
      <p:sp>
        <p:nvSpPr>
          <p:cNvPr id="144" name="PlaceHolder 6"/>
          <p:cNvSpPr>
            <a:spLocks noGrp="1"/>
          </p:cNvSpPr>
          <p:nvPr>
            <p:ph type="sldNum" idx="2"/>
          </p:nvPr>
        </p:nvSpPr>
        <p:spPr>
          <a:xfrm>
            <a:off x="8626320" y="6672960"/>
            <a:ext cx="355320" cy="160920"/>
          </a:xfrm>
          <a:prstGeom prst="rect">
            <a:avLst/>
          </a:prstGeom>
          <a:noFill/>
          <a:ln w="0">
            <a:noFill/>
          </a:ln>
        </p:spPr>
        <p:txBody>
          <a:bodyPr lIns="90000" rIns="90000" tIns="45000" bIns="45000" anchor="t">
            <a:noAutofit/>
          </a:bodyPr>
          <a:lstStyle>
            <a:lvl1pPr indent="0" defTabSz="914400">
              <a:lnSpc>
                <a:spcPct val="100000"/>
              </a:lnSpc>
              <a:buNone/>
              <a:defRPr b="0" lang="en-US" sz="800" spc="-1" strike="noStrike">
                <a:solidFill>
                  <a:schemeClr val="dk1"/>
                </a:solidFill>
                <a:latin typeface="Arial"/>
              </a:defRPr>
            </a:lvl1pPr>
          </a:lstStyle>
          <a:p>
            <a:pPr indent="0" defTabSz="914400">
              <a:lnSpc>
                <a:spcPct val="100000"/>
              </a:lnSpc>
              <a:buNone/>
            </a:pPr>
            <a:fld id="{F5307E53-9FC3-4E8B-BE0C-CFD8E0DAE961}" type="slidenum">
              <a:rPr b="0" lang="en-US" sz="800" spc="-1" strike="noStrike">
                <a:solidFill>
                  <a:schemeClr val="dk1"/>
                </a:solidFill>
                <a:latin typeface="Arial"/>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1" name="MGH Yellow Line">
            <a:extLst>
              <a:ext uri="{C183D7F6-B498-43B3-948B-1728B52AA6E4}">
                <adec:decorative xmlns:adec="http://schemas.microsoft.com/office/drawing/2017/decorative" val="1"/>
              </a:ext>
            </a:extLst>
          </p:cNvPr>
          <p:cNvSpPr/>
          <p:nvPr/>
        </p:nvSpPr>
        <p:spPr>
          <a:xfrm>
            <a:off x="0" y="6621480"/>
            <a:ext cx="9143640" cy="54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rIns="90000" tIns="9720" bIns="9720" anchor="ctr">
            <a:noAutofit/>
          </a:bodyPr>
          <a:p>
            <a:pPr algn="ctr" defTabSz="914400">
              <a:lnSpc>
                <a:spcPct val="100000"/>
              </a:lnSpc>
            </a:pPr>
            <a:endParaRPr b="0" lang="en-US" sz="1800" spc="-1" strike="noStrike">
              <a:solidFill>
                <a:schemeClr val="lt1"/>
              </a:solidFill>
              <a:latin typeface="Arial"/>
            </a:endParaRPr>
          </a:p>
        </p:txBody>
      </p:sp>
      <p:sp>
        <p:nvSpPr>
          <p:cNvPr id="182" name="Short Copyright"/>
          <p:cNvSpPr/>
          <p:nvPr/>
        </p:nvSpPr>
        <p:spPr>
          <a:xfrm>
            <a:off x="215640" y="6665040"/>
            <a:ext cx="1233360" cy="212400"/>
          </a:xfrm>
          <a:prstGeom prst="rect">
            <a:avLst/>
          </a:prstGeom>
          <a:noFill/>
          <a:ln w="0">
            <a:noFill/>
          </a:ln>
        </p:spPr>
        <p:style>
          <a:lnRef idx="0"/>
          <a:fillRef idx="0"/>
          <a:effectRef idx="0"/>
          <a:fontRef idx="minor"/>
        </p:style>
        <p:txBody>
          <a:bodyPr lIns="45720" rIns="45720" tIns="45000" bIns="45000" anchor="ctr">
            <a:spAutoFit/>
          </a:bodyPr>
          <a:p>
            <a:pPr defTabSz="914400">
              <a:lnSpc>
                <a:spcPct val="100000"/>
              </a:lnSpc>
            </a:pPr>
            <a:r>
              <a:rPr b="0" lang="en-US" sz="800" spc="-1" strike="noStrike">
                <a:solidFill>
                  <a:schemeClr val="dk1">
                    <a:lumMod val="65000"/>
                    <a:lumOff val="35000"/>
                  </a:schemeClr>
                </a:solidFill>
                <a:latin typeface="Arial"/>
              </a:rPr>
              <a:t>© McGraw Hill</a:t>
            </a:r>
            <a:endParaRPr b="0" lang="en-US" sz="800" spc="-1" strike="noStrike">
              <a:solidFill>
                <a:srgbClr val="000000"/>
              </a:solidFill>
              <a:latin typeface="Arial"/>
            </a:endParaRPr>
          </a:p>
        </p:txBody>
      </p:sp>
      <p:sp>
        <p:nvSpPr>
          <p:cNvPr id="183" name="PlaceHolder 1"/>
          <p:cNvSpPr>
            <a:spLocks noGrp="1"/>
          </p:cNvSpPr>
          <p:nvPr>
            <p:ph type="title"/>
          </p:nvPr>
        </p:nvSpPr>
        <p:spPr>
          <a:xfrm>
            <a:off x="343080" y="192240"/>
            <a:ext cx="8457840" cy="902880"/>
          </a:xfrm>
          <a:prstGeom prst="rect">
            <a:avLst/>
          </a:prstGeom>
          <a:noFill/>
          <a:ln w="0">
            <a:noFill/>
          </a:ln>
        </p:spPr>
        <p:txBody>
          <a:bodyPr anchor="ctr">
            <a:normAutofit/>
          </a:bodyPr>
          <a:p>
            <a:pPr indent="0" defTabSz="914400">
              <a:lnSpc>
                <a:spcPct val="90000"/>
              </a:lnSpc>
              <a:buNone/>
            </a:pPr>
            <a:r>
              <a:rPr b="1" lang="en-US" sz="4000" spc="-1" strike="noStrike">
                <a:solidFill>
                  <a:schemeClr val="dk2"/>
                </a:solidFill>
                <a:latin typeface="Arial"/>
              </a:rPr>
              <a:t>Slide Title</a:t>
            </a:r>
            <a:endParaRPr b="0" lang="en-US" sz="4000" spc="-1" strike="noStrike">
              <a:solidFill>
                <a:schemeClr val="dk1"/>
              </a:solidFill>
              <a:latin typeface="Arial"/>
            </a:endParaRPr>
          </a:p>
        </p:txBody>
      </p:sp>
      <p:sp>
        <p:nvSpPr>
          <p:cNvPr id="184" name="PlaceHolder 2"/>
          <p:cNvSpPr>
            <a:spLocks noGrp="1"/>
          </p:cNvSpPr>
          <p:nvPr>
            <p:ph type="body"/>
          </p:nvPr>
        </p:nvSpPr>
        <p:spPr>
          <a:xfrm>
            <a:off x="343080" y="1276200"/>
            <a:ext cx="8457840" cy="1576800"/>
          </a:xfrm>
          <a:prstGeom prst="rect">
            <a:avLst/>
          </a:prstGeom>
          <a:noFill/>
          <a:ln w="0">
            <a:noFill/>
          </a:ln>
        </p:spPr>
        <p:txBody>
          <a:bodyPr anchor="t">
            <a:noAutofit/>
          </a:bodyPr>
          <a:p>
            <a:pPr indent="0" defTabSz="914400">
              <a:lnSpc>
                <a:spcPct val="100000"/>
              </a:lnSpc>
              <a:spcBef>
                <a:spcPts val="1001"/>
              </a:spcBef>
              <a:buNone/>
              <a:tabLst>
                <a:tab algn="l" pos="0"/>
              </a:tabLst>
            </a:pPr>
            <a:r>
              <a:rPr b="0" lang="en-US" sz="2400" spc="-1" strike="noStrike">
                <a:solidFill>
                  <a:schemeClr val="dk2"/>
                </a:solidFill>
                <a:latin typeface="Arial"/>
              </a:rPr>
              <a:t>Slide Content</a:t>
            </a:r>
            <a:endParaRPr b="0" lang="en-US" sz="2400" spc="-1" strike="noStrike">
              <a:solidFill>
                <a:schemeClr val="dk2"/>
              </a:solidFill>
              <a:latin typeface="Arial"/>
            </a:endParaRPr>
          </a:p>
          <a:p>
            <a:pPr lvl="1" marL="292680" indent="-292680" defTabSz="914400">
              <a:lnSpc>
                <a:spcPct val="100000"/>
              </a:lnSpc>
              <a:spcBef>
                <a:spcPts val="1001"/>
              </a:spcBef>
              <a:buClr>
                <a:srgbClr val="000000"/>
              </a:buClr>
              <a:buFont typeface="Arial"/>
              <a:buChar char="•"/>
              <a:tabLst>
                <a:tab algn="l" pos="0"/>
              </a:tabLst>
            </a:pPr>
            <a:r>
              <a:rPr b="0" lang="en-US" sz="2400" spc="-1" strike="noStrike">
                <a:solidFill>
                  <a:schemeClr val="dk2"/>
                </a:solidFill>
                <a:latin typeface="Arial"/>
              </a:rPr>
              <a:t>Second level</a:t>
            </a:r>
            <a:endParaRPr b="0" lang="en-US" sz="2400" spc="-1" strike="noStrike">
              <a:solidFill>
                <a:schemeClr val="dk2"/>
              </a:solidFill>
              <a:latin typeface="Arial"/>
            </a:endParaRPr>
          </a:p>
          <a:p>
            <a:pPr lvl="2" marL="622800" indent="-292680" defTabSz="914400">
              <a:lnSpc>
                <a:spcPct val="100000"/>
              </a:lnSpc>
              <a:spcBef>
                <a:spcPts val="1001"/>
              </a:spcBef>
              <a:buClr>
                <a:srgbClr val="000000"/>
              </a:buClr>
              <a:buFont typeface="Arial"/>
              <a:buChar char="•"/>
              <a:tabLst>
                <a:tab algn="l" pos="0"/>
              </a:tabLst>
            </a:pPr>
            <a:r>
              <a:rPr b="0" lang="en-US" sz="2000" spc="-1" strike="noStrike">
                <a:solidFill>
                  <a:schemeClr val="dk2"/>
                </a:solidFill>
                <a:latin typeface="Arial"/>
              </a:rPr>
              <a:t>Third level</a:t>
            </a:r>
            <a:endParaRPr b="0" lang="en-US" sz="2000" spc="-1" strike="noStrike">
              <a:solidFill>
                <a:schemeClr val="dk1"/>
              </a:solidFill>
              <a:latin typeface="Arial"/>
            </a:endParaRPr>
          </a:p>
        </p:txBody>
      </p:sp>
      <p:sp>
        <p:nvSpPr>
          <p:cNvPr id="185" name="PlaceHolder 3"/>
          <p:cNvSpPr>
            <a:spLocks noGrp="1"/>
          </p:cNvSpPr>
          <p:nvPr>
            <p:ph type="body"/>
          </p:nvPr>
        </p:nvSpPr>
        <p:spPr>
          <a:xfrm>
            <a:off x="343080" y="2915640"/>
            <a:ext cx="8457840" cy="1576800"/>
          </a:xfrm>
          <a:prstGeom prst="rect">
            <a:avLst/>
          </a:prstGeom>
          <a:noFill/>
          <a:ln w="0">
            <a:noFill/>
          </a:ln>
        </p:spPr>
        <p:txBody>
          <a:bodyPr anchor="t">
            <a:noAutofit/>
          </a:bodyPr>
          <a:p>
            <a:pPr indent="0" defTabSz="914400">
              <a:lnSpc>
                <a:spcPct val="100000"/>
              </a:lnSpc>
              <a:spcBef>
                <a:spcPts val="1001"/>
              </a:spcBef>
              <a:buNone/>
              <a:tabLst>
                <a:tab algn="l" pos="0"/>
              </a:tabLst>
            </a:pPr>
            <a:r>
              <a:rPr b="0" lang="en-US" sz="2400" spc="-1" strike="noStrike">
                <a:solidFill>
                  <a:schemeClr val="dk2"/>
                </a:solidFill>
                <a:latin typeface="Arial"/>
              </a:rPr>
              <a:t>Slide Content 2</a:t>
            </a:r>
            <a:endParaRPr b="0" lang="en-US" sz="2400" spc="-1" strike="noStrike">
              <a:solidFill>
                <a:schemeClr val="dk2"/>
              </a:solidFill>
              <a:latin typeface="Arial"/>
            </a:endParaRPr>
          </a:p>
          <a:p>
            <a:pPr lvl="1" marL="292680" indent="-292680" defTabSz="914400">
              <a:lnSpc>
                <a:spcPct val="100000"/>
              </a:lnSpc>
              <a:spcBef>
                <a:spcPts val="1001"/>
              </a:spcBef>
              <a:buClr>
                <a:srgbClr val="000000"/>
              </a:buClr>
              <a:buFont typeface="Arial"/>
              <a:buChar char="•"/>
              <a:tabLst>
                <a:tab algn="l" pos="0"/>
              </a:tabLst>
            </a:pPr>
            <a:r>
              <a:rPr b="0" lang="en-US" sz="2400" spc="-1" strike="noStrike">
                <a:solidFill>
                  <a:schemeClr val="dk2"/>
                </a:solidFill>
                <a:latin typeface="Arial"/>
              </a:rPr>
              <a:t>Second level</a:t>
            </a:r>
            <a:endParaRPr b="0" lang="en-US" sz="2400" spc="-1" strike="noStrike">
              <a:solidFill>
                <a:schemeClr val="dk2"/>
              </a:solidFill>
              <a:latin typeface="Arial"/>
            </a:endParaRPr>
          </a:p>
          <a:p>
            <a:pPr lvl="2" marL="622800" indent="-292680" defTabSz="914400">
              <a:lnSpc>
                <a:spcPct val="100000"/>
              </a:lnSpc>
              <a:spcBef>
                <a:spcPts val="1001"/>
              </a:spcBef>
              <a:buClr>
                <a:srgbClr val="000000"/>
              </a:buClr>
              <a:buFont typeface="Arial"/>
              <a:buChar char="•"/>
              <a:tabLst>
                <a:tab algn="l" pos="0"/>
              </a:tabLst>
            </a:pPr>
            <a:r>
              <a:rPr b="0" lang="en-US" sz="2000" spc="-1" strike="noStrike">
                <a:solidFill>
                  <a:schemeClr val="dk2"/>
                </a:solidFill>
                <a:latin typeface="Arial"/>
              </a:rPr>
              <a:t>Third level</a:t>
            </a:r>
            <a:endParaRPr b="0" lang="en-US" sz="2000" spc="-1" strike="noStrike">
              <a:solidFill>
                <a:schemeClr val="dk1"/>
              </a:solidFill>
              <a:latin typeface="Arial"/>
            </a:endParaRPr>
          </a:p>
        </p:txBody>
      </p:sp>
      <p:sp>
        <p:nvSpPr>
          <p:cNvPr id="186" name="PlaceHolder 4"/>
          <p:cNvSpPr>
            <a:spLocks noGrp="1"/>
          </p:cNvSpPr>
          <p:nvPr>
            <p:ph type="body"/>
          </p:nvPr>
        </p:nvSpPr>
        <p:spPr>
          <a:xfrm>
            <a:off x="3369600" y="6324120"/>
            <a:ext cx="2404440" cy="190080"/>
          </a:xfrm>
          <a:prstGeom prst="rect">
            <a:avLst/>
          </a:prstGeom>
          <a:noFill/>
          <a:ln w="0">
            <a:noFill/>
          </a:ln>
        </p:spPr>
        <p:txBody>
          <a:bodyPr anchor="b">
            <a:noAutofit/>
          </a:bodyPr>
          <a:p>
            <a:pPr indent="0" algn="ctr" defTabSz="914400">
              <a:lnSpc>
                <a:spcPct val="100000"/>
              </a:lnSpc>
              <a:spcBef>
                <a:spcPts val="1001"/>
              </a:spcBef>
              <a:buNone/>
              <a:tabLst>
                <a:tab algn="l" pos="0"/>
              </a:tabLst>
            </a:pPr>
            <a:r>
              <a:rPr b="0" lang="en-US" sz="900" spc="-1" strike="noStrike">
                <a:solidFill>
                  <a:schemeClr val="dk2"/>
                </a:solidFill>
                <a:latin typeface="Arial"/>
              </a:rPr>
              <a:t>Add text alternative link, if needed.</a:t>
            </a:r>
            <a:endParaRPr b="0" lang="en-US" sz="900" spc="-1" strike="noStrike">
              <a:solidFill>
                <a:schemeClr val="dk2"/>
              </a:solidFill>
              <a:latin typeface="Arial"/>
            </a:endParaRPr>
          </a:p>
        </p:txBody>
      </p:sp>
      <p:sp>
        <p:nvSpPr>
          <p:cNvPr id="187" name="PlaceHolder 5"/>
          <p:cNvSpPr>
            <a:spLocks noGrp="1"/>
          </p:cNvSpPr>
          <p:nvPr>
            <p:ph type="body"/>
          </p:nvPr>
        </p:nvSpPr>
        <p:spPr>
          <a:xfrm>
            <a:off x="1562040" y="6684480"/>
            <a:ext cx="6972120" cy="172800"/>
          </a:xfrm>
          <a:prstGeom prst="rect">
            <a:avLst/>
          </a:prstGeom>
          <a:noFill/>
          <a:ln w="0">
            <a:noFill/>
          </a:ln>
        </p:spPr>
        <p:txBody>
          <a:bodyPr anchor="ctr">
            <a:noAutofit/>
          </a:bodyPr>
          <a:p>
            <a:pPr indent="0" algn="r" defTabSz="914400">
              <a:lnSpc>
                <a:spcPct val="100000"/>
              </a:lnSpc>
              <a:spcBef>
                <a:spcPts val="1001"/>
              </a:spcBef>
              <a:buNone/>
              <a:tabLst>
                <a:tab algn="l" pos="0"/>
              </a:tabLst>
            </a:pPr>
            <a:r>
              <a:rPr b="0" lang="en-US" sz="800" spc="-1" strike="noStrike">
                <a:solidFill>
                  <a:schemeClr val="dk1">
                    <a:lumMod val="65000"/>
                    <a:lumOff val="35000"/>
                  </a:schemeClr>
                </a:solidFill>
                <a:latin typeface="Arial"/>
              </a:rPr>
              <a:t>Insert Image Credit Here</a:t>
            </a:r>
            <a:endParaRPr b="0" lang="en-US" sz="800" spc="-1" strike="noStrike">
              <a:solidFill>
                <a:schemeClr val="dk2"/>
              </a:solidFill>
              <a:latin typeface="Arial"/>
            </a:endParaRPr>
          </a:p>
        </p:txBody>
      </p:sp>
      <p:sp>
        <p:nvSpPr>
          <p:cNvPr id="188" name="PlaceHolder 6"/>
          <p:cNvSpPr>
            <a:spLocks noGrp="1"/>
          </p:cNvSpPr>
          <p:nvPr>
            <p:ph type="sldNum" idx="3"/>
          </p:nvPr>
        </p:nvSpPr>
        <p:spPr>
          <a:xfrm>
            <a:off x="8626320" y="6672960"/>
            <a:ext cx="355320" cy="160920"/>
          </a:xfrm>
          <a:prstGeom prst="rect">
            <a:avLst/>
          </a:prstGeom>
          <a:noFill/>
          <a:ln w="0">
            <a:noFill/>
          </a:ln>
        </p:spPr>
        <p:txBody>
          <a:bodyPr lIns="90000" rIns="90000" tIns="45000" bIns="45000" anchor="t">
            <a:noAutofit/>
          </a:bodyPr>
          <a:lstStyle>
            <a:lvl1pPr indent="0" defTabSz="914400">
              <a:lnSpc>
                <a:spcPct val="100000"/>
              </a:lnSpc>
              <a:buNone/>
              <a:defRPr b="0" lang="en-US" sz="800" spc="-1" strike="noStrike">
                <a:solidFill>
                  <a:schemeClr val="dk1"/>
                </a:solidFill>
                <a:latin typeface="Arial"/>
              </a:defRPr>
            </a:lvl1pPr>
          </a:lstStyle>
          <a:p>
            <a:pPr indent="0" defTabSz="914400">
              <a:lnSpc>
                <a:spcPct val="100000"/>
              </a:lnSpc>
              <a:buNone/>
            </a:pPr>
            <a:fld id="{E951F42A-3721-42F0-A794-CB650F5C49F5}" type="slidenum">
              <a:rPr b="0" lang="en-US" sz="800" spc="-1" strike="noStrike">
                <a:solidFill>
                  <a:schemeClr val="dk1"/>
                </a:solidFill>
                <a:latin typeface="Arial"/>
              </a:rPr>
              <a:t>&lt;number&gt;</a:t>
            </a:fld>
            <a:endParaRPr b="0" lang="en-US" sz="800" spc="-1" strike="noStrike">
              <a:solidFill>
                <a:srgbClr val="000000"/>
              </a:solidFill>
              <a:latin typeface="Times New Roman"/>
            </a:endParaRPr>
          </a:p>
        </p:txBody>
      </p:sp>
      <p:sp>
        <p:nvSpPr>
          <p:cNvPr id="189" name="PlaceHolder 7"/>
          <p:cNvSpPr>
            <a:spLocks noGrp="1"/>
          </p:cNvSpPr>
          <p:nvPr>
            <p:ph type="body"/>
          </p:nvPr>
        </p:nvSpPr>
        <p:spPr>
          <a:xfrm>
            <a:off x="356760" y="4647960"/>
            <a:ext cx="8457840" cy="1576800"/>
          </a:xfrm>
          <a:prstGeom prst="rect">
            <a:avLst/>
          </a:prstGeom>
          <a:noFill/>
          <a:ln w="0">
            <a:noFill/>
          </a:ln>
        </p:spPr>
        <p:txBody>
          <a:bodyPr anchor="t">
            <a:noAutofit/>
          </a:bodyPr>
          <a:p>
            <a:pPr indent="0" defTabSz="914400">
              <a:lnSpc>
                <a:spcPct val="100000"/>
              </a:lnSpc>
              <a:spcBef>
                <a:spcPts val="1001"/>
              </a:spcBef>
              <a:buNone/>
              <a:tabLst>
                <a:tab algn="l" pos="0"/>
              </a:tabLst>
            </a:pPr>
            <a:r>
              <a:rPr b="0" lang="en-US" sz="2400" spc="-1" strike="noStrike">
                <a:solidFill>
                  <a:schemeClr val="dk2"/>
                </a:solidFill>
                <a:latin typeface="Arial"/>
              </a:rPr>
              <a:t>Slide Content 2</a:t>
            </a:r>
            <a:endParaRPr b="0" lang="en-US" sz="2400" spc="-1" strike="noStrike">
              <a:solidFill>
                <a:schemeClr val="dk2"/>
              </a:solidFill>
              <a:latin typeface="Arial"/>
            </a:endParaRPr>
          </a:p>
          <a:p>
            <a:pPr lvl="1" marL="292680" indent="-292680" defTabSz="914400">
              <a:lnSpc>
                <a:spcPct val="100000"/>
              </a:lnSpc>
              <a:spcBef>
                <a:spcPts val="1001"/>
              </a:spcBef>
              <a:buClr>
                <a:srgbClr val="000000"/>
              </a:buClr>
              <a:buFont typeface="Arial"/>
              <a:buChar char="•"/>
              <a:tabLst>
                <a:tab algn="l" pos="0"/>
              </a:tabLst>
            </a:pPr>
            <a:r>
              <a:rPr b="0" lang="en-US" sz="2400" spc="-1" strike="noStrike">
                <a:solidFill>
                  <a:schemeClr val="dk2"/>
                </a:solidFill>
                <a:latin typeface="Arial"/>
              </a:rPr>
              <a:t>Second level</a:t>
            </a:r>
            <a:endParaRPr b="0" lang="en-US" sz="2400" spc="-1" strike="noStrike">
              <a:solidFill>
                <a:schemeClr val="dk2"/>
              </a:solidFill>
              <a:latin typeface="Arial"/>
            </a:endParaRPr>
          </a:p>
          <a:p>
            <a:pPr lvl="2" marL="622800" indent="-292680" defTabSz="914400">
              <a:lnSpc>
                <a:spcPct val="100000"/>
              </a:lnSpc>
              <a:spcBef>
                <a:spcPts val="1001"/>
              </a:spcBef>
              <a:buClr>
                <a:srgbClr val="000000"/>
              </a:buClr>
              <a:buFont typeface="Arial"/>
              <a:buChar char="•"/>
              <a:tabLst>
                <a:tab algn="l" pos="0"/>
              </a:tabLst>
            </a:pPr>
            <a:r>
              <a:rPr b="0" lang="en-US" sz="2000" spc="-1" strike="noStrike">
                <a:solidFill>
                  <a:schemeClr val="dk2"/>
                </a:solidFill>
                <a:latin typeface="Arial"/>
              </a:rPr>
              <a:t>Third level</a:t>
            </a:r>
            <a:endParaRPr b="0" lang="en-US" sz="2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6" name="MGH Yellow Line">
            <a:extLst>
              <a:ext uri="{C183D7F6-B498-43B3-948B-1728B52AA6E4}">
                <adec:decorative xmlns:adec="http://schemas.microsoft.com/office/drawing/2017/decorative" val="1"/>
              </a:ext>
            </a:extLst>
          </p:cNvPr>
          <p:cNvSpPr/>
          <p:nvPr/>
        </p:nvSpPr>
        <p:spPr>
          <a:xfrm>
            <a:off x="0" y="6432120"/>
            <a:ext cx="9143640" cy="54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rIns="90000" tIns="9720" bIns="9720" anchor="ctr">
            <a:noAutofit/>
          </a:bodyPr>
          <a:p>
            <a:pPr algn="ctr" defTabSz="914400">
              <a:lnSpc>
                <a:spcPct val="100000"/>
              </a:lnSpc>
            </a:pPr>
            <a:endParaRPr b="0" lang="en-US" sz="1800" spc="-1" strike="noStrike">
              <a:solidFill>
                <a:schemeClr val="lt1"/>
              </a:solidFill>
              <a:latin typeface="Arial"/>
            </a:endParaRPr>
          </a:p>
        </p:txBody>
      </p:sp>
      <p:sp>
        <p:nvSpPr>
          <p:cNvPr id="227" name="PlaceHolder 1"/>
          <p:cNvSpPr>
            <a:spLocks noGrp="1"/>
          </p:cNvSpPr>
          <p:nvPr>
            <p:ph type="title"/>
          </p:nvPr>
        </p:nvSpPr>
        <p:spPr>
          <a:xfrm>
            <a:off x="3426120" y="417960"/>
            <a:ext cx="2291760" cy="291960"/>
          </a:xfrm>
          <a:prstGeom prst="rect">
            <a:avLst/>
          </a:prstGeom>
          <a:noFill/>
          <a:ln w="0">
            <a:noFill/>
          </a:ln>
        </p:spPr>
        <p:txBody>
          <a:bodyPr lIns="90000" rIns="90000" tIns="45000" bIns="45000" anchor="t">
            <a:noAutofit/>
          </a:bodyPr>
          <a:p>
            <a:pPr indent="0" algn="ctr" defTabSz="914400">
              <a:lnSpc>
                <a:spcPct val="90000"/>
              </a:lnSpc>
              <a:buNone/>
            </a:pPr>
            <a:r>
              <a:rPr b="0" lang="en-US" sz="1600" spc="-1" strike="noStrike">
                <a:solidFill>
                  <a:schemeClr val="dk1"/>
                </a:solidFill>
                <a:latin typeface="Arial"/>
              </a:rPr>
              <a:t>Add hidden title here </a:t>
            </a:r>
            <a:endParaRPr b="0" lang="en-US" sz="1600" spc="-1" strike="noStrike">
              <a:solidFill>
                <a:schemeClr val="dk1"/>
              </a:solidFill>
              <a:latin typeface="Arial"/>
            </a:endParaRPr>
          </a:p>
        </p:txBody>
      </p:sp>
      <p:pic>
        <p:nvPicPr>
          <p:cNvPr id="228" name="MGH Logo" descr=""/>
          <p:cNvPicPr/>
          <p:nvPr/>
        </p:nvPicPr>
        <p:blipFill>
          <a:blip r:embed="rId2"/>
          <a:stretch/>
        </p:blipFill>
        <p:spPr>
          <a:xfrm>
            <a:off x="3350160" y="1005480"/>
            <a:ext cx="2443320" cy="2442960"/>
          </a:xfrm>
          <a:prstGeom prst="rect">
            <a:avLst/>
          </a:prstGeom>
          <a:ln w="0">
            <a:noFill/>
          </a:ln>
        </p:spPr>
      </p:pic>
      <p:sp>
        <p:nvSpPr>
          <p:cNvPr id="229" name="MGH Tagline"/>
          <p:cNvSpPr/>
          <p:nvPr/>
        </p:nvSpPr>
        <p:spPr>
          <a:xfrm>
            <a:off x="1730880" y="3796200"/>
            <a:ext cx="5682240" cy="4561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tabLst>
                <a:tab algn="l" pos="0"/>
              </a:tabLst>
            </a:pPr>
            <a:r>
              <a:rPr b="0" lang="en-US" sz="2400" spc="38" strike="noStrike">
                <a:solidFill>
                  <a:srgbClr val="000000"/>
                </a:solidFill>
                <a:latin typeface="Arial"/>
                <a:ea typeface="Calibri"/>
              </a:rPr>
              <a:t>Because learning changes everything.</a:t>
            </a:r>
            <a:r>
              <a:rPr b="0" lang="en-US" sz="1400" spc="38" strike="noStrike" baseline="60000">
                <a:solidFill>
                  <a:srgbClr val="000000"/>
                </a:solidFill>
                <a:latin typeface="Arial"/>
                <a:ea typeface="Calibri"/>
              </a:rPr>
              <a:t>®</a:t>
            </a:r>
            <a:endParaRPr b="0" lang="en-US" sz="1400" spc="-1" strike="noStrike">
              <a:solidFill>
                <a:srgbClr val="000000"/>
              </a:solidFill>
              <a:latin typeface="Arial"/>
            </a:endParaRPr>
          </a:p>
        </p:txBody>
      </p:sp>
      <p:sp>
        <p:nvSpPr>
          <p:cNvPr id="230" name="MGH URL"/>
          <p:cNvSpPr/>
          <p:nvPr/>
        </p:nvSpPr>
        <p:spPr>
          <a:xfrm>
            <a:off x="3269160" y="5328720"/>
            <a:ext cx="2605320" cy="33408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tabLst>
                <a:tab algn="l" pos="0"/>
              </a:tabLst>
            </a:pPr>
            <a:r>
              <a:rPr b="0" lang="en-US" sz="1600" spc="-1" strike="noStrike">
                <a:solidFill>
                  <a:srgbClr val="000000"/>
                </a:solidFill>
                <a:latin typeface="Arial"/>
              </a:rPr>
              <a:t>www.mheducation.com</a:t>
            </a:r>
            <a:endParaRPr b="0" lang="en-US" sz="1600" spc="-1" strike="noStrike">
              <a:solidFill>
                <a:srgbClr val="000000"/>
              </a:solidFill>
              <a:latin typeface="Arial"/>
            </a:endParaRPr>
          </a:p>
        </p:txBody>
      </p:sp>
      <p:sp>
        <p:nvSpPr>
          <p:cNvPr id="231" name="PlaceHolder 2"/>
          <p:cNvSpPr>
            <a:spLocks noGrp="1"/>
          </p:cNvSpPr>
          <p:nvPr>
            <p:ph type="body"/>
          </p:nvPr>
        </p:nvSpPr>
        <p:spPr>
          <a:xfrm>
            <a:off x="228600" y="6543360"/>
            <a:ext cx="8714880" cy="186840"/>
          </a:xfrm>
          <a:prstGeom prst="rect">
            <a:avLst/>
          </a:prstGeom>
          <a:noFill/>
          <a:ln w="0">
            <a:noFill/>
          </a:ln>
        </p:spPr>
        <p:txBody>
          <a:bodyPr lIns="90000" rIns="90000" tIns="45000" bIns="45000" anchor="t">
            <a:noAutofit/>
          </a:bodyPr>
          <a:p>
            <a:pPr indent="0" algn="ctr" defTabSz="914400">
              <a:lnSpc>
                <a:spcPct val="100000"/>
              </a:lnSpc>
              <a:buNone/>
              <a:tabLst>
                <a:tab algn="l" pos="0"/>
              </a:tabLst>
            </a:pPr>
            <a:r>
              <a:rPr b="0" lang="en-US" sz="2000" spc="-1" strike="noStrike">
                <a:solidFill>
                  <a:schemeClr val="dk2"/>
                </a:solidFill>
                <a:latin typeface="Arial"/>
              </a:rPr>
              <a:t>Click to edit Master text styles</a:t>
            </a:r>
            <a:endParaRPr b="0" lang="en-US" sz="2000" spc="-1" strike="noStrike">
              <a:solidFill>
                <a:schemeClr val="dk2"/>
              </a:solidFill>
              <a:latin typeface="Arial"/>
            </a:endParaRPr>
          </a:p>
          <a:p>
            <a:pPr lvl="1" marL="230040" indent="-228600" defTabSz="914400">
              <a:lnSpc>
                <a:spcPct val="100000"/>
              </a:lnSpc>
              <a:spcBef>
                <a:spcPts val="799"/>
              </a:spcBef>
              <a:buClr>
                <a:srgbClr val="000000"/>
              </a:buClr>
              <a:buFont typeface="Arial"/>
              <a:buChar char="•"/>
              <a:tabLst>
                <a:tab algn="l" pos="0"/>
              </a:tabLst>
            </a:pPr>
            <a:r>
              <a:rPr b="0" lang="en-US" sz="2000" spc="-1" strike="noStrike">
                <a:solidFill>
                  <a:schemeClr val="dk2"/>
                </a:solidFill>
                <a:latin typeface="Arial"/>
              </a:rPr>
              <a:t>Second level</a:t>
            </a:r>
            <a:endParaRPr b="0" lang="en-US" sz="2000" spc="-1" strike="noStrike">
              <a:solidFill>
                <a:schemeClr val="dk2"/>
              </a:solidFill>
              <a:latin typeface="Arial"/>
            </a:endParaRPr>
          </a:p>
          <a:p>
            <a:pPr lvl="2" marL="460440" indent="-228600" defTabSz="914400">
              <a:lnSpc>
                <a:spcPct val="100000"/>
              </a:lnSpc>
              <a:spcBef>
                <a:spcPts val="799"/>
              </a:spcBef>
              <a:buClr>
                <a:srgbClr val="000000"/>
              </a:buClr>
              <a:buFont typeface="Arial"/>
              <a:buChar char="•"/>
              <a:tabLst>
                <a:tab algn="l" pos="0"/>
              </a:tabLst>
            </a:pPr>
            <a:r>
              <a:rPr b="0" lang="en-US" sz="1800" spc="-1" strike="noStrike">
                <a:solidFill>
                  <a:schemeClr val="dk2"/>
                </a:solidFill>
                <a:latin typeface="Arial"/>
              </a:rPr>
              <a:t>Third level</a:t>
            </a:r>
            <a:endParaRPr b="0" lang="en-US" sz="1800" spc="-1" strike="noStrike">
              <a:solidFill>
                <a:schemeClr val="dk1"/>
              </a:solidFill>
              <a:latin typeface="Arial"/>
            </a:endParaRPr>
          </a:p>
          <a:p>
            <a:pPr marL="455760" indent="0" defTabSz="914400">
              <a:lnSpc>
                <a:spcPct val="100000"/>
              </a:lnSpc>
              <a:spcBef>
                <a:spcPts val="799"/>
              </a:spcBef>
              <a:buNone/>
              <a:tabLst>
                <a:tab algn="l" pos="0"/>
              </a:tabLst>
            </a:pPr>
            <a:r>
              <a:rPr b="0" lang="en-US" sz="1400" spc="-1" strike="noStrike">
                <a:solidFill>
                  <a:schemeClr val="dk1"/>
                </a:solidFill>
                <a:latin typeface="Arial"/>
              </a:rPr>
              <a:t>Fourth level</a:t>
            </a:r>
            <a:endParaRPr b="0" lang="en-US" sz="1400" spc="-1" strike="noStrike">
              <a:solidFill>
                <a:schemeClr val="dk2"/>
              </a:solidFill>
              <a:latin typeface="Arial"/>
            </a:endParaRPr>
          </a:p>
          <a:p>
            <a:pPr marL="685800" indent="0" defTabSz="914400">
              <a:lnSpc>
                <a:spcPct val="100000"/>
              </a:lnSpc>
              <a:spcBef>
                <a:spcPts val="799"/>
              </a:spcBef>
              <a:buNone/>
              <a:tabLst>
                <a:tab algn="l" pos="0"/>
              </a:tabLst>
            </a:pPr>
            <a:r>
              <a:rPr b="0" lang="en-US" sz="1400" spc="-1" strike="noStrike">
                <a:solidFill>
                  <a:schemeClr val="dk1"/>
                </a:solidFill>
                <a:latin typeface="Arial"/>
              </a:rPr>
              <a:t>Fifth level</a:t>
            </a:r>
            <a:endParaRPr b="0" lang="en-US" sz="1400" spc="-1" strike="noStrike">
              <a:solidFill>
                <a:schemeClr val="dk2"/>
              </a:solidFill>
              <a:latin typeface="Arial"/>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8" name="MGH Yellow Line">
            <a:extLst>
              <a:ext uri="{C183D7F6-B498-43B3-948B-1728B52AA6E4}">
                <adec:decorative xmlns:adec="http://schemas.microsoft.com/office/drawing/2017/decorative" val="1"/>
              </a:ext>
            </a:extLst>
          </p:cNvPr>
          <p:cNvSpPr/>
          <p:nvPr/>
        </p:nvSpPr>
        <p:spPr>
          <a:xfrm>
            <a:off x="0" y="6621480"/>
            <a:ext cx="9143640" cy="54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rIns="90000" tIns="9720" bIns="9720" anchor="ctr">
            <a:noAutofit/>
          </a:bodyPr>
          <a:p>
            <a:pPr algn="ctr" defTabSz="914400">
              <a:lnSpc>
                <a:spcPct val="100000"/>
              </a:lnSpc>
            </a:pPr>
            <a:endParaRPr b="0" lang="en-US" sz="1800" spc="-1" strike="noStrike">
              <a:solidFill>
                <a:schemeClr val="lt1"/>
              </a:solidFill>
              <a:latin typeface="Arial"/>
            </a:endParaRPr>
          </a:p>
        </p:txBody>
      </p:sp>
      <p:sp>
        <p:nvSpPr>
          <p:cNvPr id="269" name="Short Copyright"/>
          <p:cNvSpPr/>
          <p:nvPr/>
        </p:nvSpPr>
        <p:spPr>
          <a:xfrm>
            <a:off x="224280" y="6660720"/>
            <a:ext cx="1284840" cy="212400"/>
          </a:xfrm>
          <a:prstGeom prst="rect">
            <a:avLst/>
          </a:prstGeom>
          <a:noFill/>
          <a:ln w="0">
            <a:noFill/>
          </a:ln>
        </p:spPr>
        <p:style>
          <a:lnRef idx="0"/>
          <a:fillRef idx="0"/>
          <a:effectRef idx="0"/>
          <a:fontRef idx="minor"/>
        </p:style>
        <p:txBody>
          <a:bodyPr lIns="45720" rIns="45720" tIns="45000" bIns="45000" anchor="ctr">
            <a:spAutoFit/>
          </a:bodyPr>
          <a:p>
            <a:pPr defTabSz="914400">
              <a:lnSpc>
                <a:spcPct val="100000"/>
              </a:lnSpc>
            </a:pPr>
            <a:r>
              <a:rPr b="0" lang="en-US" sz="800" spc="-1" strike="noStrike">
                <a:solidFill>
                  <a:schemeClr val="dk1">
                    <a:lumMod val="65000"/>
                    <a:lumOff val="35000"/>
                  </a:schemeClr>
                </a:solidFill>
                <a:latin typeface="Arial"/>
              </a:rPr>
              <a:t>© McGraw Hill</a:t>
            </a:r>
            <a:endParaRPr b="0" lang="en-US" sz="800" spc="-1" strike="noStrike">
              <a:solidFill>
                <a:srgbClr val="000000"/>
              </a:solidFill>
              <a:latin typeface="Arial"/>
            </a:endParaRPr>
          </a:p>
        </p:txBody>
      </p:sp>
      <p:grpSp>
        <p:nvGrpSpPr>
          <p:cNvPr id="270" name="MGH Shape">
            <a:extLst>
              <a:ext uri="{C183D7F6-B498-43B3-948B-1728B52AA6E4}">
                <adec:decorative xmlns:adec="http://schemas.microsoft.com/office/drawing/2017/decorative" val="1"/>
              </a:ext>
            </a:extLst>
          </p:cNvPr>
          <p:cNvGrpSpPr/>
          <p:nvPr/>
        </p:nvGrpSpPr>
        <p:grpSpPr>
          <a:xfrm>
            <a:off x="6623280" y="360"/>
            <a:ext cx="2520720" cy="6623280"/>
            <a:chOff x="6623280" y="360"/>
            <a:chExt cx="2520720" cy="6623280"/>
          </a:xfrm>
        </p:grpSpPr>
        <p:sp>
          <p:nvSpPr>
            <p:cNvPr id="271" name="Freeform 11"/>
            <p:cNvSpPr/>
            <p:nvPr/>
          </p:nvSpPr>
          <p:spPr>
            <a:xfrm rot="10800000">
              <a:off x="8610120" y="1407600"/>
              <a:ext cx="533880" cy="1893960"/>
            </a:xfrm>
            <a:custGeom>
              <a:avLst/>
              <a:gdLst>
                <a:gd name="textAreaLeft" fmla="*/ 0 w 533880"/>
                <a:gd name="textAreaRight" fmla="*/ 534240 w 533880"/>
                <a:gd name="textAreaTop" fmla="*/ 0 h 1893960"/>
                <a:gd name="textAreaBottom" fmla="*/ 1894320 h 1893960"/>
              </a:gdLst>
              <a:ahLst/>
              <a:rect l="textAreaLeft" t="textAreaTop" r="textAreaRight" b="textAreaBottom"/>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2"/>
                </a:solidFill>
                <a:latin typeface="Arial"/>
              </a:endParaRPr>
            </a:p>
          </p:txBody>
        </p:sp>
        <p:sp>
          <p:nvSpPr>
            <p:cNvPr id="272" name="Freeform 12"/>
            <p:cNvSpPr/>
            <p:nvPr/>
          </p:nvSpPr>
          <p:spPr>
            <a:xfrm rot="10800000">
              <a:off x="6623280" y="360"/>
              <a:ext cx="2520720" cy="2602080"/>
            </a:xfrm>
            <a:custGeom>
              <a:avLst/>
              <a:gdLst>
                <a:gd name="textAreaLeft" fmla="*/ 0 w 2520720"/>
                <a:gd name="textAreaRight" fmla="*/ 2521080 w 2520720"/>
                <a:gd name="textAreaTop" fmla="*/ 0 h 2602080"/>
                <a:gd name="textAreaBottom" fmla="*/ 2602440 h 2602080"/>
              </a:gdLst>
              <a:ahLst/>
              <a:rect l="textAreaLeft" t="textAreaTop" r="textAreaRight" b="textAreaBottom"/>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2"/>
                </a:solidFill>
                <a:latin typeface="Arial"/>
              </a:endParaRPr>
            </a:p>
          </p:txBody>
        </p:sp>
        <p:sp>
          <p:nvSpPr>
            <p:cNvPr id="273" name="Freeform 13"/>
            <p:cNvSpPr/>
            <p:nvPr/>
          </p:nvSpPr>
          <p:spPr>
            <a:xfrm rot="10800000">
              <a:off x="6813000" y="1407600"/>
              <a:ext cx="2331000" cy="5216040"/>
            </a:xfrm>
            <a:custGeom>
              <a:avLst/>
              <a:gdLst>
                <a:gd name="textAreaLeft" fmla="*/ 0 w 2331000"/>
                <a:gd name="textAreaRight" fmla="*/ 2331360 w 2331000"/>
                <a:gd name="textAreaTop" fmla="*/ 0 h 5216040"/>
                <a:gd name="textAreaBottom" fmla="*/ 5216400 h 5216040"/>
              </a:gdLst>
              <a:ahLst/>
              <a:rect l="textAreaLeft" t="textAreaTop" r="textAreaRight" b="textAreaBottom"/>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dk2"/>
                </a:solidFill>
                <a:latin typeface="Arial"/>
              </a:endParaRPr>
            </a:p>
          </p:txBody>
        </p:sp>
      </p:grpSp>
      <p:sp>
        <p:nvSpPr>
          <p:cNvPr id="274" name="PlaceHolder 1"/>
          <p:cNvSpPr>
            <a:spLocks noGrp="1"/>
          </p:cNvSpPr>
          <p:nvPr>
            <p:ph type="title"/>
          </p:nvPr>
        </p:nvSpPr>
        <p:spPr>
          <a:xfrm>
            <a:off x="342720" y="2365560"/>
            <a:ext cx="7696440" cy="526680"/>
          </a:xfrm>
          <a:prstGeom prst="rect">
            <a:avLst/>
          </a:prstGeom>
          <a:noFill/>
          <a:ln w="0">
            <a:noFill/>
          </a:ln>
        </p:spPr>
        <p:txBody>
          <a:bodyPr anchor="ctr">
            <a:noAutofit/>
          </a:bodyPr>
          <a:p>
            <a:pPr indent="0" defTabSz="914400">
              <a:lnSpc>
                <a:spcPct val="90000"/>
              </a:lnSpc>
              <a:buNone/>
            </a:pPr>
            <a:r>
              <a:rPr b="1" lang="en-US" sz="2400" spc="-1" strike="noStrike">
                <a:solidFill>
                  <a:schemeClr val="dk2"/>
                </a:solidFill>
                <a:latin typeface="Arial"/>
              </a:rPr>
              <a:t>Accessibility Content: Text Alternatives for Images</a:t>
            </a:r>
            <a:endParaRPr b="0" lang="en-US" sz="2400" spc="-1" strike="noStrike">
              <a:solidFill>
                <a:schemeClr val="dk1"/>
              </a:solidFill>
              <a:latin typeface="Arial"/>
            </a:endParaRPr>
          </a:p>
        </p:txBody>
      </p:sp>
      <p:sp>
        <p:nvSpPr>
          <p:cNvPr id="275" name="PlaceHolder 2"/>
          <p:cNvSpPr>
            <a:spLocks noGrp="1"/>
          </p:cNvSpPr>
          <p:nvPr>
            <p:ph type="sldNum" idx="4"/>
          </p:nvPr>
        </p:nvSpPr>
        <p:spPr>
          <a:xfrm>
            <a:off x="8637120" y="6681600"/>
            <a:ext cx="342720" cy="143640"/>
          </a:xfrm>
          <a:prstGeom prst="rect">
            <a:avLst/>
          </a:prstGeom>
          <a:noFill/>
          <a:ln w="0">
            <a:noFill/>
          </a:ln>
        </p:spPr>
        <p:txBody>
          <a:bodyPr lIns="90000" rIns="90000" tIns="45000" bIns="45000" anchor="t">
            <a:noAutofit/>
          </a:bodyPr>
          <a:lstStyle>
            <a:lvl1pPr indent="0" defTabSz="914400">
              <a:lnSpc>
                <a:spcPct val="100000"/>
              </a:lnSpc>
              <a:buNone/>
              <a:defRPr b="0" lang="en-US" sz="1800" spc="-1" strike="noStrike">
                <a:solidFill>
                  <a:schemeClr val="dk1"/>
                </a:solidFill>
                <a:latin typeface="Arial"/>
              </a:defRPr>
            </a:lvl1pPr>
          </a:lstStyle>
          <a:p>
            <a:pPr indent="0" defTabSz="914400">
              <a:lnSpc>
                <a:spcPct val="100000"/>
              </a:lnSpc>
              <a:buNone/>
            </a:pPr>
            <a:fld id="{C03D545B-122A-4BBB-900A-9115BE5E14DD}" type="slidenum">
              <a:rPr b="0" lang="en-US" sz="1800" spc="-1" strike="noStrike">
                <a:solidFill>
                  <a:schemeClr val="dk1"/>
                </a:solidFill>
                <a:latin typeface="Arial"/>
              </a:rPr>
              <a:t>&lt;number&gt;</a:t>
            </a:fld>
            <a:endParaRPr b="0" lang="en-US" sz="1800" spc="-1" strike="noStrike">
              <a:solidFill>
                <a:srgbClr val="000000"/>
              </a:solidFill>
              <a:latin typeface="Times New Roman"/>
            </a:endParaRPr>
          </a:p>
        </p:txBody>
      </p:sp>
      <p:sp>
        <p:nvSpPr>
          <p:cNvPr id="276" name="PlaceHolder 3"/>
          <p:cNvSpPr>
            <a:spLocks noGrp="1"/>
          </p:cNvSpPr>
          <p:nvPr>
            <p:ph type="body"/>
          </p:nvPr>
        </p:nvSpPr>
        <p:spPr>
          <a:xfrm>
            <a:off x="457200" y="1603800"/>
            <a:ext cx="8229240" cy="3977280"/>
          </a:xfrm>
          <a:prstGeom prst="rect">
            <a:avLst/>
          </a:prstGeom>
          <a:noFill/>
          <a:ln w="0">
            <a:noFill/>
          </a:ln>
        </p:spPr>
        <p:txBody>
          <a:bodyPr lIns="0" rIns="0" tIns="0" bIns="0" anchor="t">
            <a:normAutofit/>
          </a:bodyPr>
          <a:p>
            <a:pPr marL="432000" indent="-324000">
              <a:spcBef>
                <a:spcPts val="1412"/>
              </a:spcBef>
              <a:buClr>
                <a:srgbClr val="000000"/>
              </a:buClr>
              <a:buSzPct val="45000"/>
              <a:buFont typeface="Wingdings" charset="2"/>
              <a:buChar char=""/>
            </a:pPr>
            <a:r>
              <a:rPr b="0" lang="en-US" sz="2000" spc="-1" strike="noStrike">
                <a:solidFill>
                  <a:schemeClr val="dk2"/>
                </a:solidFill>
                <a:latin typeface="Arial"/>
              </a:rPr>
              <a:t>Click to edit the outline text format</a:t>
            </a:r>
            <a:endParaRPr b="0" lang="en-US" sz="2000" spc="-1" strike="noStrike">
              <a:solidFill>
                <a:schemeClr val="dk2"/>
              </a:solidFill>
              <a:latin typeface="Arial"/>
            </a:endParaRPr>
          </a:p>
          <a:p>
            <a:pPr lvl="1" marL="864000" indent="-324000">
              <a:spcBef>
                <a:spcPts val="1128"/>
              </a:spcBef>
              <a:buClr>
                <a:srgbClr val="000000"/>
              </a:buClr>
              <a:buSzPct val="75000"/>
              <a:buFont typeface="Symbol" charset="2"/>
              <a:buChar char=""/>
            </a:pPr>
            <a:r>
              <a:rPr b="0" lang="en-US" sz="2000" spc="-1" strike="noStrike">
                <a:solidFill>
                  <a:schemeClr val="dk2"/>
                </a:solidFill>
                <a:latin typeface="Arial"/>
              </a:rPr>
              <a:t>Second Outline Level</a:t>
            </a:r>
            <a:endParaRPr b="0" lang="en-US" sz="2000" spc="-1" strike="noStrike">
              <a:solidFill>
                <a:schemeClr val="dk2"/>
              </a:solidFill>
              <a:latin typeface="Arial"/>
            </a:endParaRPr>
          </a:p>
          <a:p>
            <a:pPr lvl="2" marL="1296000" indent="-288000">
              <a:spcBef>
                <a:spcPts val="845"/>
              </a:spcBef>
              <a:buClr>
                <a:srgbClr val="000000"/>
              </a:buClr>
              <a:buSzPct val="45000"/>
              <a:buFont typeface="Wingdings" charset="2"/>
              <a:buChar char=""/>
            </a:pPr>
            <a:r>
              <a:rPr b="0" lang="en-US" sz="1800" spc="-1" strike="noStrike">
                <a:solidFill>
                  <a:schemeClr val="dk1"/>
                </a:solidFill>
                <a:latin typeface="Arial"/>
              </a:rPr>
              <a:t>Third Outline Level</a:t>
            </a:r>
            <a:endParaRPr b="0" lang="en-US" sz="1800" spc="-1" strike="noStrike">
              <a:solidFill>
                <a:schemeClr val="dk1"/>
              </a:solidFill>
              <a:latin typeface="Arial"/>
            </a:endParaRPr>
          </a:p>
          <a:p>
            <a:pPr lvl="3" marL="1728000" indent="-216000">
              <a:spcBef>
                <a:spcPts val="561"/>
              </a:spcBef>
              <a:buClr>
                <a:srgbClr val="000000"/>
              </a:buClr>
              <a:buSzPct val="75000"/>
              <a:buFont typeface="Symbol" charset="2"/>
              <a:buChar char=""/>
            </a:pPr>
            <a:r>
              <a:rPr b="0" lang="en-US" sz="1400" spc="-1" strike="noStrike">
                <a:solidFill>
                  <a:schemeClr val="dk1"/>
                </a:solidFill>
                <a:latin typeface="Arial"/>
              </a:rPr>
              <a:t>Fourth Outline Level</a:t>
            </a:r>
            <a:endParaRPr b="0" lang="en-US" sz="1400" spc="-1" strike="noStrike">
              <a:solidFill>
                <a:schemeClr val="dk1"/>
              </a:solidFill>
              <a:latin typeface="Arial"/>
            </a:endParaRPr>
          </a:p>
          <a:p>
            <a:pPr lvl="4" marL="2160000" indent="-216000">
              <a:spcBef>
                <a:spcPts val="278"/>
              </a:spcBef>
              <a:buClr>
                <a:srgbClr val="000000"/>
              </a:buClr>
              <a:buSzPct val="45000"/>
              <a:buFont typeface="Wingdings" charset="2"/>
              <a:buChar char=""/>
            </a:pPr>
            <a:r>
              <a:rPr b="0" lang="en-US" sz="2000" spc="-1" strike="noStrike">
                <a:solidFill>
                  <a:schemeClr val="dk1"/>
                </a:solidFill>
                <a:latin typeface="Arial"/>
              </a:rPr>
              <a:t>Fifth Outline Level</a:t>
            </a:r>
            <a:endParaRPr b="0" lang="en-US" sz="2000" spc="-1" strike="noStrike">
              <a:solidFill>
                <a:schemeClr val="dk1"/>
              </a:solidFill>
              <a:latin typeface="Arial"/>
            </a:endParaRPr>
          </a:p>
          <a:p>
            <a:pPr lvl="5" marL="2592000" indent="-216000">
              <a:spcBef>
                <a:spcPts val="278"/>
              </a:spcBef>
              <a:buClr>
                <a:srgbClr val="000000"/>
              </a:buClr>
              <a:buSzPct val="45000"/>
              <a:buFont typeface="Wingdings" charset="2"/>
              <a:buChar char=""/>
            </a:pPr>
            <a:r>
              <a:rPr b="0" lang="en-US" sz="2000" spc="-1" strike="noStrike">
                <a:solidFill>
                  <a:schemeClr val="dk1"/>
                </a:solidFill>
                <a:latin typeface="Arial"/>
              </a:rPr>
              <a:t>Sixth Outline Level</a:t>
            </a:r>
            <a:endParaRPr b="0" lang="en-US" sz="2000" spc="-1" strike="noStrike">
              <a:solidFill>
                <a:schemeClr val="dk1"/>
              </a:solidFill>
              <a:latin typeface="Arial"/>
            </a:endParaRPr>
          </a:p>
          <a:p>
            <a:pPr lvl="6" marL="3024000" indent="-216000">
              <a:spcBef>
                <a:spcPts val="278"/>
              </a:spcBef>
              <a:buClr>
                <a:srgbClr val="000000"/>
              </a:buClr>
              <a:buSzPct val="45000"/>
              <a:buFont typeface="Wingdings" charset="2"/>
              <a:buChar char=""/>
            </a:pPr>
            <a:r>
              <a:rPr b="0" lang="en-US" sz="2000" spc="-1" strike="noStrike">
                <a:solidFill>
                  <a:schemeClr val="dk1"/>
                </a:solidFill>
                <a:latin typeface="Arial"/>
              </a:rPr>
              <a:t>Seventh Outline Level</a:t>
            </a:r>
            <a:endParaRPr b="0" lang="en-US" sz="2000" spc="-1" strike="noStrike">
              <a:solidFill>
                <a:schemeClr val="dk1"/>
              </a:solidFill>
              <a:latin typeface="Arial"/>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3" name="MGH Yellow Line">
            <a:extLst>
              <a:ext uri="{C183D7F6-B498-43B3-948B-1728B52AA6E4}">
                <adec:decorative xmlns:adec="http://schemas.microsoft.com/office/drawing/2017/decorative" val="1"/>
              </a:ext>
            </a:extLst>
          </p:cNvPr>
          <p:cNvSpPr/>
          <p:nvPr/>
        </p:nvSpPr>
        <p:spPr>
          <a:xfrm>
            <a:off x="0" y="6621480"/>
            <a:ext cx="9143640" cy="54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rIns="90000" tIns="9720" bIns="9720" anchor="ctr">
            <a:noAutofit/>
          </a:bodyPr>
          <a:p>
            <a:pPr algn="ctr" defTabSz="914400">
              <a:lnSpc>
                <a:spcPct val="100000"/>
              </a:lnSpc>
            </a:pPr>
            <a:endParaRPr b="0" lang="en-US" sz="1800" spc="-1" strike="noStrike">
              <a:solidFill>
                <a:schemeClr val="lt1"/>
              </a:solidFill>
              <a:latin typeface="Arial"/>
            </a:endParaRPr>
          </a:p>
        </p:txBody>
      </p:sp>
      <p:sp>
        <p:nvSpPr>
          <p:cNvPr id="314" name="Short Copyright"/>
          <p:cNvSpPr/>
          <p:nvPr/>
        </p:nvSpPr>
        <p:spPr>
          <a:xfrm>
            <a:off x="215640" y="6665040"/>
            <a:ext cx="1233360" cy="212400"/>
          </a:xfrm>
          <a:prstGeom prst="rect">
            <a:avLst/>
          </a:prstGeom>
          <a:noFill/>
          <a:ln w="0">
            <a:noFill/>
          </a:ln>
        </p:spPr>
        <p:style>
          <a:lnRef idx="0"/>
          <a:fillRef idx="0"/>
          <a:effectRef idx="0"/>
          <a:fontRef idx="minor"/>
        </p:style>
        <p:txBody>
          <a:bodyPr lIns="45720" rIns="45720" tIns="45000" bIns="45000" anchor="ctr">
            <a:spAutoFit/>
          </a:bodyPr>
          <a:p>
            <a:pPr defTabSz="914400">
              <a:lnSpc>
                <a:spcPct val="100000"/>
              </a:lnSpc>
            </a:pPr>
            <a:r>
              <a:rPr b="0" lang="en-US" sz="800" spc="-1" strike="noStrike">
                <a:solidFill>
                  <a:schemeClr val="dk1">
                    <a:lumMod val="65000"/>
                    <a:lumOff val="35000"/>
                  </a:schemeClr>
                </a:solidFill>
                <a:latin typeface="Arial"/>
              </a:rPr>
              <a:t>© McGraw Hill</a:t>
            </a:r>
            <a:endParaRPr b="0" lang="en-US" sz="800" spc="-1" strike="noStrike">
              <a:solidFill>
                <a:srgbClr val="000000"/>
              </a:solidFill>
              <a:latin typeface="Arial"/>
            </a:endParaRPr>
          </a:p>
        </p:txBody>
      </p:sp>
      <p:sp>
        <p:nvSpPr>
          <p:cNvPr id="315" name="PlaceHolder 1"/>
          <p:cNvSpPr>
            <a:spLocks noGrp="1"/>
          </p:cNvSpPr>
          <p:nvPr>
            <p:ph type="title"/>
          </p:nvPr>
        </p:nvSpPr>
        <p:spPr>
          <a:xfrm>
            <a:off x="343080" y="304560"/>
            <a:ext cx="8457840" cy="678240"/>
          </a:xfrm>
          <a:prstGeom prst="rect">
            <a:avLst/>
          </a:prstGeom>
          <a:noFill/>
          <a:ln w="0">
            <a:noFill/>
          </a:ln>
        </p:spPr>
        <p:txBody>
          <a:bodyPr anchor="ctr">
            <a:noAutofit/>
          </a:bodyPr>
          <a:p>
            <a:pPr indent="0" defTabSz="914400">
              <a:lnSpc>
                <a:spcPct val="90000"/>
              </a:lnSpc>
              <a:buNone/>
            </a:pPr>
            <a:r>
              <a:rPr b="1" lang="en-US" sz="2400" spc="-1" strike="noStrike">
                <a:solidFill>
                  <a:schemeClr val="dk2"/>
                </a:solidFill>
                <a:latin typeface="Arial"/>
              </a:rPr>
              <a:t>Slide Title</a:t>
            </a:r>
            <a:br>
              <a:rPr sz="2400"/>
            </a:br>
            <a:endParaRPr b="0" lang="en-US" sz="2400" spc="-1" strike="noStrike">
              <a:solidFill>
                <a:schemeClr val="dk1"/>
              </a:solidFill>
              <a:latin typeface="Arial"/>
            </a:endParaRPr>
          </a:p>
        </p:txBody>
      </p:sp>
      <p:sp>
        <p:nvSpPr>
          <p:cNvPr id="316" name="PlaceHolder 2"/>
          <p:cNvSpPr>
            <a:spLocks noGrp="1"/>
          </p:cNvSpPr>
          <p:nvPr>
            <p:ph type="body"/>
          </p:nvPr>
        </p:nvSpPr>
        <p:spPr>
          <a:xfrm>
            <a:off x="3081600" y="1067760"/>
            <a:ext cx="2980440" cy="225000"/>
          </a:xfrm>
          <a:prstGeom prst="rect">
            <a:avLst/>
          </a:prstGeom>
          <a:noFill/>
          <a:ln w="0">
            <a:noFill/>
          </a:ln>
        </p:spPr>
        <p:txBody>
          <a:bodyPr anchor="ctr">
            <a:noAutofit/>
          </a:bodyPr>
          <a:p>
            <a:pPr indent="0" algn="ctr" defTabSz="914400">
              <a:lnSpc>
                <a:spcPct val="100000"/>
              </a:lnSpc>
              <a:spcAft>
                <a:spcPts val="799"/>
              </a:spcAft>
              <a:buNone/>
              <a:tabLst>
                <a:tab algn="l" pos="0"/>
              </a:tabLst>
            </a:pPr>
            <a:r>
              <a:rPr b="0" lang="en-US" sz="1200" spc="-1" strike="noStrike">
                <a:solidFill>
                  <a:schemeClr val="dk2"/>
                </a:solidFill>
                <a:latin typeface="Arial"/>
              </a:rPr>
              <a:t>Return to parent-slide containing images.</a:t>
            </a:r>
            <a:endParaRPr b="0" lang="en-US" sz="1200" spc="-1" strike="noStrike">
              <a:solidFill>
                <a:schemeClr val="dk2"/>
              </a:solidFill>
              <a:latin typeface="Arial"/>
            </a:endParaRPr>
          </a:p>
        </p:txBody>
      </p:sp>
      <p:sp>
        <p:nvSpPr>
          <p:cNvPr id="317" name="PlaceHolder 3"/>
          <p:cNvSpPr>
            <a:spLocks noGrp="1"/>
          </p:cNvSpPr>
          <p:nvPr>
            <p:ph type="body"/>
          </p:nvPr>
        </p:nvSpPr>
        <p:spPr>
          <a:xfrm>
            <a:off x="343080" y="1371240"/>
            <a:ext cx="8457840" cy="4876560"/>
          </a:xfrm>
          <a:prstGeom prst="rect">
            <a:avLst/>
          </a:prstGeom>
          <a:noFill/>
          <a:ln w="0">
            <a:noFill/>
          </a:ln>
        </p:spPr>
        <p:txBody>
          <a:bodyPr anchor="t">
            <a:noAutofit/>
          </a:bodyPr>
          <a:p>
            <a:pPr indent="0" defTabSz="914400">
              <a:lnSpc>
                <a:spcPct val="100000"/>
              </a:lnSpc>
              <a:spcAft>
                <a:spcPts val="799"/>
              </a:spcAft>
              <a:buNone/>
              <a:tabLst>
                <a:tab algn="l" pos="0"/>
              </a:tabLst>
            </a:pPr>
            <a:r>
              <a:rPr b="0" lang="en-US" sz="2000" spc="-1" strike="noStrike">
                <a:solidFill>
                  <a:schemeClr val="dk2"/>
                </a:solidFill>
                <a:latin typeface="Arial"/>
              </a:rPr>
              <a:t>Slide Content</a:t>
            </a:r>
            <a:endParaRPr b="0" lang="en-US" sz="2000" spc="-1" strike="noStrike">
              <a:solidFill>
                <a:schemeClr val="dk2"/>
              </a:solidFill>
              <a:latin typeface="Arial"/>
            </a:endParaRPr>
          </a:p>
          <a:p>
            <a:pPr lvl="1" marL="344520" indent="-343080" defTabSz="914400">
              <a:lnSpc>
                <a:spcPct val="100000"/>
              </a:lnSpc>
              <a:spcBef>
                <a:spcPts val="799"/>
              </a:spcBef>
              <a:spcAft>
                <a:spcPts val="799"/>
              </a:spcAft>
              <a:buClr>
                <a:srgbClr val="000000"/>
              </a:buClr>
              <a:buFont typeface="Arial"/>
              <a:buChar char="•"/>
              <a:tabLst>
                <a:tab algn="l" pos="0"/>
              </a:tabLst>
            </a:pPr>
            <a:r>
              <a:rPr b="0" lang="en-US" sz="2000" spc="-1" strike="noStrike">
                <a:solidFill>
                  <a:schemeClr val="dk2"/>
                </a:solidFill>
                <a:latin typeface="Arial"/>
              </a:rPr>
              <a:t>Second level</a:t>
            </a:r>
            <a:endParaRPr b="0" lang="en-US" sz="2000" spc="-1" strike="noStrike">
              <a:solidFill>
                <a:schemeClr val="dk2"/>
              </a:solidFill>
              <a:latin typeface="Arial"/>
            </a:endParaRPr>
          </a:p>
          <a:p>
            <a:pPr lvl="2" marL="517680" indent="-285840" defTabSz="914400">
              <a:lnSpc>
                <a:spcPct val="100000"/>
              </a:lnSpc>
              <a:spcBef>
                <a:spcPts val="799"/>
              </a:spcBef>
              <a:spcAft>
                <a:spcPts val="799"/>
              </a:spcAft>
              <a:buClr>
                <a:srgbClr val="000000"/>
              </a:buClr>
              <a:buFont typeface="Arial"/>
              <a:buChar char="•"/>
              <a:tabLst>
                <a:tab algn="l" pos="0"/>
              </a:tabLst>
            </a:pPr>
            <a:r>
              <a:rPr b="0" lang="en-US" sz="1800" spc="-1" strike="noStrike">
                <a:solidFill>
                  <a:schemeClr val="dk2"/>
                </a:solidFill>
                <a:latin typeface="Arial"/>
              </a:rPr>
              <a:t>Third level</a:t>
            </a:r>
            <a:endParaRPr b="0" lang="en-US" sz="1800" spc="-1" strike="noStrike">
              <a:solidFill>
                <a:schemeClr val="dk1"/>
              </a:solidFill>
              <a:latin typeface="Arial"/>
            </a:endParaRPr>
          </a:p>
        </p:txBody>
      </p:sp>
      <p:sp>
        <p:nvSpPr>
          <p:cNvPr id="318" name="PlaceHolder 4"/>
          <p:cNvSpPr>
            <a:spLocks noGrp="1"/>
          </p:cNvSpPr>
          <p:nvPr>
            <p:ph type="body"/>
          </p:nvPr>
        </p:nvSpPr>
        <p:spPr>
          <a:xfrm>
            <a:off x="3092040" y="6349680"/>
            <a:ext cx="2959560" cy="228600"/>
          </a:xfrm>
          <a:prstGeom prst="rect">
            <a:avLst/>
          </a:prstGeom>
          <a:noFill/>
          <a:ln w="0">
            <a:noFill/>
          </a:ln>
        </p:spPr>
        <p:txBody>
          <a:bodyPr anchor="ctr">
            <a:noAutofit/>
          </a:bodyPr>
          <a:p>
            <a:pPr indent="0" algn="ctr" defTabSz="914400">
              <a:lnSpc>
                <a:spcPct val="100000"/>
              </a:lnSpc>
              <a:spcAft>
                <a:spcPts val="799"/>
              </a:spcAft>
              <a:buNone/>
              <a:tabLst>
                <a:tab algn="l" pos="0"/>
              </a:tabLst>
            </a:pPr>
            <a:r>
              <a:rPr b="0" lang="en-US" sz="1200" spc="-1" strike="noStrike">
                <a:solidFill>
                  <a:schemeClr val="dk2"/>
                </a:solidFill>
                <a:latin typeface="Arial"/>
              </a:rPr>
              <a:t>Return to parent-slide containing images.</a:t>
            </a:r>
            <a:endParaRPr b="0" lang="en-US" sz="1200" spc="-1" strike="noStrike">
              <a:solidFill>
                <a:schemeClr val="dk2"/>
              </a:solidFill>
              <a:latin typeface="Arial"/>
            </a:endParaRPr>
          </a:p>
        </p:txBody>
      </p:sp>
      <p:sp>
        <p:nvSpPr>
          <p:cNvPr id="319" name="PlaceHolder 5"/>
          <p:cNvSpPr>
            <a:spLocks noGrp="1"/>
          </p:cNvSpPr>
          <p:nvPr>
            <p:ph type="sldNum" idx="5"/>
          </p:nvPr>
        </p:nvSpPr>
        <p:spPr>
          <a:xfrm>
            <a:off x="8626320" y="6672960"/>
            <a:ext cx="355320" cy="160920"/>
          </a:xfrm>
          <a:prstGeom prst="rect">
            <a:avLst/>
          </a:prstGeom>
          <a:noFill/>
          <a:ln w="0">
            <a:noFill/>
          </a:ln>
        </p:spPr>
        <p:txBody>
          <a:bodyPr lIns="90000" rIns="90000" tIns="45000" bIns="45000" anchor="t">
            <a:noAutofit/>
          </a:bodyPr>
          <a:lstStyle>
            <a:lvl1pPr indent="0" defTabSz="914400">
              <a:lnSpc>
                <a:spcPct val="100000"/>
              </a:lnSpc>
              <a:buNone/>
              <a:defRPr b="0" lang="en-US" sz="1800" spc="-1" strike="noStrike">
                <a:solidFill>
                  <a:schemeClr val="dk1"/>
                </a:solidFill>
                <a:latin typeface="Arial"/>
              </a:defRPr>
            </a:lvl1pPr>
          </a:lstStyle>
          <a:p>
            <a:pPr indent="0" defTabSz="914400">
              <a:lnSpc>
                <a:spcPct val="100000"/>
              </a:lnSpc>
              <a:buNone/>
            </a:pPr>
            <a:fld id="{A77D871A-901A-43C4-8C01-47CD5A7874A2}" type="slidenum">
              <a:rPr b="0" lang="en-US" sz="1800" spc="-1" strike="noStrike">
                <a:solidFill>
                  <a:schemeClr val="dk1"/>
                </a:solidFill>
                <a:latin typeface="Arial"/>
              </a:rPr>
              <a:t>&lt;number&gt;</a:t>
            </a:fld>
            <a:endParaRPr b="0" lang="en-US" sz="1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3.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 Target="slideAlternative.xml"/><Relationship Id="rId3" Type="http://schemas.openxmlformats.org/officeDocument/2006/relationships/slideLayout" Target="../slideLayouts/slideLayout13.xml"/><Relationship Id="rId4"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 Target="slideAlternative.xml"/><Relationship Id="rId3" Type="http://schemas.openxmlformats.org/officeDocument/2006/relationships/slideLayout" Target="../slideLayouts/slideLayout13.xml"/><Relationship Id="rId4"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 Target="slideAlternative.xml"/><Relationship Id="rId3" Type="http://schemas.openxmlformats.org/officeDocument/2006/relationships/slideLayout" Target="../slideLayouts/slideLayout13.xml"/><Relationship Id="rId4"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 Target="slideAlternative.xml"/><Relationship Id="rId3" Type="http://schemas.openxmlformats.org/officeDocument/2006/relationships/slideLayout" Target="../slideLayouts/slideLayout13.xml"/><Relationship Id="rId4"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 Target="slideAlternative.xml"/><Relationship Id="rId3" Type="http://schemas.openxmlformats.org/officeDocument/2006/relationships/slideLayout" Target="../slideLayouts/slideLayout13.xml"/><Relationship Id="rId4"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 Target="slideAlternative.xml"/><Relationship Id="rId3" Type="http://schemas.openxmlformats.org/officeDocument/2006/relationships/slideLayout" Target="../slideLayouts/slideLayout13.xml"/><Relationship Id="rId4"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 Target="slideAlternative.xml"/><Relationship Id="rId3" Type="http://schemas.openxmlformats.org/officeDocument/2006/relationships/slideLayout" Target="../slideLayouts/slideLayout13.xml"/><Relationship Id="rId4"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 Target="slideAlternative.xml"/><Relationship Id="rId3" Type="http://schemas.openxmlformats.org/officeDocument/2006/relationships/slideLayout" Target="../slideLayouts/slideLayout13.xml"/><Relationship Id="rId4"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 Target="slideAlternative.xml"/><Relationship Id="rId3" Type="http://schemas.openxmlformats.org/officeDocument/2006/relationships/slideLayout" Target="../slideLayouts/slideLayout13.xml"/><Relationship Id="rId4"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 Target="slideAlternative.xml"/><Relationship Id="rId3" Type="http://schemas.openxmlformats.org/officeDocument/2006/relationships/slideLayout" Target="../slideLayouts/slideLayout13.xml"/><Relationship Id="rId4"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
</Relationships>
</file>

<file path=ppt/slides/_rels/slide5.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 Target="slideAlternative.xml"/><Relationship Id="rId3" Type="http://schemas.openxmlformats.org/officeDocument/2006/relationships/slideLayout" Target="../slideLayouts/slideLayout13.xml"/><Relationship Id="rId4"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 Target="slideAlternative.xml"/><Relationship Id="rId3" Type="http://schemas.openxmlformats.org/officeDocument/2006/relationships/slideLayout" Target="../slideLayouts/slideLayout13.xml"/><Relationship Id="rId4"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 Target="slideAlternative.xml"/><Relationship Id="rId3" Type="http://schemas.openxmlformats.org/officeDocument/2006/relationships/slideLayout" Target="../slideLayouts/slideLayout13.xml"/><Relationship Id="rId4"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 Target="slideAlternative.xml"/><Relationship Id="rId3" Type="http://schemas.openxmlformats.org/officeDocument/2006/relationships/slideLayout" Target="../slideLayouts/slideLayout13.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362" name="PlaceHolder 1"/>
          <p:cNvSpPr>
            <a:spLocks noGrp="1"/>
          </p:cNvSpPr>
          <p:nvPr>
            <p:ph type="title"/>
          </p:nvPr>
        </p:nvSpPr>
        <p:spPr>
          <a:xfrm>
            <a:off x="343080" y="192240"/>
            <a:ext cx="8457840" cy="902880"/>
          </a:xfrm>
          <a:prstGeom prst="rect">
            <a:avLst/>
          </a:prstGeom>
          <a:noFill/>
          <a:ln w="0">
            <a:noFill/>
          </a:ln>
        </p:spPr>
        <p:txBody>
          <a:bodyPr anchor="ctr">
            <a:noAutofit/>
          </a:bodyPr>
          <a:p>
            <a:pPr indent="0" algn="ctr" defTabSz="914400">
              <a:lnSpc>
                <a:spcPct val="90000"/>
              </a:lnSpc>
              <a:buNone/>
            </a:pPr>
            <a:r>
              <a:rPr b="1" lang="en-US" sz="3600" spc="-1" strike="noStrike">
                <a:solidFill>
                  <a:schemeClr val="dk2"/>
                </a:solidFill>
                <a:latin typeface="Arial"/>
              </a:rPr>
              <a:t>CHAPTER 15</a:t>
            </a:r>
            <a:endParaRPr b="1" lang="en-US" sz="3600" spc="-1" strike="noStrike">
              <a:solidFill>
                <a:schemeClr val="dk1"/>
              </a:solidFill>
              <a:latin typeface="Arial"/>
            </a:endParaRPr>
          </a:p>
        </p:txBody>
      </p:sp>
      <p:sp>
        <p:nvSpPr>
          <p:cNvPr id="363" name="PlaceHolder 2"/>
          <p:cNvSpPr>
            <a:spLocks noGrp="1"/>
          </p:cNvSpPr>
          <p:nvPr>
            <p:ph/>
          </p:nvPr>
        </p:nvSpPr>
        <p:spPr>
          <a:xfrm>
            <a:off x="343080" y="1276200"/>
            <a:ext cx="4319280" cy="4971240"/>
          </a:xfrm>
          <a:prstGeom prst="rect">
            <a:avLst/>
          </a:prstGeom>
          <a:noFill/>
          <a:ln w="0">
            <a:noFill/>
          </a:ln>
        </p:spPr>
        <p:txBody>
          <a:bodyPr anchor="t">
            <a:noAutofit/>
          </a:bodyPr>
          <a:p>
            <a:pPr marL="432000" indent="0" algn="ctr">
              <a:spcBef>
                <a:spcPts val="1409"/>
              </a:spcBef>
              <a:buNone/>
            </a:pPr>
            <a:endParaRPr b="1" lang="en-US" sz="2800" spc="-1" strike="noStrike">
              <a:solidFill>
                <a:schemeClr val="dk2"/>
              </a:solidFill>
              <a:latin typeface="Arial"/>
            </a:endParaRPr>
          </a:p>
          <a:p>
            <a:pPr marL="432000" indent="0" algn="ctr">
              <a:spcBef>
                <a:spcPts val="1409"/>
              </a:spcBef>
              <a:buNone/>
            </a:pPr>
            <a:r>
              <a:rPr b="1" lang="en-US" sz="3200" spc="-1" strike="noStrike">
                <a:solidFill>
                  <a:schemeClr val="dk2"/>
                </a:solidFill>
                <a:latin typeface="Arial"/>
              </a:rPr>
              <a:t>BASIC 12 LEAD ECG INTERPRETA</a:t>
            </a:r>
            <a:r>
              <a:rPr b="1" lang="en-US" sz="3200" spc="-1" strike="noStrike">
                <a:solidFill>
                  <a:schemeClr val="dk2"/>
                </a:solidFill>
                <a:latin typeface="Arial"/>
              </a:rPr>
              <a:t>TION</a:t>
            </a:r>
            <a:endParaRPr b="1" lang="en-US" sz="3200" spc="-1" strike="noStrike">
              <a:solidFill>
                <a:schemeClr val="dk2"/>
              </a:solidFill>
              <a:latin typeface="Arial"/>
            </a:endParaRPr>
          </a:p>
        </p:txBody>
      </p:sp>
      <p:pic>
        <p:nvPicPr>
          <p:cNvPr id="364" name="Picture 1" descr="The cover page of a book is shown."/>
          <p:cNvPicPr/>
          <p:nvPr/>
        </p:nvPicPr>
        <p:blipFill>
          <a:blip r:embed="rId1"/>
          <a:stretch/>
        </p:blipFill>
        <p:spPr>
          <a:xfrm>
            <a:off x="4662360" y="1330200"/>
            <a:ext cx="3660120" cy="4683600"/>
          </a:xfrm>
          <a:prstGeom prst="rect">
            <a:avLst/>
          </a:prstGeom>
          <a:ln w="0">
            <a:noFill/>
          </a:ln>
        </p:spPr>
      </p:pic>
      <p:sp>
        <p:nvSpPr>
          <p:cNvPr id="4" name="PlaceHolder 3"/>
          <p:cNvSpPr>
            <a:spLocks noGrp="1"/>
          </p:cNvSpPr>
          <p:nvPr>
            <p:ph type="sldNum" idx="1"/>
          </p:nvPr>
        </p:nvSpPr>
        <p:spPr/>
        <p:txBody>
          <a:bodyPr/>
          <a:p>
            <a:fld id="{B2ED5470-8903-413B-A276-7344F528F6EF}" type="slidenum">
              <a:t>1</a:t>
            </a:fld>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388" name="PlaceHolder 1"/>
          <p:cNvSpPr>
            <a:spLocks noGrp="1"/>
          </p:cNvSpPr>
          <p:nvPr>
            <p:ph type="title"/>
          </p:nvPr>
        </p:nvSpPr>
        <p:spPr>
          <a:xfrm>
            <a:off x="245520" y="957240"/>
            <a:ext cx="8457840" cy="1328760"/>
          </a:xfrm>
          <a:prstGeom prst="rect">
            <a:avLst/>
          </a:prstGeom>
          <a:noFill/>
          <a:ln w="0">
            <a:noFill/>
          </a:ln>
        </p:spPr>
        <p:txBody>
          <a:bodyPr anchor="ctr">
            <a:normAutofit/>
          </a:bodyPr>
          <a:p>
            <a:pPr indent="0" algn="ctr" defTabSz="914400">
              <a:lnSpc>
                <a:spcPct val="90000"/>
              </a:lnSpc>
              <a:buNone/>
            </a:pPr>
            <a:r>
              <a:rPr b="1" lang="en-US" sz="3600" spc="-1" strike="noStrike">
                <a:solidFill>
                  <a:schemeClr val="dk2"/>
                </a:solidFill>
                <a:latin typeface="Arial"/>
              </a:rPr>
              <a:t>Learning Outcome 15.1</a:t>
            </a:r>
            <a:br>
              <a:rPr sz="3600"/>
            </a:br>
            <a:r>
              <a:rPr b="1" lang="en-US" sz="3600" spc="-1" strike="noStrike">
                <a:solidFill>
                  <a:schemeClr val="dk2"/>
                </a:solidFill>
                <a:latin typeface="Arial"/>
              </a:rPr>
              <a:t>Apply Your Knowledge </a:t>
            </a:r>
            <a:r>
              <a:rPr b="0" lang="en-US" sz="1100" spc="-1" strike="noStrike">
                <a:solidFill>
                  <a:schemeClr val="dk2"/>
                </a:solidFill>
                <a:latin typeface="Arial"/>
              </a:rPr>
              <a:t>2</a:t>
            </a:r>
            <a:endParaRPr b="0" lang="en-US" sz="1100" spc="-1" strike="noStrike">
              <a:solidFill>
                <a:schemeClr val="dk1"/>
              </a:solidFill>
              <a:latin typeface="Arial"/>
            </a:endParaRPr>
          </a:p>
        </p:txBody>
      </p:sp>
      <p:sp>
        <p:nvSpPr>
          <p:cNvPr id="389" name="PlaceHolder 2"/>
          <p:cNvSpPr>
            <a:spLocks noGrp="1"/>
          </p:cNvSpPr>
          <p:nvPr>
            <p:ph/>
          </p:nvPr>
        </p:nvSpPr>
        <p:spPr>
          <a:xfrm>
            <a:off x="457200" y="2893320"/>
            <a:ext cx="8457840" cy="764280"/>
          </a:xfrm>
          <a:prstGeom prst="rect">
            <a:avLst/>
          </a:prstGeom>
          <a:noFill/>
          <a:ln w="0">
            <a:noFill/>
          </a:ln>
        </p:spPr>
        <p:txBody>
          <a:bodyPr anchor="t">
            <a:noAutofit/>
          </a:bodyPr>
          <a:p>
            <a:pPr indent="0" defTabSz="914400">
              <a:lnSpc>
                <a:spcPct val="100000"/>
              </a:lnSpc>
              <a:spcBef>
                <a:spcPts val="1001"/>
              </a:spcBef>
              <a:buNone/>
              <a:tabLst>
                <a:tab algn="l" pos="0"/>
              </a:tabLst>
            </a:pPr>
            <a:r>
              <a:rPr b="0" lang="en-IN" sz="2400" spc="-1" strike="noStrike">
                <a:solidFill>
                  <a:schemeClr val="dk2"/>
                </a:solidFill>
                <a:latin typeface="Arial"/>
              </a:rPr>
              <a:t>The standard 12-lead E</a:t>
            </a:r>
            <a:r>
              <a:rPr b="0" lang="en-IN" sz="100" spc="-1" strike="noStrike">
                <a:solidFill>
                  <a:schemeClr val="dk2"/>
                </a:solidFill>
                <a:latin typeface="Arial"/>
              </a:rPr>
              <a:t> </a:t>
            </a:r>
            <a:r>
              <a:rPr b="0" lang="en-IN" sz="2400" spc="-1" strike="noStrike">
                <a:solidFill>
                  <a:schemeClr val="dk2"/>
                </a:solidFill>
                <a:latin typeface="Arial"/>
              </a:rPr>
              <a:t>C</a:t>
            </a:r>
            <a:r>
              <a:rPr b="0" lang="en-IN" sz="100" spc="-1" strike="noStrike">
                <a:solidFill>
                  <a:schemeClr val="dk2"/>
                </a:solidFill>
                <a:latin typeface="Arial"/>
              </a:rPr>
              <a:t> </a:t>
            </a:r>
            <a:r>
              <a:rPr b="0" lang="en-IN" sz="2400" spc="-1" strike="noStrike">
                <a:solidFill>
                  <a:schemeClr val="dk2"/>
                </a:solidFill>
                <a:latin typeface="Arial"/>
              </a:rPr>
              <a:t>G focuses directly on what part of the heart?</a:t>
            </a:r>
            <a:endParaRPr b="0" lang="en-US" sz="2400" spc="-1" strike="noStrike">
              <a:solidFill>
                <a:schemeClr val="dk2"/>
              </a:solidFill>
              <a:latin typeface="Arial"/>
            </a:endParaRPr>
          </a:p>
        </p:txBody>
      </p:sp>
      <p:sp>
        <p:nvSpPr>
          <p:cNvPr id="390" name="PlaceHolder 3"/>
          <p:cNvSpPr>
            <a:spLocks noGrp="1"/>
          </p:cNvSpPr>
          <p:nvPr>
            <p:ph/>
          </p:nvPr>
        </p:nvSpPr>
        <p:spPr>
          <a:xfrm>
            <a:off x="228600" y="4062240"/>
            <a:ext cx="8457840" cy="509760"/>
          </a:xfrm>
          <a:prstGeom prst="rect">
            <a:avLst/>
          </a:prstGeom>
          <a:noFill/>
          <a:ln w="0">
            <a:noFill/>
          </a:ln>
        </p:spPr>
        <p:txBody>
          <a:bodyPr anchor="t">
            <a:noAutofit/>
          </a:bodyPr>
          <a:p>
            <a:pPr indent="0" defTabSz="914400">
              <a:lnSpc>
                <a:spcPct val="100000"/>
              </a:lnSpc>
              <a:spcBef>
                <a:spcPts val="1001"/>
              </a:spcBef>
              <a:buNone/>
              <a:tabLst>
                <a:tab algn="l" pos="0"/>
              </a:tabLst>
            </a:pPr>
            <a:r>
              <a:rPr b="0" lang="en-US" sz="2400" spc="-1" strike="noStrike">
                <a:solidFill>
                  <a:srgbClr val="002060"/>
                </a:solidFill>
                <a:latin typeface="Arial"/>
              </a:rPr>
              <a:t>Answer:</a:t>
            </a:r>
            <a:endParaRPr b="0" lang="en-US" sz="2400" spc="-1" strike="noStrike">
              <a:solidFill>
                <a:schemeClr val="dk2"/>
              </a:solidFill>
              <a:latin typeface="Arial"/>
            </a:endParaRPr>
          </a:p>
        </p:txBody>
      </p:sp>
      <p:sp>
        <p:nvSpPr>
          <p:cNvPr id="391" name="PlaceHolder 4"/>
          <p:cNvSpPr>
            <a:spLocks noGrp="1"/>
          </p:cNvSpPr>
          <p:nvPr>
            <p:ph/>
          </p:nvPr>
        </p:nvSpPr>
        <p:spPr>
          <a:xfrm>
            <a:off x="228600" y="4800600"/>
            <a:ext cx="8457840" cy="519480"/>
          </a:xfrm>
          <a:prstGeom prst="rect">
            <a:avLst/>
          </a:prstGeom>
          <a:noFill/>
          <a:ln w="0">
            <a:noFill/>
          </a:ln>
        </p:spPr>
        <p:txBody>
          <a:bodyPr anchor="t">
            <a:noAutofit/>
          </a:bodyPr>
          <a:p>
            <a:pPr indent="0" defTabSz="914400">
              <a:lnSpc>
                <a:spcPct val="100000"/>
              </a:lnSpc>
              <a:spcBef>
                <a:spcPts val="1001"/>
              </a:spcBef>
              <a:buNone/>
              <a:tabLst>
                <a:tab algn="l" pos="0"/>
              </a:tabLst>
            </a:pPr>
            <a:r>
              <a:rPr b="0" lang="en-US" sz="2400" spc="-1" strike="noStrike">
                <a:solidFill>
                  <a:srgbClr val="002060"/>
                </a:solidFill>
                <a:latin typeface="Arial"/>
              </a:rPr>
              <a:t>The left ventricle</a:t>
            </a:r>
            <a:endParaRPr b="0" lang="en-US" sz="2400" spc="-1" strike="noStrike">
              <a:solidFill>
                <a:schemeClr val="dk2"/>
              </a:solidFill>
              <a:latin typeface="Arial"/>
            </a:endParaRPr>
          </a:p>
        </p:txBody>
      </p:sp>
      <p:sp>
        <p:nvSpPr>
          <p:cNvPr id="6" name="PlaceHolder 5"/>
          <p:cNvSpPr>
            <a:spLocks noGrp="1"/>
          </p:cNvSpPr>
          <p:nvPr>
            <p:ph type="sldNum" idx="3"/>
          </p:nvPr>
        </p:nvSpPr>
        <p:spPr/>
        <p:txBody>
          <a:bodyPr/>
          <a:p>
            <a:fld id="{36E006E3-6076-4421-945B-7E6238A604E0}" type="slidenum">
              <a:t>10</a:t>
            </a:fld>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392" name="PlaceHolder 1"/>
          <p:cNvSpPr>
            <a:spLocks noGrp="1"/>
          </p:cNvSpPr>
          <p:nvPr>
            <p:ph type="title"/>
          </p:nvPr>
        </p:nvSpPr>
        <p:spPr>
          <a:xfrm>
            <a:off x="343080" y="192240"/>
            <a:ext cx="8457840" cy="902880"/>
          </a:xfrm>
          <a:prstGeom prst="rect">
            <a:avLst/>
          </a:prstGeom>
          <a:noFill/>
          <a:ln w="0">
            <a:noFill/>
          </a:ln>
        </p:spPr>
        <p:txBody>
          <a:bodyPr anchor="ctr">
            <a:normAutofit/>
          </a:bodyPr>
          <a:p>
            <a:pPr indent="0" algn="ctr" defTabSz="914400">
              <a:lnSpc>
                <a:spcPct val="90000"/>
              </a:lnSpc>
              <a:buNone/>
            </a:pPr>
            <a:r>
              <a:rPr b="1" lang="en-US" sz="3600" spc="-1" strike="noStrike">
                <a:solidFill>
                  <a:schemeClr val="dk2"/>
                </a:solidFill>
                <a:latin typeface="Arial"/>
              </a:rPr>
              <a:t>Anatomically Contiguous Leads</a:t>
            </a:r>
            <a:endParaRPr b="0" lang="en-US" sz="3600" spc="-1" strike="noStrike">
              <a:solidFill>
                <a:schemeClr val="dk1"/>
              </a:solidFill>
              <a:latin typeface="Arial"/>
            </a:endParaRPr>
          </a:p>
        </p:txBody>
      </p:sp>
      <p:sp>
        <p:nvSpPr>
          <p:cNvPr id="393" name="PlaceHolder 2"/>
          <p:cNvSpPr>
            <a:spLocks noGrp="1"/>
          </p:cNvSpPr>
          <p:nvPr>
            <p:ph/>
          </p:nvPr>
        </p:nvSpPr>
        <p:spPr>
          <a:xfrm>
            <a:off x="343080" y="2020680"/>
            <a:ext cx="8457840" cy="1636920"/>
          </a:xfrm>
          <a:prstGeom prst="rect">
            <a:avLst/>
          </a:prstGeom>
          <a:noFill/>
          <a:ln w="0">
            <a:noFill/>
          </a:ln>
        </p:spPr>
        <p:txBody>
          <a:bodyPr anchor="t">
            <a:noAutofit/>
          </a:bodyPr>
          <a:p>
            <a:pPr indent="0" defTabSz="914400">
              <a:lnSpc>
                <a:spcPct val="100000"/>
              </a:lnSpc>
              <a:spcBef>
                <a:spcPts val="1001"/>
              </a:spcBef>
              <a:buNone/>
              <a:tabLst>
                <a:tab algn="l" pos="0"/>
              </a:tabLst>
            </a:pPr>
            <a:r>
              <a:rPr b="0" lang="en-IN" sz="2400" spc="-1" strike="noStrike">
                <a:solidFill>
                  <a:schemeClr val="dk2"/>
                </a:solidFill>
                <a:latin typeface="Arial"/>
              </a:rPr>
              <a:t>Two or more leads looking at same part of heart:</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tabLst>
                <a:tab algn="l" pos="0"/>
              </a:tabLst>
            </a:pPr>
            <a:r>
              <a:rPr b="0" lang="en-IN" sz="2400" spc="-1" strike="noStrike">
                <a:solidFill>
                  <a:schemeClr val="dk2"/>
                </a:solidFill>
                <a:latin typeface="Arial"/>
              </a:rPr>
              <a:t>2, 3, aVF.</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tabLst>
                <a:tab algn="l" pos="0"/>
              </a:tabLst>
            </a:pPr>
            <a:r>
              <a:rPr b="0" lang="en-IN" sz="2400" spc="-1" strike="noStrike">
                <a:solidFill>
                  <a:schemeClr val="dk2"/>
                </a:solidFill>
                <a:latin typeface="Arial"/>
              </a:rPr>
              <a:t>1, aVL.</a:t>
            </a:r>
            <a:endParaRPr b="0" lang="en-US" sz="2400" spc="-1" strike="noStrike">
              <a:solidFill>
                <a:schemeClr val="dk2"/>
              </a:solidFill>
              <a:latin typeface="Arial"/>
            </a:endParaRPr>
          </a:p>
        </p:txBody>
      </p:sp>
      <p:sp>
        <p:nvSpPr>
          <p:cNvPr id="394" name="PlaceHolder 3"/>
          <p:cNvSpPr>
            <a:spLocks noGrp="1"/>
          </p:cNvSpPr>
          <p:nvPr>
            <p:ph/>
          </p:nvPr>
        </p:nvSpPr>
        <p:spPr>
          <a:xfrm>
            <a:off x="457200" y="4509000"/>
            <a:ext cx="8457840" cy="977400"/>
          </a:xfrm>
          <a:prstGeom prst="rect">
            <a:avLst/>
          </a:prstGeom>
          <a:noFill/>
          <a:ln w="0">
            <a:noFill/>
          </a:ln>
        </p:spPr>
        <p:txBody>
          <a:bodyPr anchor="t">
            <a:noAutofit/>
          </a:bodyPr>
          <a:p>
            <a:pPr indent="0" defTabSz="914400">
              <a:lnSpc>
                <a:spcPct val="100000"/>
              </a:lnSpc>
              <a:spcBef>
                <a:spcPts val="1001"/>
              </a:spcBef>
              <a:buNone/>
              <a:tabLst>
                <a:tab algn="l" pos="0"/>
              </a:tabLst>
            </a:pPr>
            <a:r>
              <a:rPr b="0" lang="en-IN" sz="2400" spc="-1" strike="noStrike">
                <a:solidFill>
                  <a:schemeClr val="dk2"/>
                </a:solidFill>
                <a:latin typeface="Arial"/>
              </a:rPr>
              <a:t>Numerically consecutive chest leads:</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tabLst>
                <a:tab algn="l" pos="0"/>
              </a:tabLst>
            </a:pPr>
            <a:r>
              <a:rPr b="0" lang="en-IN" sz="2400" spc="-1" strike="noStrike">
                <a:solidFill>
                  <a:schemeClr val="dk2"/>
                </a:solidFill>
                <a:latin typeface="Arial"/>
              </a:rPr>
              <a:t>V1, V2, V3, V4, V5, V6.</a:t>
            </a:r>
            <a:endParaRPr b="0" lang="en-US" sz="2400" spc="-1" strike="noStrike">
              <a:solidFill>
                <a:schemeClr val="dk2"/>
              </a:solidFill>
              <a:latin typeface="Arial"/>
            </a:endParaRPr>
          </a:p>
        </p:txBody>
      </p:sp>
      <p:sp>
        <p:nvSpPr>
          <p:cNvPr id="5" name="PlaceHolder 4"/>
          <p:cNvSpPr>
            <a:spLocks noGrp="1"/>
          </p:cNvSpPr>
          <p:nvPr>
            <p:ph type="sldNum" idx="2"/>
          </p:nvPr>
        </p:nvSpPr>
        <p:spPr/>
        <p:txBody>
          <a:bodyPr/>
          <a:p>
            <a:fld id="{FEB59AEB-3D6D-46F1-A992-29CC04A6D618}" type="slidenum">
              <a:t>11</a:t>
            </a:fld>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395" name="PlaceHolder 1"/>
          <p:cNvSpPr>
            <a:spLocks noGrp="1"/>
          </p:cNvSpPr>
          <p:nvPr>
            <p:ph type="title"/>
          </p:nvPr>
        </p:nvSpPr>
        <p:spPr>
          <a:xfrm>
            <a:off x="343080" y="457200"/>
            <a:ext cx="8457840" cy="1143000"/>
          </a:xfrm>
          <a:prstGeom prst="rect">
            <a:avLst/>
          </a:prstGeom>
          <a:noFill/>
          <a:ln w="0">
            <a:noFill/>
          </a:ln>
        </p:spPr>
        <p:txBody>
          <a:bodyPr anchor="ctr">
            <a:normAutofit/>
          </a:bodyPr>
          <a:p>
            <a:pPr indent="0" algn="ctr" defTabSz="914400">
              <a:lnSpc>
                <a:spcPct val="90000"/>
              </a:lnSpc>
              <a:buNone/>
            </a:pPr>
            <a:r>
              <a:rPr b="1" lang="en-IN" sz="3600" spc="-1" strike="noStrike">
                <a:solidFill>
                  <a:schemeClr val="dk2"/>
                </a:solidFill>
                <a:latin typeface="Arial"/>
              </a:rPr>
              <a:t>Five-Step Process for Basic Rhythm Interpretation</a:t>
            </a:r>
            <a:endParaRPr b="0" lang="en-US" sz="3600" spc="-1" strike="noStrike">
              <a:solidFill>
                <a:schemeClr val="dk1"/>
              </a:solidFill>
              <a:latin typeface="Arial"/>
            </a:endParaRPr>
          </a:p>
        </p:txBody>
      </p:sp>
      <p:sp>
        <p:nvSpPr>
          <p:cNvPr id="396" name="PlaceHolder 2"/>
          <p:cNvSpPr>
            <a:spLocks noGrp="1"/>
          </p:cNvSpPr>
          <p:nvPr>
            <p:ph/>
          </p:nvPr>
        </p:nvSpPr>
        <p:spPr>
          <a:xfrm>
            <a:off x="343080" y="2057400"/>
            <a:ext cx="8457840" cy="4190040"/>
          </a:xfrm>
          <a:prstGeom prst="rect">
            <a:avLst/>
          </a:prstGeom>
          <a:noFill/>
          <a:ln w="0">
            <a:noFill/>
          </a:ln>
        </p:spPr>
        <p:txBody>
          <a:bodyPr anchor="t">
            <a:noAutofit/>
          </a:bodyPr>
          <a:p>
            <a:pPr marL="1069920" indent="0" defTabSz="914400">
              <a:lnSpc>
                <a:spcPct val="100000"/>
              </a:lnSpc>
              <a:spcBef>
                <a:spcPts val="1001"/>
              </a:spcBef>
              <a:buNone/>
              <a:tabLst>
                <a:tab algn="l" pos="0"/>
              </a:tabLst>
            </a:pPr>
            <a:r>
              <a:rPr b="0" lang="en-IN" sz="2400" spc="-1" strike="noStrike">
                <a:solidFill>
                  <a:schemeClr val="dk2"/>
                </a:solidFill>
                <a:latin typeface="Arial"/>
              </a:rPr>
              <a:t>Step 1: Determine the E</a:t>
            </a:r>
            <a:r>
              <a:rPr b="0" lang="en-IN" sz="100" spc="-1" strike="noStrike">
                <a:solidFill>
                  <a:schemeClr val="dk2"/>
                </a:solidFill>
                <a:latin typeface="Arial"/>
              </a:rPr>
              <a:t> </a:t>
            </a:r>
            <a:r>
              <a:rPr b="0" lang="en-IN" sz="2400" spc="-1" strike="noStrike">
                <a:solidFill>
                  <a:schemeClr val="dk2"/>
                </a:solidFill>
                <a:latin typeface="Arial"/>
              </a:rPr>
              <a:t>C</a:t>
            </a:r>
            <a:r>
              <a:rPr b="0" lang="en-IN" sz="100" spc="-1" strike="noStrike">
                <a:solidFill>
                  <a:schemeClr val="dk2"/>
                </a:solidFill>
                <a:latin typeface="Arial"/>
              </a:rPr>
              <a:t> </a:t>
            </a:r>
            <a:r>
              <a:rPr b="0" lang="en-IN" sz="2400" spc="-1" strike="noStrike">
                <a:solidFill>
                  <a:schemeClr val="dk2"/>
                </a:solidFill>
                <a:latin typeface="Arial"/>
              </a:rPr>
              <a:t>G rhythm or regularity.</a:t>
            </a:r>
            <a:endParaRPr b="0" lang="en-US" sz="2400" spc="-1" strike="noStrike">
              <a:solidFill>
                <a:schemeClr val="dk2"/>
              </a:solidFill>
              <a:latin typeface="Arial"/>
            </a:endParaRPr>
          </a:p>
          <a:p>
            <a:pPr marL="1069920" indent="0" defTabSz="914400">
              <a:lnSpc>
                <a:spcPct val="100000"/>
              </a:lnSpc>
              <a:spcBef>
                <a:spcPts val="1001"/>
              </a:spcBef>
              <a:buNone/>
              <a:tabLst>
                <a:tab algn="l" pos="0"/>
              </a:tabLst>
            </a:pPr>
            <a:r>
              <a:rPr b="0" lang="en-IN" sz="2400" spc="-1" strike="noStrike">
                <a:solidFill>
                  <a:schemeClr val="dk2"/>
                </a:solidFill>
                <a:latin typeface="Arial"/>
              </a:rPr>
              <a:t>Step 2: Determine the atrial and ventricular rate.</a:t>
            </a:r>
            <a:endParaRPr b="0" lang="en-US" sz="2400" spc="-1" strike="noStrike">
              <a:solidFill>
                <a:schemeClr val="dk2"/>
              </a:solidFill>
              <a:latin typeface="Arial"/>
            </a:endParaRPr>
          </a:p>
          <a:p>
            <a:pPr marL="1069920" indent="0" defTabSz="914400">
              <a:lnSpc>
                <a:spcPct val="100000"/>
              </a:lnSpc>
              <a:spcBef>
                <a:spcPts val="1001"/>
              </a:spcBef>
              <a:buNone/>
              <a:tabLst>
                <a:tab algn="l" pos="0"/>
              </a:tabLst>
            </a:pPr>
            <a:r>
              <a:rPr b="0" lang="en-IN" sz="2400" spc="-1" strike="noStrike">
                <a:solidFill>
                  <a:schemeClr val="dk2"/>
                </a:solidFill>
                <a:latin typeface="Arial"/>
              </a:rPr>
              <a:t>Step 3: Identify the P wave morphology.</a:t>
            </a:r>
            <a:endParaRPr b="0" lang="en-US" sz="2400" spc="-1" strike="noStrike">
              <a:solidFill>
                <a:schemeClr val="dk2"/>
              </a:solidFill>
              <a:latin typeface="Arial"/>
            </a:endParaRPr>
          </a:p>
          <a:p>
            <a:pPr marL="1069920" indent="0" defTabSz="914400">
              <a:lnSpc>
                <a:spcPct val="100000"/>
              </a:lnSpc>
              <a:spcBef>
                <a:spcPts val="1001"/>
              </a:spcBef>
              <a:buNone/>
              <a:tabLst>
                <a:tab algn="l" pos="0"/>
              </a:tabLst>
            </a:pPr>
            <a:r>
              <a:rPr b="0" lang="en-IN" sz="2400" spc="-1" strike="noStrike">
                <a:solidFill>
                  <a:schemeClr val="dk2"/>
                </a:solidFill>
                <a:latin typeface="Arial"/>
              </a:rPr>
              <a:t>Step 4: Measure the P</a:t>
            </a:r>
            <a:r>
              <a:rPr b="0" lang="en-IN" sz="100" spc="-1" strike="noStrike">
                <a:solidFill>
                  <a:schemeClr val="dk2"/>
                </a:solidFill>
                <a:latin typeface="Arial"/>
              </a:rPr>
              <a:t> </a:t>
            </a:r>
            <a:r>
              <a:rPr b="0" lang="en-IN" sz="2400" spc="-1" strike="noStrike">
                <a:solidFill>
                  <a:schemeClr val="dk2"/>
                </a:solidFill>
                <a:latin typeface="Arial"/>
              </a:rPr>
              <a:t>R interval.</a:t>
            </a:r>
            <a:endParaRPr b="0" lang="en-US" sz="2400" spc="-1" strike="noStrike">
              <a:solidFill>
                <a:schemeClr val="dk2"/>
              </a:solidFill>
              <a:latin typeface="Arial"/>
            </a:endParaRPr>
          </a:p>
          <a:p>
            <a:pPr marL="1069920" indent="0" defTabSz="914400">
              <a:lnSpc>
                <a:spcPct val="100000"/>
              </a:lnSpc>
              <a:spcBef>
                <a:spcPts val="1001"/>
              </a:spcBef>
              <a:buNone/>
              <a:tabLst>
                <a:tab algn="l" pos="0"/>
              </a:tabLst>
            </a:pPr>
            <a:r>
              <a:rPr b="0" lang="en-IN" sz="2400" spc="-1" strike="noStrike">
                <a:solidFill>
                  <a:schemeClr val="dk2"/>
                </a:solidFill>
                <a:latin typeface="Arial"/>
              </a:rPr>
              <a:t>Step 5: Measure the Q</a:t>
            </a:r>
            <a:r>
              <a:rPr b="0" lang="en-IN" sz="100" spc="-1" strike="noStrike">
                <a:solidFill>
                  <a:schemeClr val="dk2"/>
                </a:solidFill>
                <a:latin typeface="Arial"/>
              </a:rPr>
              <a:t> </a:t>
            </a:r>
            <a:r>
              <a:rPr b="0" lang="en-IN" sz="2400" spc="-1" strike="noStrike">
                <a:solidFill>
                  <a:schemeClr val="dk2"/>
                </a:solidFill>
                <a:latin typeface="Arial"/>
              </a:rPr>
              <a:t>R</a:t>
            </a:r>
            <a:r>
              <a:rPr b="0" lang="en-IN" sz="100" spc="-1" strike="noStrike">
                <a:solidFill>
                  <a:schemeClr val="dk2"/>
                </a:solidFill>
                <a:latin typeface="Arial"/>
              </a:rPr>
              <a:t> </a:t>
            </a:r>
            <a:r>
              <a:rPr b="0" lang="en-IN" sz="2400" spc="-1" strike="noStrike">
                <a:solidFill>
                  <a:schemeClr val="dk2"/>
                </a:solidFill>
                <a:latin typeface="Arial"/>
              </a:rPr>
              <a:t>S duration and analyze the configuration.</a:t>
            </a:r>
            <a:endParaRPr b="0" lang="en-US" sz="2400" spc="-1" strike="noStrike">
              <a:solidFill>
                <a:schemeClr val="dk2"/>
              </a:solidFill>
              <a:latin typeface="Arial"/>
            </a:endParaRPr>
          </a:p>
        </p:txBody>
      </p:sp>
      <p:sp>
        <p:nvSpPr>
          <p:cNvPr id="4" name="PlaceHolder 3"/>
          <p:cNvSpPr>
            <a:spLocks noGrp="1"/>
          </p:cNvSpPr>
          <p:nvPr>
            <p:ph type="sldNum" idx="1"/>
          </p:nvPr>
        </p:nvSpPr>
        <p:spPr/>
        <p:txBody>
          <a:bodyPr/>
          <a:p>
            <a:fld id="{2F79071A-042A-44D3-88BC-EAA20E2C6C75}" type="slidenum">
              <a:t>12</a:t>
            </a:fld>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397" name="PlaceHolder 1"/>
          <p:cNvSpPr>
            <a:spLocks noGrp="1"/>
          </p:cNvSpPr>
          <p:nvPr>
            <p:ph type="title"/>
          </p:nvPr>
        </p:nvSpPr>
        <p:spPr>
          <a:xfrm>
            <a:off x="343080" y="457200"/>
            <a:ext cx="8457840" cy="902880"/>
          </a:xfrm>
          <a:prstGeom prst="rect">
            <a:avLst/>
          </a:prstGeom>
          <a:noFill/>
          <a:ln w="0">
            <a:noFill/>
          </a:ln>
        </p:spPr>
        <p:txBody>
          <a:bodyPr anchor="ctr">
            <a:normAutofit/>
          </a:bodyPr>
          <a:p>
            <a:pPr indent="0" algn="ctr" defTabSz="914400">
              <a:lnSpc>
                <a:spcPct val="90000"/>
              </a:lnSpc>
              <a:buNone/>
            </a:pPr>
            <a:r>
              <a:rPr b="1" lang="en-US" sz="3600" spc="-1" strike="noStrike">
                <a:solidFill>
                  <a:schemeClr val="dk2"/>
                </a:solidFill>
                <a:latin typeface="Arial"/>
              </a:rPr>
              <a:t>Ischemia, Injury, and Infarction</a:t>
            </a:r>
            <a:endParaRPr b="0" lang="en-US" sz="3600" spc="-1" strike="noStrike">
              <a:solidFill>
                <a:schemeClr val="dk1"/>
              </a:solidFill>
              <a:latin typeface="Arial"/>
            </a:endParaRPr>
          </a:p>
        </p:txBody>
      </p:sp>
      <p:sp>
        <p:nvSpPr>
          <p:cNvPr id="398" name="PlaceHolder 2"/>
          <p:cNvSpPr>
            <a:spLocks noGrp="1"/>
          </p:cNvSpPr>
          <p:nvPr>
            <p:ph/>
          </p:nvPr>
        </p:nvSpPr>
        <p:spPr>
          <a:xfrm>
            <a:off x="343080" y="1828800"/>
            <a:ext cx="8457840" cy="4418640"/>
          </a:xfrm>
          <a:prstGeom prst="rect">
            <a:avLst/>
          </a:prstGeom>
          <a:noFill/>
          <a:ln w="0">
            <a:noFill/>
          </a:ln>
        </p:spPr>
        <p:txBody>
          <a:bodyPr anchor="t">
            <a:noAutofit/>
          </a:bodyPr>
          <a:p>
            <a:pPr indent="0" defTabSz="914400">
              <a:lnSpc>
                <a:spcPct val="100000"/>
              </a:lnSpc>
              <a:spcBef>
                <a:spcPts val="1001"/>
              </a:spcBef>
              <a:buNone/>
              <a:tabLst>
                <a:tab algn="l" pos="0"/>
              </a:tabLst>
            </a:pPr>
            <a:r>
              <a:rPr b="0" lang="en-IN" sz="2400" spc="-1" strike="noStrike">
                <a:solidFill>
                  <a:schemeClr val="dk2"/>
                </a:solidFill>
                <a:latin typeface="Arial"/>
              </a:rPr>
              <a:t>After performing the first 5 steps:</a:t>
            </a:r>
            <a:endParaRPr b="0" lang="en-US" sz="2400" spc="-1" strike="noStrike">
              <a:solidFill>
                <a:schemeClr val="dk2"/>
              </a:solidFill>
              <a:latin typeface="Arial"/>
            </a:endParaRPr>
          </a:p>
          <a:p>
            <a:pPr indent="0" defTabSz="914400">
              <a:lnSpc>
                <a:spcPct val="100000"/>
              </a:lnSpc>
              <a:spcBef>
                <a:spcPts val="1001"/>
              </a:spcBef>
              <a:buNone/>
              <a:tabLst>
                <a:tab algn="l" pos="0"/>
              </a:tabLst>
            </a:pPr>
            <a:r>
              <a:rPr b="0" lang="en-IN" sz="2400" spc="-1" strike="noStrike">
                <a:solidFill>
                  <a:schemeClr val="dk2"/>
                </a:solidFill>
                <a:latin typeface="Arial"/>
              </a:rPr>
              <a:t>View the leads in groups.</a:t>
            </a:r>
            <a:endParaRPr b="0" lang="en-US" sz="2400" spc="-1" strike="noStrike">
              <a:solidFill>
                <a:schemeClr val="dk2"/>
              </a:solidFill>
              <a:latin typeface="Arial"/>
            </a:endParaRPr>
          </a:p>
          <a:p>
            <a:pPr indent="0" defTabSz="914400">
              <a:lnSpc>
                <a:spcPct val="100000"/>
              </a:lnSpc>
              <a:spcBef>
                <a:spcPts val="1001"/>
              </a:spcBef>
              <a:buNone/>
              <a:tabLst>
                <a:tab algn="l" pos="0"/>
              </a:tabLst>
            </a:pPr>
            <a:r>
              <a:rPr b="0" lang="en-IN" sz="2400" spc="-1" strike="noStrike">
                <a:solidFill>
                  <a:schemeClr val="dk2"/>
                </a:solidFill>
                <a:latin typeface="Arial"/>
              </a:rPr>
              <a:t>Focus on ischemia, injury, and infarction.</a:t>
            </a:r>
            <a:endParaRPr b="0" lang="en-US" sz="2400" spc="-1" strike="noStrike">
              <a:solidFill>
                <a:schemeClr val="dk2"/>
              </a:solidFill>
              <a:latin typeface="Arial"/>
            </a:endParaRPr>
          </a:p>
          <a:p>
            <a:pPr indent="0" defTabSz="914400">
              <a:lnSpc>
                <a:spcPct val="100000"/>
              </a:lnSpc>
              <a:spcBef>
                <a:spcPts val="1001"/>
              </a:spcBef>
              <a:buNone/>
              <a:tabLst>
                <a:tab algn="l" pos="0"/>
              </a:tabLst>
            </a:pPr>
            <a:r>
              <a:rPr b="0" lang="en-IN" sz="2400" spc="-1" strike="noStrike">
                <a:solidFill>
                  <a:schemeClr val="dk2"/>
                </a:solidFill>
                <a:latin typeface="Arial"/>
              </a:rPr>
              <a:t>Look for S</a:t>
            </a:r>
            <a:r>
              <a:rPr b="0" lang="en-IN" sz="100" spc="-1" strike="noStrike">
                <a:solidFill>
                  <a:schemeClr val="dk2"/>
                </a:solidFill>
                <a:latin typeface="Arial"/>
              </a:rPr>
              <a:t> </a:t>
            </a:r>
            <a:r>
              <a:rPr b="0" lang="en-IN" sz="2400" spc="-1" strike="noStrike">
                <a:solidFill>
                  <a:schemeClr val="dk2"/>
                </a:solidFill>
                <a:latin typeface="Arial"/>
              </a:rPr>
              <a:t>T segment deviation in 2 or more anatomically contiguous leads:</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tabLst>
                <a:tab algn="l" pos="0"/>
              </a:tabLst>
            </a:pPr>
            <a:r>
              <a:rPr b="0" lang="en-IN" sz="2400" spc="-1" strike="noStrike">
                <a:solidFill>
                  <a:schemeClr val="dk2"/>
                </a:solidFill>
                <a:latin typeface="Arial"/>
              </a:rPr>
              <a:t>Depression.</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tabLst>
                <a:tab algn="l" pos="0"/>
              </a:tabLst>
            </a:pPr>
            <a:r>
              <a:rPr b="0" lang="en-IN" sz="2400" spc="-1" strike="noStrike">
                <a:solidFill>
                  <a:schemeClr val="dk2"/>
                </a:solidFill>
                <a:latin typeface="Arial"/>
              </a:rPr>
              <a:t>Elevation.</a:t>
            </a:r>
            <a:endParaRPr b="0" lang="en-US" sz="2400" spc="-1" strike="noStrike">
              <a:solidFill>
                <a:schemeClr val="dk2"/>
              </a:solidFill>
              <a:latin typeface="Arial"/>
            </a:endParaRPr>
          </a:p>
        </p:txBody>
      </p:sp>
      <p:sp>
        <p:nvSpPr>
          <p:cNvPr id="4" name="PlaceHolder 3"/>
          <p:cNvSpPr>
            <a:spLocks noGrp="1"/>
          </p:cNvSpPr>
          <p:nvPr>
            <p:ph type="sldNum" idx="1"/>
          </p:nvPr>
        </p:nvSpPr>
        <p:spPr/>
        <p:txBody>
          <a:bodyPr/>
          <a:p>
            <a:fld id="{9F335C45-D527-4A99-8E0D-C7F255D7917C}" type="slidenum">
              <a:t>13</a:t>
            </a:fld>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399" name="PlaceHolder 1"/>
          <p:cNvSpPr>
            <a:spLocks noGrp="1"/>
          </p:cNvSpPr>
          <p:nvPr>
            <p:ph type="title"/>
          </p:nvPr>
        </p:nvSpPr>
        <p:spPr>
          <a:xfrm>
            <a:off x="343080" y="457200"/>
            <a:ext cx="8457840" cy="902880"/>
          </a:xfrm>
          <a:prstGeom prst="rect">
            <a:avLst/>
          </a:prstGeom>
          <a:noFill/>
          <a:ln w="0">
            <a:noFill/>
          </a:ln>
        </p:spPr>
        <p:txBody>
          <a:bodyPr anchor="ctr">
            <a:normAutofit/>
          </a:bodyPr>
          <a:p>
            <a:pPr indent="0" algn="ctr" defTabSz="914400">
              <a:lnSpc>
                <a:spcPct val="90000"/>
              </a:lnSpc>
              <a:buNone/>
            </a:pPr>
            <a:r>
              <a:rPr b="1" lang="en-US" sz="3600" spc="-1" strike="noStrike">
                <a:solidFill>
                  <a:schemeClr val="dk2"/>
                </a:solidFill>
                <a:latin typeface="Arial"/>
              </a:rPr>
              <a:t>Myocardial Ischemia</a:t>
            </a:r>
            <a:endParaRPr b="0" lang="en-US" sz="3600" spc="-1" strike="noStrike">
              <a:solidFill>
                <a:schemeClr val="dk1"/>
              </a:solidFill>
              <a:latin typeface="Arial"/>
            </a:endParaRPr>
          </a:p>
        </p:txBody>
      </p:sp>
      <p:sp>
        <p:nvSpPr>
          <p:cNvPr id="400" name="PlaceHolder 2"/>
          <p:cNvSpPr>
            <a:spLocks noGrp="1"/>
          </p:cNvSpPr>
          <p:nvPr>
            <p:ph/>
          </p:nvPr>
        </p:nvSpPr>
        <p:spPr>
          <a:xfrm>
            <a:off x="343080" y="1621800"/>
            <a:ext cx="8457840" cy="1807200"/>
          </a:xfrm>
          <a:prstGeom prst="rect">
            <a:avLst/>
          </a:prstGeom>
          <a:noFill/>
          <a:ln w="0">
            <a:noFill/>
          </a:ln>
        </p:spPr>
        <p:txBody>
          <a:bodyPr anchor="t">
            <a:noAutofit/>
          </a:bodyPr>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S</a:t>
            </a:r>
            <a:r>
              <a:rPr b="0" lang="en-IN" sz="100" spc="-1" strike="noStrike">
                <a:solidFill>
                  <a:schemeClr val="dk2"/>
                </a:solidFill>
                <a:latin typeface="Arial"/>
              </a:rPr>
              <a:t> </a:t>
            </a:r>
            <a:r>
              <a:rPr b="0" lang="en-IN" sz="2400" spc="-1" strike="noStrike">
                <a:solidFill>
                  <a:schemeClr val="dk2"/>
                </a:solidFill>
                <a:latin typeface="Arial"/>
              </a:rPr>
              <a:t>T segment depression of 1 mm or more.</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Possible T wave inversion.</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Occurs when blood flow to the myocardium is decreased for a short time.</a:t>
            </a:r>
            <a:endParaRPr b="0" lang="en-US" sz="2400" spc="-1" strike="noStrike">
              <a:solidFill>
                <a:schemeClr val="dk2"/>
              </a:solidFill>
              <a:latin typeface="Arial"/>
            </a:endParaRPr>
          </a:p>
        </p:txBody>
      </p:sp>
      <p:pic>
        <p:nvPicPr>
          <p:cNvPr id="401" name="Picture 13" descr="An electrocardiograph shows S T segment deviation in V 5."/>
          <p:cNvPicPr/>
          <p:nvPr/>
        </p:nvPicPr>
        <p:blipFill>
          <a:blip r:embed="rId1"/>
          <a:stretch/>
        </p:blipFill>
        <p:spPr>
          <a:xfrm>
            <a:off x="2552040" y="3697200"/>
            <a:ext cx="4039560" cy="2028240"/>
          </a:xfrm>
          <a:prstGeom prst="rect">
            <a:avLst/>
          </a:prstGeom>
          <a:ln w="0">
            <a:noFill/>
          </a:ln>
        </p:spPr>
      </p:pic>
      <p:sp>
        <p:nvSpPr>
          <p:cNvPr id="402" name="PlaceHolder 3"/>
          <p:cNvSpPr>
            <a:spLocks noGrp="1"/>
          </p:cNvSpPr>
          <p:nvPr>
            <p:ph/>
          </p:nvPr>
        </p:nvSpPr>
        <p:spPr>
          <a:xfrm>
            <a:off x="2971440" y="6324120"/>
            <a:ext cx="3201120" cy="190080"/>
          </a:xfrm>
          <a:prstGeom prst="rect">
            <a:avLst/>
          </a:prstGeom>
          <a:noFill/>
          <a:ln w="0">
            <a:noFill/>
          </a:ln>
        </p:spPr>
        <p:txBody>
          <a:bodyPr anchor="b">
            <a:noAutofit/>
          </a:bodyPr>
          <a:p>
            <a:pPr indent="0" algn="ctr" defTabSz="914400">
              <a:lnSpc>
                <a:spcPct val="100000"/>
              </a:lnSpc>
              <a:spcBef>
                <a:spcPts val="1001"/>
              </a:spcBef>
              <a:buNone/>
              <a:tabLst>
                <a:tab algn="l" pos="0"/>
              </a:tabLst>
            </a:pPr>
            <a:r>
              <a:rPr b="0" lang="en-US" sz="1200" spc="-1" strike="noStrike" u="sng">
                <a:solidFill>
                  <a:schemeClr val="dk2"/>
                </a:solidFill>
                <a:uFillTx/>
                <a:latin typeface="Arial"/>
                <a:hlinkClick r:id="rId2" action="ppaction://hlinksldjump"/>
              </a:rPr>
              <a:t>Access the text alternative for slide images.</a:t>
            </a:r>
            <a:endParaRPr b="0" lang="en-US" sz="1200" spc="-1" strike="noStrike">
              <a:solidFill>
                <a:schemeClr val="dk2"/>
              </a:solidFill>
              <a:latin typeface="Arial"/>
            </a:endParaRPr>
          </a:p>
        </p:txBody>
      </p:sp>
      <p:sp>
        <p:nvSpPr>
          <p:cNvPr id="5" name="PlaceHolder 4"/>
          <p:cNvSpPr>
            <a:spLocks noGrp="1"/>
          </p:cNvSpPr>
          <p:nvPr>
            <p:ph type="sldNum" idx="1"/>
          </p:nvPr>
        </p:nvSpPr>
        <p:spPr/>
        <p:txBody>
          <a:bodyPr/>
          <a:p>
            <a:fld id="{4D6818ED-C90F-4AEF-A593-0DFA23F9FA2A}" type="slidenum">
              <a:t>14</a:t>
            </a:fld>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03" name="PlaceHolder 1"/>
          <p:cNvSpPr>
            <a:spLocks noGrp="1"/>
          </p:cNvSpPr>
          <p:nvPr>
            <p:ph type="title"/>
          </p:nvPr>
        </p:nvSpPr>
        <p:spPr>
          <a:xfrm>
            <a:off x="343080" y="192240"/>
            <a:ext cx="8457840" cy="902880"/>
          </a:xfrm>
          <a:prstGeom prst="rect">
            <a:avLst/>
          </a:prstGeom>
          <a:noFill/>
          <a:ln w="0">
            <a:noFill/>
          </a:ln>
        </p:spPr>
        <p:txBody>
          <a:bodyPr anchor="ctr">
            <a:normAutofit/>
          </a:bodyPr>
          <a:p>
            <a:pPr indent="0" algn="ctr" defTabSz="914400">
              <a:lnSpc>
                <a:spcPct val="90000"/>
              </a:lnSpc>
              <a:buNone/>
            </a:pPr>
            <a:r>
              <a:rPr b="1" lang="en-US" sz="3600" spc="-1" strike="noStrike">
                <a:solidFill>
                  <a:schemeClr val="dk2"/>
                </a:solidFill>
                <a:latin typeface="Arial"/>
              </a:rPr>
              <a:t>Myocardial Injury</a:t>
            </a:r>
            <a:endParaRPr b="0" lang="en-US" sz="3600" spc="-1" strike="noStrike">
              <a:solidFill>
                <a:schemeClr val="dk1"/>
              </a:solidFill>
              <a:latin typeface="Arial"/>
            </a:endParaRPr>
          </a:p>
        </p:txBody>
      </p:sp>
      <p:sp>
        <p:nvSpPr>
          <p:cNvPr id="404" name="PlaceHolder 2"/>
          <p:cNvSpPr>
            <a:spLocks noGrp="1"/>
          </p:cNvSpPr>
          <p:nvPr>
            <p:ph/>
          </p:nvPr>
        </p:nvSpPr>
        <p:spPr>
          <a:xfrm>
            <a:off x="343080" y="1276200"/>
            <a:ext cx="8457840" cy="1807200"/>
          </a:xfrm>
          <a:prstGeom prst="rect">
            <a:avLst/>
          </a:prstGeom>
          <a:noFill/>
          <a:ln w="0">
            <a:noFill/>
          </a:ln>
        </p:spPr>
        <p:txBody>
          <a:bodyPr anchor="t">
            <a:noAutofit/>
          </a:bodyPr>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S</a:t>
            </a:r>
            <a:r>
              <a:rPr b="0" lang="en-IN" sz="100" spc="-1" strike="noStrike">
                <a:solidFill>
                  <a:schemeClr val="dk2"/>
                </a:solidFill>
                <a:latin typeface="Arial"/>
              </a:rPr>
              <a:t> </a:t>
            </a:r>
            <a:r>
              <a:rPr b="0" lang="en-IN" sz="2400" spc="-1" strike="noStrike">
                <a:solidFill>
                  <a:schemeClr val="dk2"/>
                </a:solidFill>
                <a:latin typeface="Arial"/>
              </a:rPr>
              <a:t>T segment elevation of 1 mm or more.</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T wave inversion.</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Occurs when blood flow to the myocardium is decreased for a longer time.</a:t>
            </a:r>
            <a:endParaRPr b="0" lang="en-US" sz="2400" spc="-1" strike="noStrike">
              <a:solidFill>
                <a:schemeClr val="dk2"/>
              </a:solidFill>
              <a:latin typeface="Arial"/>
            </a:endParaRPr>
          </a:p>
        </p:txBody>
      </p:sp>
      <p:pic>
        <p:nvPicPr>
          <p:cNvPr id="405" name="Picture 2" descr="An electrocardiograph shows S T segment elevation in V 5."/>
          <p:cNvPicPr/>
          <p:nvPr/>
        </p:nvPicPr>
        <p:blipFill>
          <a:blip r:embed="rId1"/>
          <a:stretch/>
        </p:blipFill>
        <p:spPr>
          <a:xfrm>
            <a:off x="2081880" y="3422520"/>
            <a:ext cx="4979880" cy="2460240"/>
          </a:xfrm>
          <a:prstGeom prst="rect">
            <a:avLst/>
          </a:prstGeom>
          <a:ln w="0">
            <a:noFill/>
          </a:ln>
        </p:spPr>
      </p:pic>
      <p:sp>
        <p:nvSpPr>
          <p:cNvPr id="406" name="PlaceHolder 3"/>
          <p:cNvSpPr>
            <a:spLocks noGrp="1"/>
          </p:cNvSpPr>
          <p:nvPr>
            <p:ph/>
          </p:nvPr>
        </p:nvSpPr>
        <p:spPr>
          <a:xfrm>
            <a:off x="2971440" y="6324120"/>
            <a:ext cx="3201120" cy="190080"/>
          </a:xfrm>
          <a:prstGeom prst="rect">
            <a:avLst/>
          </a:prstGeom>
          <a:noFill/>
          <a:ln w="0">
            <a:noFill/>
          </a:ln>
        </p:spPr>
        <p:txBody>
          <a:bodyPr anchor="b">
            <a:noAutofit/>
          </a:bodyPr>
          <a:p>
            <a:pPr indent="0" algn="ctr" defTabSz="914400">
              <a:lnSpc>
                <a:spcPct val="100000"/>
              </a:lnSpc>
              <a:spcBef>
                <a:spcPts val="1001"/>
              </a:spcBef>
              <a:buNone/>
              <a:tabLst>
                <a:tab algn="l" pos="0"/>
              </a:tabLst>
            </a:pPr>
            <a:r>
              <a:rPr b="0" lang="en-US" sz="1200" spc="-1" strike="noStrike" u="sng">
                <a:solidFill>
                  <a:schemeClr val="dk2"/>
                </a:solidFill>
                <a:uFillTx/>
                <a:latin typeface="Arial"/>
                <a:hlinkClick r:id="rId2" action="ppaction://hlinksldjump"/>
              </a:rPr>
              <a:t>Access the text alternative for slide images.</a:t>
            </a:r>
            <a:endParaRPr b="0" lang="en-US" sz="1200" spc="-1" strike="noStrike">
              <a:solidFill>
                <a:schemeClr val="dk2"/>
              </a:solidFill>
              <a:latin typeface="Arial"/>
            </a:endParaRPr>
          </a:p>
        </p:txBody>
      </p:sp>
      <p:sp>
        <p:nvSpPr>
          <p:cNvPr id="5" name="PlaceHolder 4"/>
          <p:cNvSpPr>
            <a:spLocks noGrp="1"/>
          </p:cNvSpPr>
          <p:nvPr>
            <p:ph type="sldNum" idx="1"/>
          </p:nvPr>
        </p:nvSpPr>
        <p:spPr/>
        <p:txBody>
          <a:bodyPr/>
          <a:p>
            <a:fld id="{064A1211-DA5A-4158-8637-8EE65248D83E}" type="slidenum">
              <a:t>15</a:t>
            </a:fld>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07" name="PlaceHolder 1"/>
          <p:cNvSpPr>
            <a:spLocks noGrp="1"/>
          </p:cNvSpPr>
          <p:nvPr>
            <p:ph type="title"/>
          </p:nvPr>
        </p:nvSpPr>
        <p:spPr>
          <a:xfrm>
            <a:off x="343080" y="192240"/>
            <a:ext cx="8457840" cy="902880"/>
          </a:xfrm>
          <a:prstGeom prst="rect">
            <a:avLst/>
          </a:prstGeom>
          <a:noFill/>
          <a:ln w="0">
            <a:noFill/>
          </a:ln>
        </p:spPr>
        <p:txBody>
          <a:bodyPr anchor="ctr">
            <a:normAutofit/>
          </a:bodyPr>
          <a:p>
            <a:pPr indent="0" defTabSz="914400">
              <a:lnSpc>
                <a:spcPct val="90000"/>
              </a:lnSpc>
              <a:buNone/>
            </a:pPr>
            <a:r>
              <a:rPr b="1" lang="en-US" sz="3600" spc="-1" strike="noStrike">
                <a:solidFill>
                  <a:schemeClr val="dk2"/>
                </a:solidFill>
                <a:latin typeface="Arial"/>
              </a:rPr>
              <a:t>Myocardial Infarction </a:t>
            </a:r>
            <a:r>
              <a:rPr b="0" lang="en-US" sz="1000" spc="-1" strike="noStrike">
                <a:solidFill>
                  <a:schemeClr val="dk2"/>
                </a:solidFill>
                <a:latin typeface="Arial"/>
              </a:rPr>
              <a:t>1</a:t>
            </a:r>
            <a:endParaRPr b="0" lang="en-US" sz="1000" spc="-1" strike="noStrike">
              <a:solidFill>
                <a:schemeClr val="dk1"/>
              </a:solidFill>
              <a:latin typeface="Arial"/>
            </a:endParaRPr>
          </a:p>
        </p:txBody>
      </p:sp>
      <p:sp>
        <p:nvSpPr>
          <p:cNvPr id="408" name="PlaceHolder 2"/>
          <p:cNvSpPr>
            <a:spLocks noGrp="1"/>
          </p:cNvSpPr>
          <p:nvPr>
            <p:ph/>
          </p:nvPr>
        </p:nvSpPr>
        <p:spPr>
          <a:xfrm>
            <a:off x="343080" y="1276200"/>
            <a:ext cx="8457840" cy="1807200"/>
          </a:xfrm>
          <a:prstGeom prst="rect">
            <a:avLst/>
          </a:prstGeom>
          <a:noFill/>
          <a:ln w="0">
            <a:noFill/>
          </a:ln>
        </p:spPr>
        <p:txBody>
          <a:bodyPr anchor="t">
            <a:noAutofit/>
          </a:bodyPr>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S</a:t>
            </a:r>
            <a:r>
              <a:rPr b="0" lang="en-IN" sz="100" spc="-1" strike="noStrike">
                <a:solidFill>
                  <a:schemeClr val="dk2"/>
                </a:solidFill>
                <a:latin typeface="Arial"/>
              </a:rPr>
              <a:t> </a:t>
            </a:r>
            <a:r>
              <a:rPr b="0" lang="en-IN" sz="2400" spc="-1" strike="noStrike">
                <a:solidFill>
                  <a:schemeClr val="dk2"/>
                </a:solidFill>
                <a:latin typeface="Arial"/>
              </a:rPr>
              <a:t>T segment elevation of 1 mm or more.</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T wave inversion.</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Occurs when blood flow to the myocardium is decreased for a longer time.</a:t>
            </a:r>
            <a:endParaRPr b="0" lang="en-US" sz="2400" spc="-1" strike="noStrike">
              <a:solidFill>
                <a:schemeClr val="dk2"/>
              </a:solidFill>
              <a:latin typeface="Arial"/>
            </a:endParaRPr>
          </a:p>
        </p:txBody>
      </p:sp>
      <p:pic>
        <p:nvPicPr>
          <p:cNvPr id="409" name="Picture 4" descr="An electrocardiograph shows pathologic Q wave."/>
          <p:cNvPicPr/>
          <p:nvPr/>
        </p:nvPicPr>
        <p:blipFill>
          <a:blip r:embed="rId1"/>
          <a:stretch/>
        </p:blipFill>
        <p:spPr>
          <a:xfrm>
            <a:off x="2379960" y="3285360"/>
            <a:ext cx="4383720" cy="2704320"/>
          </a:xfrm>
          <a:prstGeom prst="rect">
            <a:avLst/>
          </a:prstGeom>
          <a:ln w="0">
            <a:noFill/>
          </a:ln>
        </p:spPr>
      </p:pic>
      <p:sp>
        <p:nvSpPr>
          <p:cNvPr id="410" name="PlaceHolder 3"/>
          <p:cNvSpPr>
            <a:spLocks noGrp="1"/>
          </p:cNvSpPr>
          <p:nvPr>
            <p:ph/>
          </p:nvPr>
        </p:nvSpPr>
        <p:spPr>
          <a:xfrm>
            <a:off x="2971440" y="6324120"/>
            <a:ext cx="3201120" cy="190080"/>
          </a:xfrm>
          <a:prstGeom prst="rect">
            <a:avLst/>
          </a:prstGeom>
          <a:noFill/>
          <a:ln w="0">
            <a:noFill/>
          </a:ln>
        </p:spPr>
        <p:txBody>
          <a:bodyPr anchor="b">
            <a:noAutofit/>
          </a:bodyPr>
          <a:p>
            <a:pPr indent="0" algn="ctr" defTabSz="914400">
              <a:lnSpc>
                <a:spcPct val="100000"/>
              </a:lnSpc>
              <a:spcBef>
                <a:spcPts val="1001"/>
              </a:spcBef>
              <a:buNone/>
              <a:tabLst>
                <a:tab algn="l" pos="0"/>
              </a:tabLst>
            </a:pPr>
            <a:r>
              <a:rPr b="0" lang="en-US" sz="1200" spc="-1" strike="noStrike" u="sng">
                <a:solidFill>
                  <a:schemeClr val="dk2"/>
                </a:solidFill>
                <a:uFillTx/>
                <a:latin typeface="Arial"/>
                <a:hlinkClick r:id="rId2" action="ppaction://hlinksldjump"/>
              </a:rPr>
              <a:t>Access the text alternative for slide images.</a:t>
            </a:r>
            <a:endParaRPr b="0" lang="en-US" sz="1200" spc="-1" strike="noStrike">
              <a:solidFill>
                <a:schemeClr val="dk2"/>
              </a:solidFill>
              <a:latin typeface="Arial"/>
            </a:endParaRPr>
          </a:p>
        </p:txBody>
      </p:sp>
      <p:sp>
        <p:nvSpPr>
          <p:cNvPr id="5" name="PlaceHolder 4"/>
          <p:cNvSpPr>
            <a:spLocks noGrp="1"/>
          </p:cNvSpPr>
          <p:nvPr>
            <p:ph type="sldNum" idx="1"/>
          </p:nvPr>
        </p:nvSpPr>
        <p:spPr/>
        <p:txBody>
          <a:bodyPr/>
          <a:p>
            <a:fld id="{B78D615C-AD31-4356-86C0-35578E183D54}" type="slidenum">
              <a:t>16</a:t>
            </a:fld>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11" name="PlaceHolder 1"/>
          <p:cNvSpPr>
            <a:spLocks noGrp="1"/>
          </p:cNvSpPr>
          <p:nvPr>
            <p:ph type="title"/>
          </p:nvPr>
        </p:nvSpPr>
        <p:spPr>
          <a:xfrm>
            <a:off x="343080" y="192240"/>
            <a:ext cx="8457840" cy="902880"/>
          </a:xfrm>
          <a:prstGeom prst="rect">
            <a:avLst/>
          </a:prstGeom>
          <a:noFill/>
          <a:ln w="0">
            <a:noFill/>
          </a:ln>
        </p:spPr>
        <p:txBody>
          <a:bodyPr anchor="ctr">
            <a:normAutofit/>
          </a:bodyPr>
          <a:p>
            <a:pPr indent="0" algn="ctr" defTabSz="914400">
              <a:lnSpc>
                <a:spcPct val="90000"/>
              </a:lnSpc>
              <a:buNone/>
            </a:pPr>
            <a:r>
              <a:rPr b="1" lang="en-US" sz="3600" spc="-1" strike="noStrike">
                <a:solidFill>
                  <a:schemeClr val="dk2"/>
                </a:solidFill>
                <a:latin typeface="Arial"/>
              </a:rPr>
              <a:t>Myocardial Infarction </a:t>
            </a:r>
            <a:r>
              <a:rPr b="0" lang="en-US" sz="1000" spc="-1" strike="noStrike">
                <a:solidFill>
                  <a:schemeClr val="dk2"/>
                </a:solidFill>
                <a:latin typeface="Arial"/>
              </a:rPr>
              <a:t>2</a:t>
            </a:r>
            <a:endParaRPr b="0" lang="en-US" sz="1000" spc="-1" strike="noStrike">
              <a:solidFill>
                <a:schemeClr val="dk1"/>
              </a:solidFill>
              <a:latin typeface="Arial"/>
            </a:endParaRPr>
          </a:p>
        </p:txBody>
      </p:sp>
      <p:sp>
        <p:nvSpPr>
          <p:cNvPr id="412" name="PlaceHolder 2"/>
          <p:cNvSpPr>
            <a:spLocks noGrp="1"/>
          </p:cNvSpPr>
          <p:nvPr>
            <p:ph/>
          </p:nvPr>
        </p:nvSpPr>
        <p:spPr>
          <a:xfrm>
            <a:off x="343080" y="1276200"/>
            <a:ext cx="8457840" cy="2837520"/>
          </a:xfrm>
          <a:prstGeom prst="rect">
            <a:avLst/>
          </a:prstGeom>
          <a:noFill/>
          <a:ln w="0">
            <a:noFill/>
          </a:ln>
        </p:spPr>
        <p:txBody>
          <a:bodyPr anchor="t">
            <a:noAutofit/>
          </a:bodyPr>
          <a:p>
            <a:pPr indent="0" defTabSz="914400">
              <a:lnSpc>
                <a:spcPct val="100000"/>
              </a:lnSpc>
              <a:spcBef>
                <a:spcPts val="1001"/>
              </a:spcBef>
              <a:buNone/>
              <a:tabLst>
                <a:tab algn="l" pos="0"/>
              </a:tabLst>
            </a:pPr>
            <a:r>
              <a:rPr b="0" lang="en-IN" sz="2400" spc="-1" strike="noStrike">
                <a:solidFill>
                  <a:schemeClr val="dk2"/>
                </a:solidFill>
                <a:latin typeface="Arial"/>
              </a:rPr>
              <a:t>Factors that determine seriousness:</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tabLst>
                <a:tab algn="l" pos="0"/>
              </a:tabLst>
            </a:pPr>
            <a:r>
              <a:rPr b="0" lang="en-IN" sz="2400" spc="-1" strike="noStrike">
                <a:solidFill>
                  <a:schemeClr val="dk2"/>
                </a:solidFill>
                <a:latin typeface="Arial"/>
              </a:rPr>
              <a:t>Which coronary arteries are involved.</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tabLst>
                <a:tab algn="l" pos="0"/>
              </a:tabLst>
            </a:pPr>
            <a:r>
              <a:rPr b="0" lang="en-IN" sz="2400" spc="-1" strike="noStrike">
                <a:solidFill>
                  <a:schemeClr val="dk2"/>
                </a:solidFill>
                <a:latin typeface="Arial"/>
              </a:rPr>
              <a:t>Location and extent of infarction.</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tabLst>
                <a:tab algn="l" pos="0"/>
              </a:tabLst>
            </a:pPr>
            <a:r>
              <a:rPr b="0" lang="en-IN" sz="2400" spc="-1" strike="noStrike">
                <a:solidFill>
                  <a:schemeClr val="dk2"/>
                </a:solidFill>
                <a:latin typeface="Arial"/>
              </a:rPr>
              <a:t>Vital structures involved.</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tabLst>
                <a:tab algn="l" pos="0"/>
              </a:tabLst>
            </a:pPr>
            <a:r>
              <a:rPr b="0" lang="en-IN" sz="2400" spc="-1" strike="noStrike">
                <a:solidFill>
                  <a:schemeClr val="dk2"/>
                </a:solidFill>
                <a:latin typeface="Arial"/>
              </a:rPr>
              <a:t>Time.</a:t>
            </a:r>
            <a:endParaRPr b="0" lang="en-US" sz="2400" spc="-1" strike="noStrike">
              <a:solidFill>
                <a:schemeClr val="dk2"/>
              </a:solidFill>
              <a:latin typeface="Arial"/>
            </a:endParaRPr>
          </a:p>
        </p:txBody>
      </p:sp>
      <p:sp>
        <p:nvSpPr>
          <p:cNvPr id="413" name="PlaceHolder 3"/>
          <p:cNvSpPr>
            <a:spLocks noGrp="1"/>
          </p:cNvSpPr>
          <p:nvPr>
            <p:ph/>
          </p:nvPr>
        </p:nvSpPr>
        <p:spPr>
          <a:xfrm>
            <a:off x="343080" y="4343040"/>
            <a:ext cx="8457840" cy="1204920"/>
          </a:xfrm>
          <a:prstGeom prst="rect">
            <a:avLst/>
          </a:prstGeom>
          <a:noFill/>
          <a:ln w="0">
            <a:noFill/>
          </a:ln>
        </p:spPr>
        <p:txBody>
          <a:bodyPr anchor="t">
            <a:noAutofit/>
          </a:bodyPr>
          <a:p>
            <a:pPr indent="0" algn="ctr" defTabSz="914400">
              <a:lnSpc>
                <a:spcPct val="100000"/>
              </a:lnSpc>
              <a:spcBef>
                <a:spcPts val="1001"/>
              </a:spcBef>
              <a:buNone/>
              <a:tabLst>
                <a:tab algn="l" pos="0"/>
              </a:tabLst>
            </a:pPr>
            <a:r>
              <a:rPr b="1" i="1" lang="en-IN" sz="2400" spc="-1" strike="noStrike">
                <a:solidFill>
                  <a:srgbClr val="002060"/>
                </a:solidFill>
                <a:latin typeface="Arial"/>
              </a:rPr>
              <a:t>Remember that evidence of myocardial ischemia, injury, or infarction must be seen in at least two anatomically contiguous leads.</a:t>
            </a:r>
            <a:endParaRPr b="0" lang="en-US" sz="2400" spc="-1" strike="noStrike">
              <a:solidFill>
                <a:schemeClr val="dk2"/>
              </a:solidFill>
              <a:latin typeface="Arial"/>
            </a:endParaRPr>
          </a:p>
        </p:txBody>
      </p:sp>
      <p:sp>
        <p:nvSpPr>
          <p:cNvPr id="5" name="PlaceHolder 4"/>
          <p:cNvSpPr>
            <a:spLocks noGrp="1"/>
          </p:cNvSpPr>
          <p:nvPr>
            <p:ph type="sldNum" idx="2"/>
          </p:nvPr>
        </p:nvSpPr>
        <p:spPr/>
        <p:txBody>
          <a:bodyPr/>
          <a:p>
            <a:fld id="{E88BC3C5-7AE3-4AFE-A293-0AA06F404307}" type="slidenum">
              <a:t>17</a:t>
            </a:fld>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14" name="PlaceHolder 1"/>
          <p:cNvSpPr>
            <a:spLocks noGrp="1"/>
          </p:cNvSpPr>
          <p:nvPr>
            <p:ph type="title"/>
          </p:nvPr>
        </p:nvSpPr>
        <p:spPr>
          <a:xfrm>
            <a:off x="343080" y="192240"/>
            <a:ext cx="8457840" cy="902880"/>
          </a:xfrm>
          <a:prstGeom prst="rect">
            <a:avLst/>
          </a:prstGeom>
          <a:noFill/>
          <a:ln w="0">
            <a:noFill/>
          </a:ln>
        </p:spPr>
        <p:txBody>
          <a:bodyPr anchor="ctr">
            <a:normAutofit fontScale="84166"/>
          </a:bodyPr>
          <a:p>
            <a:pPr indent="0" algn="ctr" defTabSz="914400">
              <a:lnSpc>
                <a:spcPct val="90000"/>
              </a:lnSpc>
              <a:buNone/>
            </a:pPr>
            <a:r>
              <a:rPr b="1" lang="en-IN" sz="3600" spc="-1" strike="noStrike">
                <a:solidFill>
                  <a:schemeClr val="dk2"/>
                </a:solidFill>
                <a:latin typeface="Arial"/>
              </a:rPr>
              <a:t>Learning Outcome 15.2</a:t>
            </a:r>
            <a:br>
              <a:rPr sz="3600"/>
            </a:br>
            <a:r>
              <a:rPr b="1" lang="en-IN" sz="3600" spc="-1" strike="noStrike">
                <a:solidFill>
                  <a:schemeClr val="dk2"/>
                </a:solidFill>
                <a:latin typeface="Arial"/>
              </a:rPr>
              <a:t>Apply Your Knowledge </a:t>
            </a:r>
            <a:r>
              <a:rPr b="0" lang="en-IN" sz="1100" spc="-1" strike="noStrike">
                <a:solidFill>
                  <a:schemeClr val="dk2"/>
                </a:solidFill>
                <a:latin typeface="Arial"/>
              </a:rPr>
              <a:t>1</a:t>
            </a:r>
            <a:endParaRPr b="0" lang="en-US" sz="1100" spc="-1" strike="noStrike">
              <a:solidFill>
                <a:schemeClr val="dk1"/>
              </a:solidFill>
              <a:latin typeface="Arial"/>
            </a:endParaRPr>
          </a:p>
        </p:txBody>
      </p:sp>
      <p:sp>
        <p:nvSpPr>
          <p:cNvPr id="415" name="PlaceHolder 2"/>
          <p:cNvSpPr>
            <a:spLocks noGrp="1"/>
          </p:cNvSpPr>
          <p:nvPr>
            <p:ph/>
          </p:nvPr>
        </p:nvSpPr>
        <p:spPr>
          <a:xfrm>
            <a:off x="343080" y="2514600"/>
            <a:ext cx="8457840" cy="3732840"/>
          </a:xfrm>
          <a:prstGeom prst="rect">
            <a:avLst/>
          </a:prstGeom>
          <a:noFill/>
          <a:ln w="0">
            <a:noFill/>
          </a:ln>
        </p:spPr>
        <p:txBody>
          <a:bodyPr anchor="t">
            <a:noAutofit/>
          </a:bodyPr>
          <a:p>
            <a:pPr indent="0" defTabSz="914400">
              <a:lnSpc>
                <a:spcPct val="100000"/>
              </a:lnSpc>
              <a:spcBef>
                <a:spcPts val="1001"/>
              </a:spcBef>
              <a:buNone/>
              <a:tabLst>
                <a:tab algn="l" pos="0"/>
              </a:tabLst>
            </a:pPr>
            <a:r>
              <a:rPr b="0" lang="en-IN" sz="2400" spc="-1" strike="noStrike">
                <a:solidFill>
                  <a:schemeClr val="dk2"/>
                </a:solidFill>
                <a:latin typeface="Arial"/>
              </a:rPr>
              <a:t>What might you suspect if two or more anatomically contiguous leads show an elevated S</a:t>
            </a:r>
            <a:r>
              <a:rPr b="0" lang="en-IN" sz="100" spc="-1" strike="noStrike">
                <a:solidFill>
                  <a:schemeClr val="dk2"/>
                </a:solidFill>
                <a:latin typeface="Arial"/>
              </a:rPr>
              <a:t> </a:t>
            </a:r>
            <a:r>
              <a:rPr b="0" lang="en-IN" sz="2400" spc="-1" strike="noStrike">
                <a:solidFill>
                  <a:schemeClr val="dk2"/>
                </a:solidFill>
                <a:latin typeface="Arial"/>
              </a:rPr>
              <a:t>T segment and an inverted T wave?</a:t>
            </a:r>
            <a:endParaRPr b="0" lang="en-US" sz="2400" spc="-1" strike="noStrike">
              <a:solidFill>
                <a:schemeClr val="dk2"/>
              </a:solidFill>
              <a:latin typeface="Arial"/>
            </a:endParaRPr>
          </a:p>
        </p:txBody>
      </p:sp>
      <p:sp>
        <p:nvSpPr>
          <p:cNvPr id="4" name="PlaceHolder 3"/>
          <p:cNvSpPr>
            <a:spLocks noGrp="1"/>
          </p:cNvSpPr>
          <p:nvPr>
            <p:ph type="sldNum" idx="1"/>
          </p:nvPr>
        </p:nvSpPr>
        <p:spPr/>
        <p:txBody>
          <a:bodyPr/>
          <a:p>
            <a:fld id="{6C9F1114-6A46-4756-98EE-28B9D48BA47A}" type="slidenum">
              <a:t>18</a:t>
            </a:fld>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16" name="PlaceHolder 1"/>
          <p:cNvSpPr>
            <a:spLocks noGrp="1"/>
          </p:cNvSpPr>
          <p:nvPr>
            <p:ph type="title"/>
          </p:nvPr>
        </p:nvSpPr>
        <p:spPr>
          <a:xfrm>
            <a:off x="343080" y="192240"/>
            <a:ext cx="8457840" cy="902880"/>
          </a:xfrm>
          <a:prstGeom prst="rect">
            <a:avLst/>
          </a:prstGeom>
          <a:noFill/>
          <a:ln w="0">
            <a:noFill/>
          </a:ln>
        </p:spPr>
        <p:txBody>
          <a:bodyPr anchor="ctr">
            <a:normAutofit fontScale="84006"/>
          </a:bodyPr>
          <a:p>
            <a:pPr indent="0" algn="ctr" defTabSz="914400">
              <a:lnSpc>
                <a:spcPct val="90000"/>
              </a:lnSpc>
              <a:buNone/>
            </a:pPr>
            <a:r>
              <a:rPr b="1" lang="en-IN" sz="3600" spc="-1" strike="noStrike">
                <a:solidFill>
                  <a:schemeClr val="dk2"/>
                </a:solidFill>
                <a:latin typeface="Arial"/>
              </a:rPr>
              <a:t>Learning Outcome 15.2</a:t>
            </a:r>
            <a:br>
              <a:rPr sz="3600"/>
            </a:br>
            <a:r>
              <a:rPr b="1" lang="en-IN" sz="3600" spc="-1" strike="noStrike">
                <a:solidFill>
                  <a:schemeClr val="dk2"/>
                </a:solidFill>
                <a:latin typeface="Arial"/>
              </a:rPr>
              <a:t>Apply Your Knowledge </a:t>
            </a:r>
            <a:r>
              <a:rPr b="0" lang="en-IN" sz="1100" spc="-1" strike="noStrike">
                <a:solidFill>
                  <a:schemeClr val="dk2"/>
                </a:solidFill>
                <a:latin typeface="Arial"/>
              </a:rPr>
              <a:t>2</a:t>
            </a:r>
            <a:endParaRPr b="0" lang="en-US" sz="1100" spc="-1" strike="noStrike">
              <a:solidFill>
                <a:schemeClr val="dk1"/>
              </a:solidFill>
              <a:latin typeface="Arial"/>
            </a:endParaRPr>
          </a:p>
        </p:txBody>
      </p:sp>
      <p:sp>
        <p:nvSpPr>
          <p:cNvPr id="417" name="PlaceHolder 2"/>
          <p:cNvSpPr>
            <a:spLocks noGrp="1"/>
          </p:cNvSpPr>
          <p:nvPr>
            <p:ph/>
          </p:nvPr>
        </p:nvSpPr>
        <p:spPr>
          <a:xfrm>
            <a:off x="343080" y="1678320"/>
            <a:ext cx="8457840" cy="1576800"/>
          </a:xfrm>
          <a:prstGeom prst="rect">
            <a:avLst/>
          </a:prstGeom>
          <a:noFill/>
          <a:ln w="0">
            <a:noFill/>
          </a:ln>
        </p:spPr>
        <p:txBody>
          <a:bodyPr anchor="t">
            <a:noAutofit/>
          </a:bodyPr>
          <a:p>
            <a:pPr indent="0" defTabSz="914400">
              <a:lnSpc>
                <a:spcPct val="100000"/>
              </a:lnSpc>
              <a:spcBef>
                <a:spcPts val="1001"/>
              </a:spcBef>
              <a:buNone/>
              <a:tabLst>
                <a:tab algn="l" pos="0"/>
              </a:tabLst>
            </a:pPr>
            <a:r>
              <a:rPr b="0" lang="en-IN" sz="2400" spc="-1" strike="noStrike">
                <a:solidFill>
                  <a:schemeClr val="dk2"/>
                </a:solidFill>
                <a:latin typeface="Arial"/>
              </a:rPr>
              <a:t>What might you suspect if two or more anatomically contiguous leads show an elevated S</a:t>
            </a:r>
            <a:r>
              <a:rPr b="0" lang="en-IN" sz="100" spc="-1" strike="noStrike">
                <a:solidFill>
                  <a:schemeClr val="dk2"/>
                </a:solidFill>
                <a:latin typeface="Arial"/>
              </a:rPr>
              <a:t> </a:t>
            </a:r>
            <a:r>
              <a:rPr b="0" lang="en-IN" sz="2400" spc="-1" strike="noStrike">
                <a:solidFill>
                  <a:schemeClr val="dk2"/>
                </a:solidFill>
                <a:latin typeface="Arial"/>
              </a:rPr>
              <a:t>T segment and an inverted T wave?</a:t>
            </a:r>
            <a:endParaRPr b="0" lang="en-US" sz="2400" spc="-1" strike="noStrike">
              <a:solidFill>
                <a:schemeClr val="dk2"/>
              </a:solidFill>
              <a:latin typeface="Arial"/>
            </a:endParaRPr>
          </a:p>
        </p:txBody>
      </p:sp>
      <p:sp>
        <p:nvSpPr>
          <p:cNvPr id="418" name="PlaceHolder 3"/>
          <p:cNvSpPr>
            <a:spLocks noGrp="1"/>
          </p:cNvSpPr>
          <p:nvPr>
            <p:ph/>
          </p:nvPr>
        </p:nvSpPr>
        <p:spPr>
          <a:xfrm>
            <a:off x="343080" y="3219480"/>
            <a:ext cx="8457840" cy="479880"/>
          </a:xfrm>
          <a:prstGeom prst="rect">
            <a:avLst/>
          </a:prstGeom>
          <a:noFill/>
          <a:ln w="0">
            <a:noFill/>
          </a:ln>
        </p:spPr>
        <p:txBody>
          <a:bodyPr anchor="t">
            <a:noAutofit/>
          </a:bodyPr>
          <a:p>
            <a:pPr indent="0" defTabSz="914400">
              <a:lnSpc>
                <a:spcPct val="100000"/>
              </a:lnSpc>
              <a:spcBef>
                <a:spcPts val="1001"/>
              </a:spcBef>
              <a:buNone/>
              <a:tabLst>
                <a:tab algn="l" pos="0"/>
              </a:tabLst>
            </a:pPr>
            <a:r>
              <a:rPr b="0" lang="en-US" sz="2400" spc="-1" strike="noStrike">
                <a:solidFill>
                  <a:srgbClr val="002060"/>
                </a:solidFill>
                <a:latin typeface="Arial"/>
              </a:rPr>
              <a:t>Answer:</a:t>
            </a:r>
            <a:endParaRPr b="0" lang="en-US" sz="2400" spc="-1" strike="noStrike">
              <a:solidFill>
                <a:schemeClr val="dk2"/>
              </a:solidFill>
              <a:latin typeface="Arial"/>
            </a:endParaRPr>
          </a:p>
        </p:txBody>
      </p:sp>
      <p:sp>
        <p:nvSpPr>
          <p:cNvPr id="419" name="PlaceHolder 4"/>
          <p:cNvSpPr>
            <a:spLocks noGrp="1"/>
          </p:cNvSpPr>
          <p:nvPr>
            <p:ph/>
          </p:nvPr>
        </p:nvSpPr>
        <p:spPr>
          <a:xfrm>
            <a:off x="343080" y="3953880"/>
            <a:ext cx="8457840" cy="1576800"/>
          </a:xfrm>
          <a:prstGeom prst="rect">
            <a:avLst/>
          </a:prstGeom>
          <a:noFill/>
          <a:ln w="0">
            <a:noFill/>
          </a:ln>
        </p:spPr>
        <p:txBody>
          <a:bodyPr anchor="t">
            <a:noAutofit/>
          </a:bodyPr>
          <a:p>
            <a:pPr marL="292680" indent="-292680" defTabSz="914400">
              <a:lnSpc>
                <a:spcPct val="100000"/>
              </a:lnSpc>
              <a:spcBef>
                <a:spcPts val="1001"/>
              </a:spcBef>
              <a:buClr>
                <a:srgbClr val="002060"/>
              </a:buClr>
              <a:buFont typeface="Arial"/>
              <a:buChar char="•"/>
            </a:pPr>
            <a:r>
              <a:rPr b="0" lang="en-US" sz="2400" spc="-1" strike="noStrike">
                <a:solidFill>
                  <a:srgbClr val="002060"/>
                </a:solidFill>
                <a:latin typeface="Arial"/>
              </a:rPr>
              <a:t>Myocardial injury</a:t>
            </a:r>
            <a:endParaRPr b="0" lang="en-US" sz="2400" spc="-1" strike="noStrike">
              <a:solidFill>
                <a:schemeClr val="dk2"/>
              </a:solidFill>
              <a:latin typeface="Arial"/>
            </a:endParaRPr>
          </a:p>
        </p:txBody>
      </p:sp>
      <p:sp>
        <p:nvSpPr>
          <p:cNvPr id="6" name="PlaceHolder 5"/>
          <p:cNvSpPr>
            <a:spLocks noGrp="1"/>
          </p:cNvSpPr>
          <p:nvPr>
            <p:ph type="sldNum" idx="3"/>
          </p:nvPr>
        </p:nvSpPr>
        <p:spPr/>
        <p:txBody>
          <a:bodyPr/>
          <a:p>
            <a:fld id="{1EA91B6F-F768-4417-BAC7-7127F65BE775}" type="slidenum">
              <a:t>19</a:t>
            </a:fld>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365" name="PlaceHolder 1"/>
          <p:cNvSpPr>
            <a:spLocks noGrp="1"/>
          </p:cNvSpPr>
          <p:nvPr>
            <p:ph type="title"/>
          </p:nvPr>
        </p:nvSpPr>
        <p:spPr>
          <a:xfrm>
            <a:off x="343080" y="1143000"/>
            <a:ext cx="8457840" cy="902880"/>
          </a:xfrm>
          <a:prstGeom prst="rect">
            <a:avLst/>
          </a:prstGeom>
          <a:noFill/>
          <a:ln w="0">
            <a:noFill/>
          </a:ln>
        </p:spPr>
        <p:txBody>
          <a:bodyPr anchor="ctr">
            <a:noAutofit/>
          </a:bodyPr>
          <a:p>
            <a:pPr indent="0" defTabSz="914400">
              <a:lnSpc>
                <a:spcPct val="90000"/>
              </a:lnSpc>
              <a:buNone/>
            </a:pPr>
            <a:r>
              <a:rPr b="1" lang="en-IN" sz="3200" spc="-1" strike="noStrike">
                <a:solidFill>
                  <a:schemeClr val="dk2"/>
                </a:solidFill>
                <a:latin typeface="Arial"/>
              </a:rPr>
              <a:t>The Views of a Standard 12 Lead E</a:t>
            </a:r>
            <a:r>
              <a:rPr b="1" lang="en-IN" sz="100" spc="-1" strike="noStrike">
                <a:solidFill>
                  <a:schemeClr val="dk2"/>
                </a:solidFill>
                <a:latin typeface="Arial"/>
              </a:rPr>
              <a:t> </a:t>
            </a:r>
            <a:r>
              <a:rPr b="1" lang="en-IN" sz="3200" spc="-1" strike="noStrike">
                <a:solidFill>
                  <a:schemeClr val="dk2"/>
                </a:solidFill>
                <a:latin typeface="Arial"/>
              </a:rPr>
              <a:t>C</a:t>
            </a:r>
            <a:r>
              <a:rPr b="1" lang="en-IN" sz="100" spc="-1" strike="noStrike">
                <a:solidFill>
                  <a:schemeClr val="dk2"/>
                </a:solidFill>
                <a:latin typeface="Arial"/>
              </a:rPr>
              <a:t> </a:t>
            </a:r>
            <a:r>
              <a:rPr b="1" lang="en-IN" sz="3200" spc="-1" strike="noStrike">
                <a:solidFill>
                  <a:schemeClr val="dk2"/>
                </a:solidFill>
                <a:latin typeface="Arial"/>
              </a:rPr>
              <a:t>G and Major Vessels</a:t>
            </a:r>
            <a:endParaRPr b="0" lang="en-US" sz="3200" spc="-1" strike="noStrike">
              <a:solidFill>
                <a:schemeClr val="dk1"/>
              </a:solidFill>
              <a:latin typeface="Arial"/>
            </a:endParaRPr>
          </a:p>
        </p:txBody>
      </p:sp>
      <p:sp>
        <p:nvSpPr>
          <p:cNvPr id="366" name="PlaceHolder 2"/>
          <p:cNvSpPr>
            <a:spLocks noGrp="1"/>
          </p:cNvSpPr>
          <p:nvPr>
            <p:ph/>
          </p:nvPr>
        </p:nvSpPr>
        <p:spPr>
          <a:xfrm>
            <a:off x="457200" y="2450880"/>
            <a:ext cx="8457840" cy="1435320"/>
          </a:xfrm>
          <a:prstGeom prst="rect">
            <a:avLst/>
          </a:prstGeom>
          <a:noFill/>
          <a:ln w="0">
            <a:noFill/>
          </a:ln>
        </p:spPr>
        <p:txBody>
          <a:bodyPr anchor="t">
            <a:noAutofit/>
          </a:bodyPr>
          <a:p>
            <a:pPr indent="0" defTabSz="914400">
              <a:lnSpc>
                <a:spcPct val="100000"/>
              </a:lnSpc>
              <a:spcBef>
                <a:spcPts val="1001"/>
              </a:spcBef>
              <a:buNone/>
              <a:tabLst>
                <a:tab algn="l" pos="0"/>
              </a:tabLst>
            </a:pPr>
            <a:r>
              <a:rPr b="0" lang="en-IN" sz="2400" spc="-1" strike="noStrike">
                <a:solidFill>
                  <a:schemeClr val="dk2"/>
                </a:solidFill>
                <a:latin typeface="Arial"/>
              </a:rPr>
              <a:t>Leads V3 and V4</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tabLst>
                <a:tab algn="l" pos="0"/>
              </a:tabLst>
            </a:pPr>
            <a:r>
              <a:rPr b="0" lang="en-IN" sz="2400" spc="-1" strike="noStrike">
                <a:solidFill>
                  <a:schemeClr val="dk2"/>
                </a:solidFill>
                <a:latin typeface="Arial"/>
              </a:rPr>
              <a:t>Views anterior wall of left ventricle.</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tabLst>
                <a:tab algn="l" pos="0"/>
              </a:tabLst>
            </a:pPr>
            <a:r>
              <a:rPr b="0" lang="en-IN" sz="2400" spc="-1" strike="noStrike">
                <a:solidFill>
                  <a:schemeClr val="dk2"/>
                </a:solidFill>
                <a:latin typeface="Arial"/>
              </a:rPr>
              <a:t>Left coronary artery, left anterior descending branch.</a:t>
            </a:r>
            <a:endParaRPr b="0" lang="en-US" sz="2400" spc="-1" strike="noStrike">
              <a:solidFill>
                <a:schemeClr val="dk2"/>
              </a:solidFill>
              <a:latin typeface="Arial"/>
            </a:endParaRPr>
          </a:p>
        </p:txBody>
      </p:sp>
      <p:sp>
        <p:nvSpPr>
          <p:cNvPr id="367" name="PlaceHolder 3"/>
          <p:cNvSpPr>
            <a:spLocks noGrp="1"/>
          </p:cNvSpPr>
          <p:nvPr>
            <p:ph/>
          </p:nvPr>
        </p:nvSpPr>
        <p:spPr>
          <a:xfrm>
            <a:off x="343080" y="4343400"/>
            <a:ext cx="8457840" cy="1573920"/>
          </a:xfrm>
          <a:prstGeom prst="rect">
            <a:avLst/>
          </a:prstGeom>
          <a:noFill/>
          <a:ln w="0">
            <a:noFill/>
          </a:ln>
        </p:spPr>
        <p:txBody>
          <a:bodyPr anchor="t">
            <a:noAutofit/>
          </a:bodyPr>
          <a:p>
            <a:pPr indent="0" defTabSz="914400">
              <a:lnSpc>
                <a:spcPct val="100000"/>
              </a:lnSpc>
              <a:spcBef>
                <a:spcPts val="1001"/>
              </a:spcBef>
              <a:buNone/>
              <a:tabLst>
                <a:tab algn="l" pos="0"/>
              </a:tabLst>
            </a:pPr>
            <a:r>
              <a:rPr b="0" lang="en-IN" sz="2400" spc="-1" strike="noStrike">
                <a:solidFill>
                  <a:schemeClr val="dk2"/>
                </a:solidFill>
                <a:latin typeface="Arial"/>
              </a:rPr>
              <a:t>Leads 1, aVL, V5, and V6</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tabLst>
                <a:tab algn="l" pos="0"/>
              </a:tabLst>
            </a:pPr>
            <a:r>
              <a:rPr b="0" lang="en-IN" sz="2400" spc="-1" strike="noStrike">
                <a:solidFill>
                  <a:schemeClr val="dk2"/>
                </a:solidFill>
                <a:latin typeface="Arial"/>
              </a:rPr>
              <a:t>Views lateral wall of left ventricle.</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tabLst>
                <a:tab algn="l" pos="0"/>
              </a:tabLst>
            </a:pPr>
            <a:r>
              <a:rPr b="0" lang="en-IN" sz="2400" spc="-1" strike="noStrike">
                <a:solidFill>
                  <a:schemeClr val="dk2"/>
                </a:solidFill>
                <a:latin typeface="Arial"/>
              </a:rPr>
              <a:t>Left coronary artery, left circumflex and diagonal branches.</a:t>
            </a:r>
            <a:endParaRPr b="0" lang="en-US" sz="2400" spc="-1" strike="noStrike">
              <a:solidFill>
                <a:schemeClr val="dk2"/>
              </a:solidFill>
              <a:latin typeface="Arial"/>
            </a:endParaRPr>
          </a:p>
        </p:txBody>
      </p:sp>
      <p:sp>
        <p:nvSpPr>
          <p:cNvPr id="5" name="PlaceHolder 4"/>
          <p:cNvSpPr>
            <a:spLocks noGrp="1"/>
          </p:cNvSpPr>
          <p:nvPr>
            <p:ph type="sldNum" idx="2"/>
          </p:nvPr>
        </p:nvSpPr>
        <p:spPr/>
        <p:txBody>
          <a:bodyPr/>
          <a:p>
            <a:fld id="{318AA354-B0A7-4BB6-86CC-369CAAB7A0AE}" type="slidenum">
              <a:t>2</a:t>
            </a:fld>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20" name="PlaceHolder 1"/>
          <p:cNvSpPr>
            <a:spLocks noGrp="1"/>
          </p:cNvSpPr>
          <p:nvPr>
            <p:ph type="title"/>
          </p:nvPr>
        </p:nvSpPr>
        <p:spPr>
          <a:xfrm>
            <a:off x="343080" y="192240"/>
            <a:ext cx="8457840" cy="902880"/>
          </a:xfrm>
          <a:prstGeom prst="rect">
            <a:avLst/>
          </a:prstGeom>
          <a:noFill/>
          <a:ln w="0">
            <a:noFill/>
          </a:ln>
        </p:spPr>
        <p:txBody>
          <a:bodyPr anchor="ctr">
            <a:normAutofit fontScale="87500" lnSpcReduction="10000"/>
          </a:bodyPr>
          <a:p>
            <a:pPr indent="0" algn="ctr" defTabSz="914400">
              <a:lnSpc>
                <a:spcPct val="90000"/>
              </a:lnSpc>
              <a:buNone/>
            </a:pPr>
            <a:r>
              <a:rPr b="1" lang="en-US" sz="3600" spc="-1" strike="noStrike">
                <a:solidFill>
                  <a:schemeClr val="dk2"/>
                </a:solidFill>
                <a:latin typeface="Arial"/>
              </a:rPr>
              <a:t>Bundle Branch Block Dysrhythmias: Criteria </a:t>
            </a:r>
            <a:r>
              <a:rPr b="0" lang="en-US" sz="1100" spc="-1" strike="noStrike">
                <a:solidFill>
                  <a:schemeClr val="dk2"/>
                </a:solidFill>
                <a:latin typeface="Arial"/>
              </a:rPr>
              <a:t>1</a:t>
            </a:r>
            <a:endParaRPr b="0" lang="en-US" sz="1100" spc="-1" strike="noStrike">
              <a:solidFill>
                <a:schemeClr val="dk1"/>
              </a:solidFill>
              <a:latin typeface="Arial"/>
            </a:endParaRPr>
          </a:p>
        </p:txBody>
      </p:sp>
      <p:sp>
        <p:nvSpPr>
          <p:cNvPr id="421" name="PlaceHolder 2"/>
          <p:cNvSpPr>
            <a:spLocks noGrp="1"/>
          </p:cNvSpPr>
          <p:nvPr>
            <p:ph/>
          </p:nvPr>
        </p:nvSpPr>
        <p:spPr>
          <a:xfrm>
            <a:off x="343080" y="1600200"/>
            <a:ext cx="8457840" cy="4647240"/>
          </a:xfrm>
          <a:prstGeom prst="rect">
            <a:avLst/>
          </a:prstGeom>
          <a:noFill/>
          <a:ln w="0">
            <a:noFill/>
          </a:ln>
        </p:spPr>
        <p:txBody>
          <a:bodyPr anchor="t">
            <a:noAutofit/>
          </a:bodyPr>
          <a:p>
            <a:pPr indent="0" defTabSz="914400">
              <a:lnSpc>
                <a:spcPct val="100000"/>
              </a:lnSpc>
              <a:spcBef>
                <a:spcPts val="1001"/>
              </a:spcBef>
              <a:buNone/>
              <a:tabLst>
                <a:tab algn="l" pos="0"/>
              </a:tabLst>
            </a:pPr>
            <a:r>
              <a:rPr b="0" lang="en-IN" sz="2400" spc="-1" strike="noStrike">
                <a:solidFill>
                  <a:schemeClr val="dk2"/>
                </a:solidFill>
                <a:latin typeface="Arial"/>
              </a:rPr>
              <a:t>Specific characteristics of left or right B</a:t>
            </a:r>
            <a:r>
              <a:rPr b="0" lang="en-IN" sz="100" spc="-1" strike="noStrike">
                <a:solidFill>
                  <a:schemeClr val="dk2"/>
                </a:solidFill>
                <a:latin typeface="Arial"/>
              </a:rPr>
              <a:t> </a:t>
            </a:r>
            <a:r>
              <a:rPr b="0" lang="en-IN" sz="2400" spc="-1" strike="noStrike">
                <a:solidFill>
                  <a:schemeClr val="dk2"/>
                </a:solidFill>
                <a:latin typeface="Arial"/>
              </a:rPr>
              <a:t>B</a:t>
            </a:r>
            <a:r>
              <a:rPr b="0" lang="en-IN" sz="100" spc="-1" strike="noStrike">
                <a:solidFill>
                  <a:schemeClr val="dk2"/>
                </a:solidFill>
                <a:latin typeface="Arial"/>
              </a:rPr>
              <a:t> </a:t>
            </a:r>
            <a:r>
              <a:rPr b="0" lang="en-IN" sz="2400" spc="-1" strike="noStrike">
                <a:solidFill>
                  <a:schemeClr val="dk2"/>
                </a:solidFill>
                <a:latin typeface="Arial"/>
              </a:rPr>
              <a:t>B identifiable in leads V1 to V6.</a:t>
            </a:r>
            <a:endParaRPr b="0" lang="en-US" sz="2400" spc="-1" strike="noStrike">
              <a:solidFill>
                <a:schemeClr val="dk2"/>
              </a:solidFill>
              <a:latin typeface="Arial"/>
            </a:endParaRPr>
          </a:p>
          <a:p>
            <a:pPr indent="0" defTabSz="914400">
              <a:lnSpc>
                <a:spcPct val="100000"/>
              </a:lnSpc>
              <a:spcBef>
                <a:spcPts val="1001"/>
              </a:spcBef>
              <a:buNone/>
              <a:tabLst>
                <a:tab algn="l" pos="0"/>
              </a:tabLst>
            </a:pPr>
            <a:r>
              <a:rPr b="0" lang="en-IN" sz="2400" spc="-1" strike="noStrike">
                <a:solidFill>
                  <a:schemeClr val="dk2"/>
                </a:solidFill>
                <a:latin typeface="Arial"/>
              </a:rPr>
              <a:t>Lead V1 used to distinguish L</a:t>
            </a:r>
            <a:r>
              <a:rPr b="0" lang="en-IN" sz="100" spc="-1" strike="noStrike">
                <a:solidFill>
                  <a:schemeClr val="dk2"/>
                </a:solidFill>
                <a:latin typeface="Arial"/>
              </a:rPr>
              <a:t> </a:t>
            </a:r>
            <a:r>
              <a:rPr b="0" lang="en-IN" sz="2400" spc="-1" strike="noStrike">
                <a:solidFill>
                  <a:schemeClr val="dk2"/>
                </a:solidFill>
                <a:latin typeface="Arial"/>
              </a:rPr>
              <a:t>B</a:t>
            </a:r>
            <a:r>
              <a:rPr b="0" lang="en-IN" sz="100" spc="-1" strike="noStrike">
                <a:solidFill>
                  <a:schemeClr val="dk2"/>
                </a:solidFill>
                <a:latin typeface="Arial"/>
              </a:rPr>
              <a:t> </a:t>
            </a:r>
            <a:r>
              <a:rPr b="0" lang="en-IN" sz="2400" spc="-1" strike="noStrike">
                <a:solidFill>
                  <a:schemeClr val="dk2"/>
                </a:solidFill>
                <a:latin typeface="Arial"/>
              </a:rPr>
              <a:t>B</a:t>
            </a:r>
            <a:r>
              <a:rPr b="0" lang="en-IN" sz="100" spc="-1" strike="noStrike">
                <a:solidFill>
                  <a:schemeClr val="dk2"/>
                </a:solidFill>
                <a:latin typeface="Arial"/>
              </a:rPr>
              <a:t> </a:t>
            </a:r>
            <a:r>
              <a:rPr b="0" lang="en-IN" sz="2400" spc="-1" strike="noStrike">
                <a:solidFill>
                  <a:schemeClr val="dk2"/>
                </a:solidFill>
                <a:latin typeface="Arial"/>
              </a:rPr>
              <a:t>B and R</a:t>
            </a:r>
            <a:r>
              <a:rPr b="0" lang="en-IN" sz="100" spc="-1" strike="noStrike">
                <a:solidFill>
                  <a:schemeClr val="dk2"/>
                </a:solidFill>
                <a:latin typeface="Arial"/>
              </a:rPr>
              <a:t> </a:t>
            </a:r>
            <a:r>
              <a:rPr b="0" lang="en-IN" sz="2400" spc="-1" strike="noStrike">
                <a:solidFill>
                  <a:schemeClr val="dk2"/>
                </a:solidFill>
                <a:latin typeface="Arial"/>
              </a:rPr>
              <a:t>B</a:t>
            </a:r>
            <a:r>
              <a:rPr b="0" lang="en-IN" sz="100" spc="-1" strike="noStrike">
                <a:solidFill>
                  <a:schemeClr val="dk2"/>
                </a:solidFill>
                <a:latin typeface="Arial"/>
              </a:rPr>
              <a:t> </a:t>
            </a:r>
            <a:r>
              <a:rPr b="0" lang="en-IN" sz="2400" spc="-1" strike="noStrike">
                <a:solidFill>
                  <a:schemeClr val="dk2"/>
                </a:solidFill>
                <a:latin typeface="Arial"/>
              </a:rPr>
              <a:t>B</a:t>
            </a:r>
            <a:r>
              <a:rPr b="0" lang="en-IN" sz="100" spc="-1" strike="noStrike">
                <a:solidFill>
                  <a:schemeClr val="dk2"/>
                </a:solidFill>
                <a:latin typeface="Arial"/>
              </a:rPr>
              <a:t> </a:t>
            </a:r>
            <a:r>
              <a:rPr b="0" lang="en-IN" sz="2400" spc="-1" strike="noStrike">
                <a:solidFill>
                  <a:schemeClr val="dk2"/>
                </a:solidFill>
                <a:latin typeface="Arial"/>
              </a:rPr>
              <a:t>B.</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tabLst>
                <a:tab algn="l" pos="0"/>
              </a:tabLst>
            </a:pPr>
            <a:r>
              <a:rPr b="0" lang="en-IN" sz="2400" spc="-1" strike="noStrike">
                <a:solidFill>
                  <a:schemeClr val="dk2"/>
                </a:solidFill>
                <a:latin typeface="Arial"/>
              </a:rPr>
              <a:t>Majority of ventricular depolarization positively deflected = R</a:t>
            </a:r>
            <a:r>
              <a:rPr b="0" lang="en-IN" sz="100" spc="-1" strike="noStrike">
                <a:solidFill>
                  <a:schemeClr val="dk2"/>
                </a:solidFill>
                <a:latin typeface="Arial"/>
              </a:rPr>
              <a:t> </a:t>
            </a:r>
            <a:r>
              <a:rPr b="0" lang="en-IN" sz="2400" spc="-1" strike="noStrike">
                <a:solidFill>
                  <a:schemeClr val="dk2"/>
                </a:solidFill>
                <a:latin typeface="Arial"/>
              </a:rPr>
              <a:t>B</a:t>
            </a:r>
            <a:r>
              <a:rPr b="0" lang="en-IN" sz="100" spc="-1" strike="noStrike">
                <a:solidFill>
                  <a:schemeClr val="dk2"/>
                </a:solidFill>
                <a:latin typeface="Arial"/>
              </a:rPr>
              <a:t> </a:t>
            </a:r>
            <a:r>
              <a:rPr b="0" lang="en-IN" sz="2400" spc="-1" strike="noStrike">
                <a:solidFill>
                  <a:schemeClr val="dk2"/>
                </a:solidFill>
                <a:latin typeface="Arial"/>
              </a:rPr>
              <a:t>B</a:t>
            </a:r>
            <a:r>
              <a:rPr b="0" lang="en-IN" sz="100" spc="-1" strike="noStrike">
                <a:solidFill>
                  <a:schemeClr val="dk2"/>
                </a:solidFill>
                <a:latin typeface="Arial"/>
              </a:rPr>
              <a:t> </a:t>
            </a:r>
            <a:r>
              <a:rPr b="0" lang="en-IN" sz="2400" spc="-1" strike="noStrike">
                <a:solidFill>
                  <a:schemeClr val="dk2"/>
                </a:solidFill>
                <a:latin typeface="Arial"/>
              </a:rPr>
              <a:t>B.</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tabLst>
                <a:tab algn="l" pos="0"/>
              </a:tabLst>
            </a:pPr>
            <a:r>
              <a:rPr b="0" lang="en-IN" sz="2400" spc="-1" strike="noStrike">
                <a:solidFill>
                  <a:schemeClr val="dk2"/>
                </a:solidFill>
                <a:latin typeface="Arial"/>
              </a:rPr>
              <a:t>Majority of ventricular depolarization negatively deflected = L</a:t>
            </a:r>
            <a:r>
              <a:rPr b="0" lang="en-IN" sz="100" spc="-1" strike="noStrike">
                <a:solidFill>
                  <a:schemeClr val="dk2"/>
                </a:solidFill>
                <a:latin typeface="Arial"/>
              </a:rPr>
              <a:t> </a:t>
            </a:r>
            <a:r>
              <a:rPr b="0" lang="en-IN" sz="2400" spc="-1" strike="noStrike">
                <a:solidFill>
                  <a:schemeClr val="dk2"/>
                </a:solidFill>
                <a:latin typeface="Arial"/>
              </a:rPr>
              <a:t>B</a:t>
            </a:r>
            <a:r>
              <a:rPr b="0" lang="en-IN" sz="100" spc="-1" strike="noStrike">
                <a:solidFill>
                  <a:schemeClr val="dk2"/>
                </a:solidFill>
                <a:latin typeface="Arial"/>
              </a:rPr>
              <a:t> </a:t>
            </a:r>
            <a:r>
              <a:rPr b="0" lang="en-IN" sz="2400" spc="-1" strike="noStrike">
                <a:solidFill>
                  <a:schemeClr val="dk2"/>
                </a:solidFill>
                <a:latin typeface="Arial"/>
              </a:rPr>
              <a:t>B</a:t>
            </a:r>
            <a:r>
              <a:rPr b="0" lang="en-IN" sz="100" spc="-1" strike="noStrike">
                <a:solidFill>
                  <a:schemeClr val="dk2"/>
                </a:solidFill>
                <a:latin typeface="Arial"/>
              </a:rPr>
              <a:t> </a:t>
            </a:r>
            <a:r>
              <a:rPr b="0" lang="en-IN" sz="2400" spc="-1" strike="noStrike">
                <a:solidFill>
                  <a:schemeClr val="dk2"/>
                </a:solidFill>
                <a:latin typeface="Arial"/>
              </a:rPr>
              <a:t>B.</a:t>
            </a:r>
            <a:endParaRPr b="0" lang="en-US" sz="2400" spc="-1" strike="noStrike">
              <a:solidFill>
                <a:schemeClr val="dk2"/>
              </a:solidFill>
              <a:latin typeface="Arial"/>
            </a:endParaRPr>
          </a:p>
        </p:txBody>
      </p:sp>
      <p:sp>
        <p:nvSpPr>
          <p:cNvPr id="4" name="PlaceHolder 3"/>
          <p:cNvSpPr>
            <a:spLocks noGrp="1"/>
          </p:cNvSpPr>
          <p:nvPr>
            <p:ph type="sldNum" idx="1"/>
          </p:nvPr>
        </p:nvSpPr>
        <p:spPr/>
        <p:txBody>
          <a:bodyPr/>
          <a:p>
            <a:fld id="{9084BEBA-3C5B-42C9-8A89-F26949077AD7}" type="slidenum">
              <a:t>20</a:t>
            </a:fld>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22" name="PlaceHolder 1"/>
          <p:cNvSpPr>
            <a:spLocks noGrp="1"/>
          </p:cNvSpPr>
          <p:nvPr>
            <p:ph type="title"/>
          </p:nvPr>
        </p:nvSpPr>
        <p:spPr>
          <a:xfrm>
            <a:off x="343080" y="192240"/>
            <a:ext cx="8457840" cy="902880"/>
          </a:xfrm>
          <a:prstGeom prst="rect">
            <a:avLst/>
          </a:prstGeom>
          <a:noFill/>
          <a:ln w="0">
            <a:noFill/>
          </a:ln>
        </p:spPr>
        <p:txBody>
          <a:bodyPr anchor="ctr">
            <a:noAutofit/>
          </a:bodyPr>
          <a:p>
            <a:pPr indent="0" algn="ctr" defTabSz="914400">
              <a:lnSpc>
                <a:spcPct val="90000"/>
              </a:lnSpc>
              <a:buNone/>
            </a:pPr>
            <a:r>
              <a:rPr b="1" lang="en-US" sz="3200" spc="-1" strike="noStrike">
                <a:solidFill>
                  <a:schemeClr val="dk2"/>
                </a:solidFill>
                <a:latin typeface="Arial"/>
              </a:rPr>
              <a:t>Bundle Branch Block Dysrhythmias: Criteria </a:t>
            </a:r>
            <a:r>
              <a:rPr b="0" lang="en-US" sz="1000" spc="-1" strike="noStrike">
                <a:solidFill>
                  <a:schemeClr val="dk2"/>
                </a:solidFill>
                <a:latin typeface="Arial"/>
              </a:rPr>
              <a:t>2</a:t>
            </a:r>
            <a:endParaRPr b="0" lang="en-US" sz="1000" spc="-1" strike="noStrike">
              <a:solidFill>
                <a:schemeClr val="dk1"/>
              </a:solidFill>
              <a:latin typeface="Arial"/>
            </a:endParaRPr>
          </a:p>
        </p:txBody>
      </p:sp>
      <p:sp>
        <p:nvSpPr>
          <p:cNvPr id="423" name="PlaceHolder 2"/>
          <p:cNvSpPr>
            <a:spLocks noGrp="1"/>
          </p:cNvSpPr>
          <p:nvPr>
            <p:ph/>
          </p:nvPr>
        </p:nvSpPr>
        <p:spPr>
          <a:xfrm>
            <a:off x="343080" y="1828800"/>
            <a:ext cx="8457840" cy="1528200"/>
          </a:xfrm>
          <a:prstGeom prst="rect">
            <a:avLst/>
          </a:prstGeom>
          <a:noFill/>
          <a:ln w="0">
            <a:noFill/>
          </a:ln>
        </p:spPr>
        <p:txBody>
          <a:bodyPr anchor="t">
            <a:noAutofit/>
          </a:bodyPr>
          <a:p>
            <a:pPr indent="0" defTabSz="914400">
              <a:lnSpc>
                <a:spcPct val="100000"/>
              </a:lnSpc>
              <a:spcBef>
                <a:spcPts val="1001"/>
              </a:spcBef>
              <a:buNone/>
              <a:tabLst>
                <a:tab algn="l" pos="0"/>
              </a:tabLst>
            </a:pPr>
            <a:r>
              <a:rPr b="0" lang="en-IN" sz="2400" spc="-1" strike="noStrike">
                <a:solidFill>
                  <a:schemeClr val="dk2"/>
                </a:solidFill>
                <a:latin typeface="Arial"/>
              </a:rPr>
              <a:t>Rhythm</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tabLst>
                <a:tab algn="l" pos="0"/>
              </a:tabLst>
            </a:pPr>
            <a:r>
              <a:rPr b="0" lang="en-IN" sz="2400" spc="-1" strike="noStrike">
                <a:solidFill>
                  <a:schemeClr val="dk2"/>
                </a:solidFill>
                <a:latin typeface="Arial"/>
              </a:rPr>
              <a:t>May be regular or irregular.</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tabLst>
                <a:tab algn="l" pos="0"/>
              </a:tabLst>
            </a:pPr>
            <a:r>
              <a:rPr b="0" lang="en-IN" sz="2400" spc="-1" strike="noStrike">
                <a:solidFill>
                  <a:schemeClr val="dk2"/>
                </a:solidFill>
                <a:latin typeface="Arial"/>
              </a:rPr>
              <a:t>Depends on underlying rhythm.</a:t>
            </a:r>
            <a:endParaRPr b="0" lang="en-US" sz="2400" spc="-1" strike="noStrike">
              <a:solidFill>
                <a:schemeClr val="dk2"/>
              </a:solidFill>
              <a:latin typeface="Arial"/>
            </a:endParaRPr>
          </a:p>
        </p:txBody>
      </p:sp>
      <p:sp>
        <p:nvSpPr>
          <p:cNvPr id="424" name="PlaceHolder 3"/>
          <p:cNvSpPr>
            <a:spLocks noGrp="1"/>
          </p:cNvSpPr>
          <p:nvPr>
            <p:ph/>
          </p:nvPr>
        </p:nvSpPr>
        <p:spPr>
          <a:xfrm>
            <a:off x="343080" y="3886200"/>
            <a:ext cx="8457840" cy="1904400"/>
          </a:xfrm>
          <a:prstGeom prst="rect">
            <a:avLst/>
          </a:prstGeom>
          <a:noFill/>
          <a:ln w="0">
            <a:noFill/>
          </a:ln>
        </p:spPr>
        <p:txBody>
          <a:bodyPr anchor="t">
            <a:noAutofit/>
          </a:bodyPr>
          <a:p>
            <a:pPr indent="0" defTabSz="914400">
              <a:lnSpc>
                <a:spcPct val="100000"/>
              </a:lnSpc>
              <a:spcBef>
                <a:spcPts val="1001"/>
              </a:spcBef>
              <a:buNone/>
              <a:tabLst>
                <a:tab algn="l" pos="0"/>
              </a:tabLst>
            </a:pPr>
            <a:r>
              <a:rPr b="0" lang="en-IN" sz="2400" spc="-1" strike="noStrike">
                <a:solidFill>
                  <a:schemeClr val="dk2"/>
                </a:solidFill>
                <a:latin typeface="Arial"/>
              </a:rPr>
              <a:t>Rate: Atrial and ventricular rates depend on basic rhythm.</a:t>
            </a:r>
            <a:endParaRPr b="0" lang="en-US" sz="2400" spc="-1" strike="noStrike">
              <a:solidFill>
                <a:schemeClr val="dk2"/>
              </a:solidFill>
              <a:latin typeface="Arial"/>
            </a:endParaRPr>
          </a:p>
          <a:p>
            <a:pPr indent="0" defTabSz="914400">
              <a:lnSpc>
                <a:spcPct val="100000"/>
              </a:lnSpc>
              <a:spcBef>
                <a:spcPts val="1001"/>
              </a:spcBef>
              <a:buNone/>
              <a:tabLst>
                <a:tab algn="l" pos="0"/>
              </a:tabLst>
            </a:pPr>
            <a:r>
              <a:rPr b="0" lang="en-IN" sz="2400" spc="-1" strike="noStrike">
                <a:solidFill>
                  <a:schemeClr val="dk2"/>
                </a:solidFill>
                <a:latin typeface="Arial"/>
              </a:rPr>
              <a:t>P wave morphology: Morphology, deflection, and coordination with Q</a:t>
            </a:r>
            <a:r>
              <a:rPr b="0" lang="en-IN" sz="100" spc="-1" strike="noStrike">
                <a:solidFill>
                  <a:schemeClr val="dk2"/>
                </a:solidFill>
                <a:latin typeface="Arial"/>
              </a:rPr>
              <a:t> </a:t>
            </a:r>
            <a:r>
              <a:rPr b="0" lang="en-IN" sz="2400" spc="-1" strike="noStrike">
                <a:solidFill>
                  <a:schemeClr val="dk2"/>
                </a:solidFill>
                <a:latin typeface="Arial"/>
              </a:rPr>
              <a:t>R</a:t>
            </a:r>
            <a:r>
              <a:rPr b="0" lang="en-IN" sz="100" spc="-1" strike="noStrike">
                <a:solidFill>
                  <a:schemeClr val="dk2"/>
                </a:solidFill>
                <a:latin typeface="Arial"/>
              </a:rPr>
              <a:t> </a:t>
            </a:r>
            <a:r>
              <a:rPr b="0" lang="en-IN" sz="2400" spc="-1" strike="noStrike">
                <a:solidFill>
                  <a:schemeClr val="dk2"/>
                </a:solidFill>
                <a:latin typeface="Arial"/>
              </a:rPr>
              <a:t>S depend on basic rhythm.</a:t>
            </a:r>
            <a:endParaRPr b="0" lang="en-US" sz="2400" spc="-1" strike="noStrike">
              <a:solidFill>
                <a:schemeClr val="dk2"/>
              </a:solidFill>
              <a:latin typeface="Arial"/>
            </a:endParaRPr>
          </a:p>
          <a:p>
            <a:pPr indent="0" defTabSz="914400">
              <a:lnSpc>
                <a:spcPct val="100000"/>
              </a:lnSpc>
              <a:spcBef>
                <a:spcPts val="1001"/>
              </a:spcBef>
              <a:buNone/>
              <a:tabLst>
                <a:tab algn="l" pos="0"/>
              </a:tabLst>
            </a:pPr>
            <a:r>
              <a:rPr b="0" lang="en-IN" sz="2400" spc="-1" strike="noStrike">
                <a:solidFill>
                  <a:schemeClr val="dk2"/>
                </a:solidFill>
                <a:latin typeface="Arial"/>
              </a:rPr>
              <a:t>P</a:t>
            </a:r>
            <a:r>
              <a:rPr b="0" lang="en-IN" sz="100" spc="-1" strike="noStrike">
                <a:solidFill>
                  <a:schemeClr val="dk2"/>
                </a:solidFill>
                <a:latin typeface="Arial"/>
              </a:rPr>
              <a:t> </a:t>
            </a:r>
            <a:r>
              <a:rPr b="0" lang="en-IN" sz="2400" spc="-1" strike="noStrike">
                <a:solidFill>
                  <a:schemeClr val="dk2"/>
                </a:solidFill>
                <a:latin typeface="Arial"/>
              </a:rPr>
              <a:t>R interval: Within normal range of 0.12 to 0.20 second.</a:t>
            </a:r>
            <a:endParaRPr b="0" lang="en-US" sz="2400" spc="-1" strike="noStrike">
              <a:solidFill>
                <a:schemeClr val="dk2"/>
              </a:solidFill>
              <a:latin typeface="Arial"/>
            </a:endParaRPr>
          </a:p>
        </p:txBody>
      </p:sp>
      <p:sp>
        <p:nvSpPr>
          <p:cNvPr id="5" name="PlaceHolder 4"/>
          <p:cNvSpPr>
            <a:spLocks noGrp="1"/>
          </p:cNvSpPr>
          <p:nvPr>
            <p:ph type="sldNum" idx="2"/>
          </p:nvPr>
        </p:nvSpPr>
        <p:spPr/>
        <p:txBody>
          <a:bodyPr/>
          <a:p>
            <a:fld id="{9CD80A30-BF87-4A74-B0B6-2F5E9FDEE8E5}" type="slidenum">
              <a:t>21</a:t>
            </a:fld>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25" name="PlaceHolder 1"/>
          <p:cNvSpPr>
            <a:spLocks noGrp="1"/>
          </p:cNvSpPr>
          <p:nvPr>
            <p:ph type="title"/>
          </p:nvPr>
        </p:nvSpPr>
        <p:spPr>
          <a:xfrm>
            <a:off x="343080" y="192240"/>
            <a:ext cx="8457840" cy="902880"/>
          </a:xfrm>
          <a:prstGeom prst="rect">
            <a:avLst/>
          </a:prstGeom>
          <a:noFill/>
          <a:ln w="0">
            <a:noFill/>
          </a:ln>
        </p:spPr>
        <p:txBody>
          <a:bodyPr anchor="ctr">
            <a:normAutofit fontScale="87500" lnSpcReduction="10000"/>
          </a:bodyPr>
          <a:p>
            <a:pPr indent="0" algn="ctr" defTabSz="914400">
              <a:lnSpc>
                <a:spcPct val="90000"/>
              </a:lnSpc>
              <a:buNone/>
            </a:pPr>
            <a:r>
              <a:rPr b="1" lang="en-US" sz="3600" spc="-1" strike="noStrike">
                <a:solidFill>
                  <a:schemeClr val="dk2"/>
                </a:solidFill>
                <a:latin typeface="Arial"/>
              </a:rPr>
              <a:t>Bundle Branch Block Dysrhythmias: Criteria </a:t>
            </a:r>
            <a:r>
              <a:rPr b="0" lang="en-US" sz="1100" spc="-1" strike="noStrike">
                <a:solidFill>
                  <a:schemeClr val="dk2"/>
                </a:solidFill>
                <a:latin typeface="Arial"/>
              </a:rPr>
              <a:t>3</a:t>
            </a:r>
            <a:endParaRPr b="0" lang="en-US" sz="1100" spc="-1" strike="noStrike">
              <a:solidFill>
                <a:schemeClr val="dk1"/>
              </a:solidFill>
              <a:latin typeface="Arial"/>
            </a:endParaRPr>
          </a:p>
        </p:txBody>
      </p:sp>
      <p:sp>
        <p:nvSpPr>
          <p:cNvPr id="426" name="PlaceHolder 2"/>
          <p:cNvSpPr>
            <a:spLocks noGrp="1"/>
          </p:cNvSpPr>
          <p:nvPr>
            <p:ph/>
          </p:nvPr>
        </p:nvSpPr>
        <p:spPr>
          <a:xfrm>
            <a:off x="343080" y="1276200"/>
            <a:ext cx="8191080" cy="542880"/>
          </a:xfrm>
          <a:prstGeom prst="rect">
            <a:avLst/>
          </a:prstGeom>
          <a:noFill/>
          <a:ln w="0">
            <a:noFill/>
          </a:ln>
        </p:spPr>
        <p:txBody>
          <a:bodyPr anchor="t">
            <a:noAutofit/>
          </a:bodyPr>
          <a:p>
            <a:pPr indent="0" algn="ctr" defTabSz="914400">
              <a:lnSpc>
                <a:spcPct val="100000"/>
              </a:lnSpc>
              <a:spcBef>
                <a:spcPts val="1001"/>
              </a:spcBef>
              <a:buNone/>
              <a:tabLst>
                <a:tab algn="l" pos="0"/>
              </a:tabLst>
            </a:pPr>
            <a:r>
              <a:rPr b="0" lang="en-US" sz="2400" spc="-1" strike="noStrike">
                <a:solidFill>
                  <a:schemeClr val="dk2"/>
                </a:solidFill>
                <a:latin typeface="Arial"/>
              </a:rPr>
              <a:t>Q</a:t>
            </a:r>
            <a:r>
              <a:rPr b="0" lang="en-US" sz="100" spc="-1" strike="noStrike">
                <a:solidFill>
                  <a:schemeClr val="dk2"/>
                </a:solidFill>
                <a:latin typeface="Arial"/>
              </a:rPr>
              <a:t> </a:t>
            </a:r>
            <a:r>
              <a:rPr b="0" lang="en-US" sz="2400" spc="-1" strike="noStrike">
                <a:solidFill>
                  <a:schemeClr val="dk2"/>
                </a:solidFill>
                <a:latin typeface="Arial"/>
              </a:rPr>
              <a:t>R</a:t>
            </a:r>
            <a:r>
              <a:rPr b="0" lang="en-US" sz="100" spc="-1" strike="noStrike">
                <a:solidFill>
                  <a:schemeClr val="dk2"/>
                </a:solidFill>
                <a:latin typeface="Arial"/>
              </a:rPr>
              <a:t> </a:t>
            </a:r>
            <a:r>
              <a:rPr b="0" lang="en-US" sz="2400" spc="-1" strike="noStrike">
                <a:solidFill>
                  <a:schemeClr val="dk2"/>
                </a:solidFill>
                <a:latin typeface="Arial"/>
              </a:rPr>
              <a:t>S duration: 0.12 second or greater</a:t>
            </a:r>
            <a:endParaRPr b="0" lang="en-US" sz="2400" spc="-1" strike="noStrike">
              <a:solidFill>
                <a:schemeClr val="dk2"/>
              </a:solidFill>
              <a:latin typeface="Arial"/>
            </a:endParaRPr>
          </a:p>
        </p:txBody>
      </p:sp>
      <p:pic>
        <p:nvPicPr>
          <p:cNvPr id="427" name="Picture 8" descr="An illustration shows the criteria for bundle branch block dysrhythmias with an electrocardiograph."/>
          <p:cNvPicPr/>
          <p:nvPr/>
        </p:nvPicPr>
        <p:blipFill>
          <a:blip r:embed="rId1"/>
          <a:srcRect l="0" t="2890" r="0" b="0"/>
          <a:stretch/>
        </p:blipFill>
        <p:spPr>
          <a:xfrm>
            <a:off x="2463480" y="2230200"/>
            <a:ext cx="4216680" cy="3460320"/>
          </a:xfrm>
          <a:prstGeom prst="rect">
            <a:avLst/>
          </a:prstGeom>
          <a:ln w="0">
            <a:noFill/>
          </a:ln>
        </p:spPr>
      </p:pic>
      <p:sp>
        <p:nvSpPr>
          <p:cNvPr id="428" name="PlaceHolder 3"/>
          <p:cNvSpPr>
            <a:spLocks noGrp="1"/>
          </p:cNvSpPr>
          <p:nvPr>
            <p:ph/>
          </p:nvPr>
        </p:nvSpPr>
        <p:spPr>
          <a:xfrm>
            <a:off x="2971440" y="6324120"/>
            <a:ext cx="3201120" cy="190080"/>
          </a:xfrm>
          <a:prstGeom prst="rect">
            <a:avLst/>
          </a:prstGeom>
          <a:noFill/>
          <a:ln w="0">
            <a:noFill/>
          </a:ln>
        </p:spPr>
        <p:txBody>
          <a:bodyPr anchor="b">
            <a:noAutofit/>
          </a:bodyPr>
          <a:p>
            <a:pPr indent="0" algn="ctr" defTabSz="914400">
              <a:lnSpc>
                <a:spcPct val="100000"/>
              </a:lnSpc>
              <a:spcBef>
                <a:spcPts val="1001"/>
              </a:spcBef>
              <a:buNone/>
              <a:tabLst>
                <a:tab algn="l" pos="0"/>
              </a:tabLst>
            </a:pPr>
            <a:r>
              <a:rPr b="0" lang="en-US" sz="1200" spc="-1" strike="noStrike" u="sng">
                <a:solidFill>
                  <a:schemeClr val="dk2"/>
                </a:solidFill>
                <a:uFillTx/>
                <a:latin typeface="Arial"/>
                <a:hlinkClick r:id="rId2" action="ppaction://hlinksldjump"/>
              </a:rPr>
              <a:t>Access the text alternative for slide images.</a:t>
            </a:r>
            <a:endParaRPr b="0" lang="en-US" sz="1200" spc="-1" strike="noStrike">
              <a:solidFill>
                <a:schemeClr val="dk2"/>
              </a:solidFill>
              <a:latin typeface="Arial"/>
            </a:endParaRPr>
          </a:p>
        </p:txBody>
      </p:sp>
      <p:sp>
        <p:nvSpPr>
          <p:cNvPr id="5" name="PlaceHolder 4"/>
          <p:cNvSpPr>
            <a:spLocks noGrp="1"/>
          </p:cNvSpPr>
          <p:nvPr>
            <p:ph type="sldNum" idx="1"/>
          </p:nvPr>
        </p:nvSpPr>
        <p:spPr/>
        <p:txBody>
          <a:bodyPr/>
          <a:p>
            <a:fld id="{A29B9D45-4437-47AC-9E4B-53389D803E4E}" type="slidenum">
              <a:t>22</a:t>
            </a:fld>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29" name="PlaceHolder 1"/>
          <p:cNvSpPr>
            <a:spLocks noGrp="1"/>
          </p:cNvSpPr>
          <p:nvPr>
            <p:ph type="title"/>
          </p:nvPr>
        </p:nvSpPr>
        <p:spPr>
          <a:xfrm>
            <a:off x="343080" y="192240"/>
            <a:ext cx="8457840" cy="902880"/>
          </a:xfrm>
          <a:prstGeom prst="rect">
            <a:avLst/>
          </a:prstGeom>
          <a:noFill/>
          <a:ln w="0">
            <a:noFill/>
          </a:ln>
        </p:spPr>
        <p:txBody>
          <a:bodyPr anchor="ctr">
            <a:normAutofit fontScale="84166"/>
          </a:bodyPr>
          <a:p>
            <a:pPr indent="0" algn="ctr" defTabSz="914400">
              <a:lnSpc>
                <a:spcPct val="90000"/>
              </a:lnSpc>
              <a:buNone/>
            </a:pPr>
            <a:r>
              <a:rPr b="1" lang="en-US" sz="3600" spc="-1" strike="noStrike">
                <a:solidFill>
                  <a:schemeClr val="dk2"/>
                </a:solidFill>
                <a:latin typeface="Arial"/>
              </a:rPr>
              <a:t>Bundle Branch Blocks: What You Should Know</a:t>
            </a:r>
            <a:endParaRPr b="0" lang="en-US" sz="3600" spc="-1" strike="noStrike">
              <a:solidFill>
                <a:schemeClr val="dk1"/>
              </a:solidFill>
              <a:latin typeface="Arial"/>
            </a:endParaRPr>
          </a:p>
        </p:txBody>
      </p:sp>
      <p:sp>
        <p:nvSpPr>
          <p:cNvPr id="430" name="PlaceHolder 2"/>
          <p:cNvSpPr>
            <a:spLocks noGrp="1"/>
          </p:cNvSpPr>
          <p:nvPr>
            <p:ph/>
          </p:nvPr>
        </p:nvSpPr>
        <p:spPr>
          <a:xfrm>
            <a:off x="343080" y="1828800"/>
            <a:ext cx="8457840" cy="4418640"/>
          </a:xfrm>
          <a:prstGeom prst="rect">
            <a:avLst/>
          </a:prstGeom>
          <a:noFill/>
          <a:ln w="0">
            <a:noFill/>
          </a:ln>
        </p:spPr>
        <p:txBody>
          <a:bodyPr anchor="t">
            <a:noAutofit/>
          </a:bodyPr>
          <a:p>
            <a:pPr indent="0" defTabSz="914400">
              <a:lnSpc>
                <a:spcPct val="100000"/>
              </a:lnSpc>
              <a:spcBef>
                <a:spcPts val="1001"/>
              </a:spcBef>
              <a:buNone/>
              <a:tabLst>
                <a:tab algn="l" pos="0"/>
              </a:tabLst>
            </a:pPr>
            <a:r>
              <a:rPr b="0" lang="en-IN" sz="2400" spc="-1" strike="noStrike">
                <a:solidFill>
                  <a:schemeClr val="dk2"/>
                </a:solidFill>
                <a:latin typeface="Arial"/>
              </a:rPr>
              <a:t>Patient exhibits normal effects of basic rhythm.</a:t>
            </a:r>
            <a:endParaRPr b="0" lang="en-US" sz="2400" spc="-1" strike="noStrike">
              <a:solidFill>
                <a:schemeClr val="dk2"/>
              </a:solidFill>
              <a:latin typeface="Arial"/>
            </a:endParaRPr>
          </a:p>
          <a:p>
            <a:pPr indent="0" defTabSz="914400">
              <a:lnSpc>
                <a:spcPct val="100000"/>
              </a:lnSpc>
              <a:spcBef>
                <a:spcPts val="1001"/>
              </a:spcBef>
              <a:buNone/>
              <a:tabLst>
                <a:tab algn="l" pos="0"/>
              </a:tabLst>
            </a:pPr>
            <a:r>
              <a:rPr b="0" lang="en-IN" sz="2400" spc="-1" strike="noStrike">
                <a:solidFill>
                  <a:schemeClr val="dk2"/>
                </a:solidFill>
                <a:latin typeface="Arial"/>
              </a:rPr>
              <a:t>Widening of Q</a:t>
            </a:r>
            <a:r>
              <a:rPr b="0" lang="en-IN" sz="100" spc="-1" strike="noStrike">
                <a:solidFill>
                  <a:schemeClr val="dk2"/>
                </a:solidFill>
                <a:latin typeface="Arial"/>
              </a:rPr>
              <a:t> </a:t>
            </a:r>
            <a:r>
              <a:rPr b="0" lang="en-IN" sz="2400" spc="-1" strike="noStrike">
                <a:solidFill>
                  <a:schemeClr val="dk2"/>
                </a:solidFill>
                <a:latin typeface="Arial"/>
              </a:rPr>
              <a:t>R</a:t>
            </a:r>
            <a:r>
              <a:rPr b="0" lang="en-IN" sz="100" spc="-1" strike="noStrike">
                <a:solidFill>
                  <a:schemeClr val="dk2"/>
                </a:solidFill>
                <a:latin typeface="Arial"/>
              </a:rPr>
              <a:t> </a:t>
            </a:r>
            <a:r>
              <a:rPr b="0" lang="en-IN" sz="2400" spc="-1" strike="noStrike">
                <a:solidFill>
                  <a:schemeClr val="dk2"/>
                </a:solidFill>
                <a:latin typeface="Arial"/>
              </a:rPr>
              <a:t>S complex must be reported to a licensed practitioner immediately.</a:t>
            </a:r>
            <a:endParaRPr b="0" lang="en-US" sz="2400" spc="-1" strike="noStrike">
              <a:solidFill>
                <a:schemeClr val="dk2"/>
              </a:solidFill>
              <a:latin typeface="Arial"/>
            </a:endParaRPr>
          </a:p>
          <a:p>
            <a:pPr indent="0" defTabSz="914400">
              <a:lnSpc>
                <a:spcPct val="100000"/>
              </a:lnSpc>
              <a:spcBef>
                <a:spcPts val="1001"/>
              </a:spcBef>
              <a:buNone/>
              <a:tabLst>
                <a:tab algn="l" pos="0"/>
              </a:tabLst>
            </a:pPr>
            <a:r>
              <a:rPr b="0" lang="en-IN" sz="2400" spc="-1" strike="noStrike">
                <a:solidFill>
                  <a:schemeClr val="dk2"/>
                </a:solidFill>
                <a:latin typeface="Arial"/>
              </a:rPr>
              <a:t>Bundle branch block is not considered life-threatening.</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tabLst>
                <a:tab algn="l" pos="0"/>
              </a:tabLst>
            </a:pPr>
            <a:r>
              <a:rPr b="0" lang="en-IN" sz="2400" spc="-1" strike="noStrike">
                <a:solidFill>
                  <a:schemeClr val="dk2"/>
                </a:solidFill>
                <a:latin typeface="Arial"/>
              </a:rPr>
              <a:t>Condition can deteriorate to complete heart block.</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tabLst>
                <a:tab algn="l" pos="0"/>
              </a:tabLst>
            </a:pPr>
            <a:r>
              <a:rPr b="0" lang="en-IN" sz="2400" spc="-1" strike="noStrike">
                <a:solidFill>
                  <a:schemeClr val="dk2"/>
                </a:solidFill>
                <a:latin typeface="Arial"/>
              </a:rPr>
              <a:t>May require pacemaker or emergency cardiac care.</a:t>
            </a:r>
            <a:endParaRPr b="0" lang="en-US" sz="2400" spc="-1" strike="noStrike">
              <a:solidFill>
                <a:schemeClr val="dk2"/>
              </a:solidFill>
              <a:latin typeface="Arial"/>
            </a:endParaRPr>
          </a:p>
        </p:txBody>
      </p:sp>
      <p:sp>
        <p:nvSpPr>
          <p:cNvPr id="4" name="PlaceHolder 3"/>
          <p:cNvSpPr>
            <a:spLocks noGrp="1"/>
          </p:cNvSpPr>
          <p:nvPr>
            <p:ph type="sldNum" idx="1"/>
          </p:nvPr>
        </p:nvSpPr>
        <p:spPr/>
        <p:txBody>
          <a:bodyPr/>
          <a:p>
            <a:fld id="{88236292-AF71-4775-8EC5-BE103F51ACDC}" type="slidenum">
              <a:t>23</a:t>
            </a:fld>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31" name="PlaceHolder 1"/>
          <p:cNvSpPr>
            <a:spLocks noGrp="1"/>
          </p:cNvSpPr>
          <p:nvPr>
            <p:ph type="title"/>
          </p:nvPr>
        </p:nvSpPr>
        <p:spPr>
          <a:xfrm>
            <a:off x="343080" y="925920"/>
            <a:ext cx="8457840" cy="902880"/>
          </a:xfrm>
          <a:prstGeom prst="rect">
            <a:avLst/>
          </a:prstGeom>
          <a:noFill/>
          <a:ln w="0">
            <a:noFill/>
          </a:ln>
        </p:spPr>
        <p:txBody>
          <a:bodyPr anchor="ctr">
            <a:normAutofit fontScale="84166"/>
          </a:bodyPr>
          <a:p>
            <a:pPr indent="0" algn="ctr" defTabSz="914400">
              <a:lnSpc>
                <a:spcPct val="90000"/>
              </a:lnSpc>
              <a:buNone/>
            </a:pPr>
            <a:r>
              <a:rPr b="1" lang="en-IN" sz="3600" spc="-1" strike="noStrike">
                <a:solidFill>
                  <a:schemeClr val="dk2"/>
                </a:solidFill>
                <a:latin typeface="Arial"/>
              </a:rPr>
              <a:t>Learning Outcome 15.3</a:t>
            </a:r>
            <a:br>
              <a:rPr sz="3600"/>
            </a:br>
            <a:r>
              <a:rPr b="1" lang="en-IN" sz="3600" spc="-1" strike="noStrike">
                <a:solidFill>
                  <a:schemeClr val="dk2"/>
                </a:solidFill>
                <a:latin typeface="Arial"/>
              </a:rPr>
              <a:t>Apply Your Knowledge</a:t>
            </a:r>
            <a:r>
              <a:rPr b="1" lang="en-US" sz="3600" spc="-1" strike="noStrike">
                <a:solidFill>
                  <a:schemeClr val="dk2"/>
                </a:solidFill>
                <a:latin typeface="Arial"/>
              </a:rPr>
              <a:t> </a:t>
            </a:r>
            <a:r>
              <a:rPr b="0" lang="en-US" sz="1100" spc="-1" strike="noStrike">
                <a:solidFill>
                  <a:schemeClr val="dk2"/>
                </a:solidFill>
                <a:latin typeface="Arial"/>
              </a:rPr>
              <a:t>1</a:t>
            </a:r>
            <a:endParaRPr b="0" lang="en-US" sz="1100" spc="-1" strike="noStrike">
              <a:solidFill>
                <a:schemeClr val="dk1"/>
              </a:solidFill>
              <a:latin typeface="Arial"/>
            </a:endParaRPr>
          </a:p>
        </p:txBody>
      </p:sp>
      <p:sp>
        <p:nvSpPr>
          <p:cNvPr id="432" name="PlaceHolder 2"/>
          <p:cNvSpPr>
            <a:spLocks noGrp="1"/>
          </p:cNvSpPr>
          <p:nvPr>
            <p:ph/>
          </p:nvPr>
        </p:nvSpPr>
        <p:spPr>
          <a:xfrm>
            <a:off x="343080" y="3429000"/>
            <a:ext cx="8457840" cy="2818440"/>
          </a:xfrm>
          <a:prstGeom prst="rect">
            <a:avLst/>
          </a:prstGeom>
          <a:noFill/>
          <a:ln w="0">
            <a:noFill/>
          </a:ln>
        </p:spPr>
        <p:txBody>
          <a:bodyPr anchor="t">
            <a:noAutofit/>
          </a:bodyPr>
          <a:p>
            <a:pPr indent="0" defTabSz="914400">
              <a:lnSpc>
                <a:spcPct val="100000"/>
              </a:lnSpc>
              <a:spcBef>
                <a:spcPts val="1001"/>
              </a:spcBef>
              <a:buNone/>
              <a:tabLst>
                <a:tab algn="l" pos="0"/>
              </a:tabLst>
            </a:pPr>
            <a:r>
              <a:rPr b="0" lang="en-IN" sz="2400" spc="-1" strike="noStrike">
                <a:solidFill>
                  <a:schemeClr val="dk2"/>
                </a:solidFill>
                <a:latin typeface="Arial"/>
              </a:rPr>
              <a:t>Describe the appearance of the Q</a:t>
            </a:r>
            <a:r>
              <a:rPr b="0" lang="en-IN" sz="100" spc="-1" strike="noStrike">
                <a:solidFill>
                  <a:schemeClr val="dk2"/>
                </a:solidFill>
                <a:latin typeface="Arial"/>
              </a:rPr>
              <a:t> </a:t>
            </a:r>
            <a:r>
              <a:rPr b="0" lang="en-IN" sz="2400" spc="-1" strike="noStrike">
                <a:solidFill>
                  <a:schemeClr val="dk2"/>
                </a:solidFill>
                <a:latin typeface="Arial"/>
              </a:rPr>
              <a:t>R</a:t>
            </a:r>
            <a:r>
              <a:rPr b="0" lang="en-IN" sz="100" spc="-1" strike="noStrike">
                <a:solidFill>
                  <a:schemeClr val="dk2"/>
                </a:solidFill>
                <a:latin typeface="Arial"/>
              </a:rPr>
              <a:t> </a:t>
            </a:r>
            <a:r>
              <a:rPr b="0" lang="en-IN" sz="2400" spc="-1" strike="noStrike">
                <a:solidFill>
                  <a:schemeClr val="dk2"/>
                </a:solidFill>
                <a:latin typeface="Arial"/>
              </a:rPr>
              <a:t>S complexes in bundle branch block.</a:t>
            </a:r>
            <a:endParaRPr b="0" lang="en-US" sz="2400" spc="-1" strike="noStrike">
              <a:solidFill>
                <a:schemeClr val="dk2"/>
              </a:solidFill>
              <a:latin typeface="Arial"/>
            </a:endParaRPr>
          </a:p>
        </p:txBody>
      </p:sp>
      <p:sp>
        <p:nvSpPr>
          <p:cNvPr id="4" name="PlaceHolder 3"/>
          <p:cNvSpPr>
            <a:spLocks noGrp="1"/>
          </p:cNvSpPr>
          <p:nvPr>
            <p:ph type="sldNum" idx="1"/>
          </p:nvPr>
        </p:nvSpPr>
        <p:spPr/>
        <p:txBody>
          <a:bodyPr/>
          <a:p>
            <a:fld id="{83925669-8541-4D79-827D-2B19021E1483}" type="slidenum">
              <a:t>24</a:t>
            </a:fld>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33" name="PlaceHolder 1"/>
          <p:cNvSpPr>
            <a:spLocks noGrp="1"/>
          </p:cNvSpPr>
          <p:nvPr>
            <p:ph type="title"/>
          </p:nvPr>
        </p:nvSpPr>
        <p:spPr>
          <a:xfrm>
            <a:off x="343080" y="914400"/>
            <a:ext cx="8457840" cy="902880"/>
          </a:xfrm>
          <a:prstGeom prst="rect">
            <a:avLst/>
          </a:prstGeom>
          <a:noFill/>
          <a:ln w="0">
            <a:noFill/>
          </a:ln>
        </p:spPr>
        <p:txBody>
          <a:bodyPr anchor="ctr">
            <a:normAutofit fontScale="84006"/>
          </a:bodyPr>
          <a:p>
            <a:pPr indent="0" algn="ctr" defTabSz="914400">
              <a:lnSpc>
                <a:spcPct val="90000"/>
              </a:lnSpc>
              <a:buNone/>
            </a:pPr>
            <a:r>
              <a:rPr b="1" lang="en-IN" sz="3600" spc="-1" strike="noStrike">
                <a:solidFill>
                  <a:schemeClr val="dk2"/>
                </a:solidFill>
                <a:latin typeface="Arial"/>
              </a:rPr>
              <a:t>Learning Outcome 15.3</a:t>
            </a:r>
            <a:br>
              <a:rPr sz="3600"/>
            </a:br>
            <a:r>
              <a:rPr b="1" lang="en-IN" sz="3600" spc="-1" strike="noStrike">
                <a:solidFill>
                  <a:schemeClr val="dk2"/>
                </a:solidFill>
                <a:latin typeface="Arial"/>
              </a:rPr>
              <a:t>Apply Your Knowledge</a:t>
            </a:r>
            <a:r>
              <a:rPr b="1" lang="en-US" sz="3600" spc="-1" strike="noStrike">
                <a:solidFill>
                  <a:schemeClr val="dk2"/>
                </a:solidFill>
                <a:latin typeface="Arial"/>
              </a:rPr>
              <a:t> </a:t>
            </a:r>
            <a:r>
              <a:rPr b="0" lang="en-US" sz="1100" spc="-1" strike="noStrike">
                <a:solidFill>
                  <a:schemeClr val="dk2"/>
                </a:solidFill>
                <a:latin typeface="Arial"/>
              </a:rPr>
              <a:t>2</a:t>
            </a:r>
            <a:endParaRPr b="0" lang="en-US" sz="1100" spc="-1" strike="noStrike">
              <a:solidFill>
                <a:schemeClr val="dk1"/>
              </a:solidFill>
              <a:latin typeface="Arial"/>
            </a:endParaRPr>
          </a:p>
        </p:txBody>
      </p:sp>
      <p:sp>
        <p:nvSpPr>
          <p:cNvPr id="434" name="PlaceHolder 2"/>
          <p:cNvSpPr>
            <a:spLocks noGrp="1"/>
          </p:cNvSpPr>
          <p:nvPr>
            <p:ph/>
          </p:nvPr>
        </p:nvSpPr>
        <p:spPr>
          <a:xfrm>
            <a:off x="228960" y="2286000"/>
            <a:ext cx="8457840" cy="902880"/>
          </a:xfrm>
          <a:prstGeom prst="rect">
            <a:avLst/>
          </a:prstGeom>
          <a:noFill/>
          <a:ln w="0">
            <a:noFill/>
          </a:ln>
        </p:spPr>
        <p:txBody>
          <a:bodyPr anchor="t">
            <a:noAutofit/>
          </a:bodyPr>
          <a:p>
            <a:pPr indent="0" defTabSz="914400">
              <a:lnSpc>
                <a:spcPct val="100000"/>
              </a:lnSpc>
              <a:spcBef>
                <a:spcPts val="1001"/>
              </a:spcBef>
              <a:buNone/>
              <a:tabLst>
                <a:tab algn="l" pos="0"/>
              </a:tabLst>
            </a:pPr>
            <a:r>
              <a:rPr b="0" lang="en-IN" sz="2400" spc="-1" strike="noStrike">
                <a:solidFill>
                  <a:schemeClr val="dk2"/>
                </a:solidFill>
                <a:latin typeface="Arial"/>
              </a:rPr>
              <a:t>Describe the appearance of the Q</a:t>
            </a:r>
            <a:r>
              <a:rPr b="0" lang="en-IN" sz="100" spc="-1" strike="noStrike">
                <a:solidFill>
                  <a:schemeClr val="dk2"/>
                </a:solidFill>
                <a:latin typeface="Arial"/>
              </a:rPr>
              <a:t> </a:t>
            </a:r>
            <a:r>
              <a:rPr b="0" lang="en-IN" sz="2400" spc="-1" strike="noStrike">
                <a:solidFill>
                  <a:schemeClr val="dk2"/>
                </a:solidFill>
                <a:latin typeface="Arial"/>
              </a:rPr>
              <a:t>R</a:t>
            </a:r>
            <a:r>
              <a:rPr b="0" lang="en-IN" sz="100" spc="-1" strike="noStrike">
                <a:solidFill>
                  <a:schemeClr val="dk2"/>
                </a:solidFill>
                <a:latin typeface="Arial"/>
              </a:rPr>
              <a:t> </a:t>
            </a:r>
            <a:r>
              <a:rPr b="0" lang="en-IN" sz="2400" spc="-1" strike="noStrike">
                <a:solidFill>
                  <a:schemeClr val="dk2"/>
                </a:solidFill>
                <a:latin typeface="Arial"/>
              </a:rPr>
              <a:t>S complexes in bundle branch block.</a:t>
            </a:r>
            <a:endParaRPr b="0" lang="en-US" sz="2400" spc="-1" strike="noStrike">
              <a:solidFill>
                <a:schemeClr val="dk2"/>
              </a:solidFill>
              <a:latin typeface="Arial"/>
            </a:endParaRPr>
          </a:p>
        </p:txBody>
      </p:sp>
      <p:sp>
        <p:nvSpPr>
          <p:cNvPr id="435" name="PlaceHolder 3"/>
          <p:cNvSpPr>
            <a:spLocks noGrp="1"/>
          </p:cNvSpPr>
          <p:nvPr>
            <p:ph/>
          </p:nvPr>
        </p:nvSpPr>
        <p:spPr>
          <a:xfrm>
            <a:off x="356760" y="3190680"/>
            <a:ext cx="8457840" cy="695520"/>
          </a:xfrm>
          <a:prstGeom prst="rect">
            <a:avLst/>
          </a:prstGeom>
          <a:noFill/>
          <a:ln w="0">
            <a:noFill/>
          </a:ln>
        </p:spPr>
        <p:txBody>
          <a:bodyPr anchor="t">
            <a:noAutofit/>
          </a:bodyPr>
          <a:p>
            <a:pPr indent="0" defTabSz="914400">
              <a:lnSpc>
                <a:spcPct val="100000"/>
              </a:lnSpc>
              <a:spcBef>
                <a:spcPts val="1001"/>
              </a:spcBef>
              <a:buNone/>
              <a:tabLst>
                <a:tab algn="l" pos="0"/>
              </a:tabLst>
            </a:pPr>
            <a:r>
              <a:rPr b="0" lang="en-US" sz="2400" spc="-1" strike="noStrike">
                <a:solidFill>
                  <a:srgbClr val="002060"/>
                </a:solidFill>
                <a:latin typeface="Arial"/>
              </a:rPr>
              <a:t>Answer:</a:t>
            </a:r>
            <a:endParaRPr b="0" lang="en-US" sz="2400" spc="-1" strike="noStrike">
              <a:solidFill>
                <a:schemeClr val="dk2"/>
              </a:solidFill>
              <a:latin typeface="Arial"/>
            </a:endParaRPr>
          </a:p>
        </p:txBody>
      </p:sp>
      <p:sp>
        <p:nvSpPr>
          <p:cNvPr id="436" name="PlaceHolder 4"/>
          <p:cNvSpPr>
            <a:spLocks noGrp="1"/>
          </p:cNvSpPr>
          <p:nvPr>
            <p:ph/>
          </p:nvPr>
        </p:nvSpPr>
        <p:spPr>
          <a:xfrm>
            <a:off x="356760" y="4343400"/>
            <a:ext cx="8457840" cy="1576800"/>
          </a:xfrm>
          <a:prstGeom prst="rect">
            <a:avLst/>
          </a:prstGeom>
          <a:noFill/>
          <a:ln w="0">
            <a:noFill/>
          </a:ln>
        </p:spPr>
        <p:txBody>
          <a:bodyPr anchor="t">
            <a:noAutofit/>
          </a:bodyPr>
          <a:p>
            <a:pPr marL="292680" indent="-292680" defTabSz="914400">
              <a:lnSpc>
                <a:spcPct val="100000"/>
              </a:lnSpc>
              <a:spcBef>
                <a:spcPts val="1001"/>
              </a:spcBef>
              <a:buClr>
                <a:srgbClr val="002060"/>
              </a:buClr>
              <a:buFont typeface="Arial"/>
              <a:buChar char="•"/>
            </a:pPr>
            <a:r>
              <a:rPr b="0" lang="en-IN" sz="2400" spc="-1" strike="noStrike">
                <a:solidFill>
                  <a:srgbClr val="002060"/>
                </a:solidFill>
                <a:latin typeface="Arial"/>
              </a:rPr>
              <a:t>Wide Q</a:t>
            </a:r>
            <a:r>
              <a:rPr b="0" lang="en-IN" sz="100" spc="-1" strike="noStrike">
                <a:solidFill>
                  <a:srgbClr val="002060"/>
                </a:solidFill>
                <a:latin typeface="Arial"/>
              </a:rPr>
              <a:t> </a:t>
            </a:r>
            <a:r>
              <a:rPr b="0" lang="en-IN" sz="2400" spc="-1" strike="noStrike">
                <a:solidFill>
                  <a:srgbClr val="002060"/>
                </a:solidFill>
                <a:latin typeface="Arial"/>
              </a:rPr>
              <a:t>R</a:t>
            </a:r>
            <a:r>
              <a:rPr b="0" lang="en-IN" sz="100" spc="-1" strike="noStrike">
                <a:solidFill>
                  <a:srgbClr val="002060"/>
                </a:solidFill>
                <a:latin typeface="Arial"/>
              </a:rPr>
              <a:t> </a:t>
            </a:r>
            <a:r>
              <a:rPr b="0" lang="en-IN" sz="2400" spc="-1" strike="noStrike">
                <a:solidFill>
                  <a:srgbClr val="002060"/>
                </a:solidFill>
                <a:latin typeface="Arial"/>
              </a:rPr>
              <a:t>S complexes with a 0.12 second or greater duration</a:t>
            </a:r>
            <a:endParaRPr b="0" lang="en-US" sz="2400" spc="-1" strike="noStrike">
              <a:solidFill>
                <a:schemeClr val="dk2"/>
              </a:solidFill>
              <a:latin typeface="Arial"/>
            </a:endParaRPr>
          </a:p>
        </p:txBody>
      </p:sp>
      <p:sp>
        <p:nvSpPr>
          <p:cNvPr id="6" name="PlaceHolder 5"/>
          <p:cNvSpPr>
            <a:spLocks noGrp="1"/>
          </p:cNvSpPr>
          <p:nvPr>
            <p:ph type="sldNum" idx="3"/>
          </p:nvPr>
        </p:nvSpPr>
        <p:spPr/>
        <p:txBody>
          <a:bodyPr/>
          <a:p>
            <a:fld id="{6CD56F7A-94C5-4274-BE3D-554A0CD5B751}" type="slidenum">
              <a:t>25</a:t>
            </a:fld>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37" name="PlaceHolder 1"/>
          <p:cNvSpPr>
            <a:spLocks noGrp="1"/>
          </p:cNvSpPr>
          <p:nvPr>
            <p:ph type="title"/>
          </p:nvPr>
        </p:nvSpPr>
        <p:spPr>
          <a:xfrm>
            <a:off x="343080" y="192240"/>
            <a:ext cx="8457840" cy="902880"/>
          </a:xfrm>
          <a:prstGeom prst="rect">
            <a:avLst/>
          </a:prstGeom>
          <a:noFill/>
          <a:ln w="0">
            <a:noFill/>
          </a:ln>
        </p:spPr>
        <p:txBody>
          <a:bodyPr anchor="ctr">
            <a:noAutofit/>
          </a:bodyPr>
          <a:p>
            <a:pPr indent="0" algn="ctr" defTabSz="914400">
              <a:lnSpc>
                <a:spcPct val="90000"/>
              </a:lnSpc>
              <a:buNone/>
            </a:pPr>
            <a:r>
              <a:rPr b="1" lang="en-US" sz="3600" spc="-1" strike="noStrike">
                <a:solidFill>
                  <a:schemeClr val="dk2"/>
                </a:solidFill>
                <a:latin typeface="Arial"/>
              </a:rPr>
              <a:t>Right Bundle Branch Block (R</a:t>
            </a:r>
            <a:r>
              <a:rPr b="1" lang="en-US" sz="100" spc="-1" strike="noStrike">
                <a:solidFill>
                  <a:schemeClr val="dk2"/>
                </a:solidFill>
                <a:latin typeface="Arial"/>
              </a:rPr>
              <a:t> </a:t>
            </a:r>
            <a:r>
              <a:rPr b="1" lang="en-US" sz="3600" spc="-1" strike="noStrike">
                <a:solidFill>
                  <a:schemeClr val="dk2"/>
                </a:solidFill>
                <a:latin typeface="Arial"/>
              </a:rPr>
              <a:t>B</a:t>
            </a:r>
            <a:r>
              <a:rPr b="1" lang="en-US" sz="100" spc="-1" strike="noStrike">
                <a:solidFill>
                  <a:schemeClr val="dk2"/>
                </a:solidFill>
                <a:latin typeface="Arial"/>
              </a:rPr>
              <a:t> </a:t>
            </a:r>
            <a:r>
              <a:rPr b="1" lang="en-US" sz="3600" spc="-1" strike="noStrike">
                <a:solidFill>
                  <a:schemeClr val="dk2"/>
                </a:solidFill>
                <a:latin typeface="Arial"/>
              </a:rPr>
              <a:t>B</a:t>
            </a:r>
            <a:r>
              <a:rPr b="1" lang="en-US" sz="100" spc="-1" strike="noStrike">
                <a:solidFill>
                  <a:schemeClr val="dk2"/>
                </a:solidFill>
                <a:latin typeface="Arial"/>
              </a:rPr>
              <a:t> </a:t>
            </a:r>
            <a:r>
              <a:rPr b="1" lang="en-US" sz="3600" spc="-1" strike="noStrike">
                <a:solidFill>
                  <a:schemeClr val="dk2"/>
                </a:solidFill>
                <a:latin typeface="Arial"/>
              </a:rPr>
              <a:t>B)</a:t>
            </a:r>
            <a:endParaRPr b="0" lang="en-US" sz="3600" spc="-1" strike="noStrike">
              <a:solidFill>
                <a:schemeClr val="dk1"/>
              </a:solidFill>
              <a:latin typeface="Arial"/>
            </a:endParaRPr>
          </a:p>
        </p:txBody>
      </p:sp>
      <p:sp>
        <p:nvSpPr>
          <p:cNvPr id="438" name="PlaceHolder 2"/>
          <p:cNvSpPr>
            <a:spLocks noGrp="1"/>
          </p:cNvSpPr>
          <p:nvPr>
            <p:ph/>
          </p:nvPr>
        </p:nvSpPr>
        <p:spPr>
          <a:xfrm>
            <a:off x="1600200" y="1276200"/>
            <a:ext cx="7200720" cy="908280"/>
          </a:xfrm>
          <a:prstGeom prst="rect">
            <a:avLst/>
          </a:prstGeom>
          <a:noFill/>
          <a:ln w="0">
            <a:noFill/>
          </a:ln>
        </p:spPr>
        <p:txBody>
          <a:bodyPr anchor="t">
            <a:noAutofit/>
          </a:bodyPr>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Q</a:t>
            </a:r>
            <a:r>
              <a:rPr b="0" lang="en-IN" sz="100" spc="-1" strike="noStrike">
                <a:solidFill>
                  <a:schemeClr val="dk2"/>
                </a:solidFill>
                <a:latin typeface="Arial"/>
              </a:rPr>
              <a:t> </a:t>
            </a:r>
            <a:r>
              <a:rPr b="0" lang="en-IN" sz="2400" spc="-1" strike="noStrike">
                <a:solidFill>
                  <a:schemeClr val="dk2"/>
                </a:solidFill>
                <a:latin typeface="Arial"/>
              </a:rPr>
              <a:t>R</a:t>
            </a:r>
            <a:r>
              <a:rPr b="0" lang="en-IN" sz="100" spc="-1" strike="noStrike">
                <a:solidFill>
                  <a:schemeClr val="dk2"/>
                </a:solidFill>
                <a:latin typeface="Arial"/>
              </a:rPr>
              <a:t> </a:t>
            </a:r>
            <a:r>
              <a:rPr b="0" lang="en-IN" sz="2400" spc="-1" strike="noStrike">
                <a:solidFill>
                  <a:schemeClr val="dk2"/>
                </a:solidFill>
                <a:latin typeface="Arial"/>
              </a:rPr>
              <a:t>S is positively deflected.</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Classic R</a:t>
            </a:r>
            <a:r>
              <a:rPr b="0" lang="en-IN" sz="100" spc="-1" strike="noStrike">
                <a:solidFill>
                  <a:schemeClr val="dk2"/>
                </a:solidFill>
                <a:latin typeface="Arial"/>
              </a:rPr>
              <a:t> </a:t>
            </a:r>
            <a:r>
              <a:rPr b="0" lang="en-IN" sz="2400" spc="-1" strike="noStrike">
                <a:solidFill>
                  <a:schemeClr val="dk2"/>
                </a:solidFill>
                <a:latin typeface="Arial"/>
              </a:rPr>
              <a:t>S</a:t>
            </a:r>
            <a:r>
              <a:rPr b="0" lang="en-IN" sz="100" spc="-1" strike="noStrike">
                <a:solidFill>
                  <a:schemeClr val="dk2"/>
                </a:solidFill>
                <a:latin typeface="Arial"/>
              </a:rPr>
              <a:t> </a:t>
            </a:r>
            <a:r>
              <a:rPr b="0" lang="en-IN" sz="2400" spc="-1" strike="noStrike">
                <a:solidFill>
                  <a:schemeClr val="dk2"/>
                </a:solidFill>
                <a:latin typeface="Arial"/>
              </a:rPr>
              <a:t>R pattern in V1.</a:t>
            </a:r>
            <a:endParaRPr b="0" lang="en-US" sz="2400" spc="-1" strike="noStrike">
              <a:solidFill>
                <a:schemeClr val="dk2"/>
              </a:solidFill>
              <a:latin typeface="Arial"/>
            </a:endParaRPr>
          </a:p>
        </p:txBody>
      </p:sp>
      <p:pic>
        <p:nvPicPr>
          <p:cNvPr id="439" name="Picture 4" descr="An electrocardiograph shows the pattern in lead V 1."/>
          <p:cNvPicPr/>
          <p:nvPr/>
        </p:nvPicPr>
        <p:blipFill>
          <a:blip r:embed="rId1"/>
          <a:stretch/>
        </p:blipFill>
        <p:spPr>
          <a:xfrm>
            <a:off x="2312640" y="2584080"/>
            <a:ext cx="4534200" cy="3279240"/>
          </a:xfrm>
          <a:prstGeom prst="rect">
            <a:avLst/>
          </a:prstGeom>
          <a:ln w="0">
            <a:noFill/>
          </a:ln>
        </p:spPr>
      </p:pic>
      <p:sp>
        <p:nvSpPr>
          <p:cNvPr id="440" name="PlaceHolder 3"/>
          <p:cNvSpPr>
            <a:spLocks noGrp="1"/>
          </p:cNvSpPr>
          <p:nvPr>
            <p:ph/>
          </p:nvPr>
        </p:nvSpPr>
        <p:spPr>
          <a:xfrm>
            <a:off x="2971440" y="6324120"/>
            <a:ext cx="3201120" cy="190080"/>
          </a:xfrm>
          <a:prstGeom prst="rect">
            <a:avLst/>
          </a:prstGeom>
          <a:noFill/>
          <a:ln w="0">
            <a:noFill/>
          </a:ln>
        </p:spPr>
        <p:txBody>
          <a:bodyPr anchor="b">
            <a:noAutofit/>
          </a:bodyPr>
          <a:p>
            <a:pPr indent="0" algn="ctr" defTabSz="914400">
              <a:lnSpc>
                <a:spcPct val="100000"/>
              </a:lnSpc>
              <a:spcBef>
                <a:spcPts val="1001"/>
              </a:spcBef>
              <a:buNone/>
              <a:tabLst>
                <a:tab algn="l" pos="0"/>
              </a:tabLst>
            </a:pPr>
            <a:r>
              <a:rPr b="0" lang="en-US" sz="1200" spc="-1" strike="noStrike" u="sng">
                <a:solidFill>
                  <a:schemeClr val="dk2"/>
                </a:solidFill>
                <a:uFillTx/>
                <a:latin typeface="Arial"/>
                <a:hlinkClick r:id="rId2" action="ppaction://hlinksldjump"/>
              </a:rPr>
              <a:t>Access the text alternative for slide images.</a:t>
            </a:r>
            <a:endParaRPr b="0" lang="en-US" sz="1200" spc="-1" strike="noStrike">
              <a:solidFill>
                <a:schemeClr val="dk2"/>
              </a:solidFill>
              <a:latin typeface="Arial"/>
            </a:endParaRPr>
          </a:p>
        </p:txBody>
      </p:sp>
      <p:sp>
        <p:nvSpPr>
          <p:cNvPr id="5" name="PlaceHolder 4"/>
          <p:cNvSpPr>
            <a:spLocks noGrp="1"/>
          </p:cNvSpPr>
          <p:nvPr>
            <p:ph type="sldNum" idx="1"/>
          </p:nvPr>
        </p:nvSpPr>
        <p:spPr/>
        <p:txBody>
          <a:bodyPr/>
          <a:p>
            <a:fld id="{9632B43D-72B0-4A76-953F-A612FC4DDAA1}" type="slidenum">
              <a:t>26</a:t>
            </a:fld>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41" name="PlaceHolder 1"/>
          <p:cNvSpPr>
            <a:spLocks noGrp="1"/>
          </p:cNvSpPr>
          <p:nvPr>
            <p:ph type="title"/>
          </p:nvPr>
        </p:nvSpPr>
        <p:spPr>
          <a:xfrm>
            <a:off x="343080" y="192240"/>
            <a:ext cx="8457840" cy="902880"/>
          </a:xfrm>
          <a:prstGeom prst="rect">
            <a:avLst/>
          </a:prstGeom>
          <a:noFill/>
          <a:ln w="0">
            <a:noFill/>
          </a:ln>
        </p:spPr>
        <p:txBody>
          <a:bodyPr anchor="ctr">
            <a:noAutofit/>
          </a:bodyPr>
          <a:p>
            <a:pPr indent="0" algn="ctr" defTabSz="914400">
              <a:lnSpc>
                <a:spcPct val="90000"/>
              </a:lnSpc>
              <a:buNone/>
            </a:pPr>
            <a:r>
              <a:rPr b="1" lang="en-US" sz="3600" spc="-1" strike="noStrike">
                <a:solidFill>
                  <a:schemeClr val="dk2"/>
                </a:solidFill>
                <a:latin typeface="Arial"/>
              </a:rPr>
              <a:t>Left Bundle Branch Block (L</a:t>
            </a:r>
            <a:r>
              <a:rPr b="1" lang="en-US" sz="100" spc="-1" strike="noStrike">
                <a:solidFill>
                  <a:schemeClr val="dk2"/>
                </a:solidFill>
                <a:latin typeface="Arial"/>
              </a:rPr>
              <a:t> </a:t>
            </a:r>
            <a:r>
              <a:rPr b="1" lang="en-US" sz="3600" spc="-1" strike="noStrike">
                <a:solidFill>
                  <a:schemeClr val="dk2"/>
                </a:solidFill>
                <a:latin typeface="Arial"/>
              </a:rPr>
              <a:t>B</a:t>
            </a:r>
            <a:r>
              <a:rPr b="1" lang="en-US" sz="100" spc="-1" strike="noStrike">
                <a:solidFill>
                  <a:schemeClr val="dk2"/>
                </a:solidFill>
                <a:latin typeface="Arial"/>
              </a:rPr>
              <a:t> </a:t>
            </a:r>
            <a:r>
              <a:rPr b="1" lang="en-US" sz="3600" spc="-1" strike="noStrike">
                <a:solidFill>
                  <a:schemeClr val="dk2"/>
                </a:solidFill>
                <a:latin typeface="Arial"/>
              </a:rPr>
              <a:t>B</a:t>
            </a:r>
            <a:r>
              <a:rPr b="1" lang="en-US" sz="100" spc="-1" strike="noStrike">
                <a:solidFill>
                  <a:schemeClr val="dk2"/>
                </a:solidFill>
                <a:latin typeface="Arial"/>
              </a:rPr>
              <a:t> </a:t>
            </a:r>
            <a:r>
              <a:rPr b="1" lang="en-US" sz="3600" spc="-1" strike="noStrike">
                <a:solidFill>
                  <a:schemeClr val="dk2"/>
                </a:solidFill>
                <a:latin typeface="Arial"/>
              </a:rPr>
              <a:t>B)</a:t>
            </a:r>
            <a:endParaRPr b="0" lang="en-US" sz="3600" spc="-1" strike="noStrike">
              <a:solidFill>
                <a:schemeClr val="dk1"/>
              </a:solidFill>
              <a:latin typeface="Arial"/>
            </a:endParaRPr>
          </a:p>
        </p:txBody>
      </p:sp>
      <p:sp>
        <p:nvSpPr>
          <p:cNvPr id="442" name="PlaceHolder 2"/>
          <p:cNvSpPr>
            <a:spLocks noGrp="1"/>
          </p:cNvSpPr>
          <p:nvPr>
            <p:ph/>
          </p:nvPr>
        </p:nvSpPr>
        <p:spPr>
          <a:xfrm>
            <a:off x="1828800" y="1276200"/>
            <a:ext cx="6972120" cy="489600"/>
          </a:xfrm>
          <a:prstGeom prst="rect">
            <a:avLst/>
          </a:prstGeom>
          <a:noFill/>
          <a:ln w="0">
            <a:noFill/>
          </a:ln>
        </p:spPr>
        <p:txBody>
          <a:bodyPr anchor="t">
            <a:noAutofit/>
          </a:bodyPr>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Q</a:t>
            </a:r>
            <a:r>
              <a:rPr b="0" lang="en-IN" sz="100" spc="-1" strike="noStrike">
                <a:solidFill>
                  <a:schemeClr val="dk2"/>
                </a:solidFill>
                <a:latin typeface="Arial"/>
              </a:rPr>
              <a:t> </a:t>
            </a:r>
            <a:r>
              <a:rPr b="0" lang="en-IN" sz="2400" spc="-1" strike="noStrike">
                <a:solidFill>
                  <a:schemeClr val="dk2"/>
                </a:solidFill>
                <a:latin typeface="Arial"/>
              </a:rPr>
              <a:t>S complex or negative Q</a:t>
            </a:r>
            <a:r>
              <a:rPr b="0" lang="en-IN" sz="100" spc="-1" strike="noStrike">
                <a:solidFill>
                  <a:schemeClr val="dk2"/>
                </a:solidFill>
                <a:latin typeface="Arial"/>
              </a:rPr>
              <a:t> </a:t>
            </a:r>
            <a:r>
              <a:rPr b="0" lang="en-IN" sz="2400" spc="-1" strike="noStrike">
                <a:solidFill>
                  <a:schemeClr val="dk2"/>
                </a:solidFill>
                <a:latin typeface="Arial"/>
              </a:rPr>
              <a:t>R</a:t>
            </a:r>
            <a:r>
              <a:rPr b="0" lang="en-IN" sz="100" spc="-1" strike="noStrike">
                <a:solidFill>
                  <a:schemeClr val="dk2"/>
                </a:solidFill>
                <a:latin typeface="Arial"/>
              </a:rPr>
              <a:t> </a:t>
            </a:r>
            <a:r>
              <a:rPr b="0" lang="en-IN" sz="2400" spc="-1" strike="noStrike">
                <a:solidFill>
                  <a:schemeClr val="dk2"/>
                </a:solidFill>
                <a:latin typeface="Arial"/>
              </a:rPr>
              <a:t>S.</a:t>
            </a:r>
            <a:endParaRPr b="0" lang="en-US" sz="2400" spc="-1" strike="noStrike">
              <a:solidFill>
                <a:schemeClr val="dk2"/>
              </a:solidFill>
              <a:latin typeface="Arial"/>
            </a:endParaRPr>
          </a:p>
        </p:txBody>
      </p:sp>
      <p:pic>
        <p:nvPicPr>
          <p:cNvPr id="443" name="Picture 6" descr="An electrocardiograph shows the pattern in left bundle branch block."/>
          <p:cNvPicPr/>
          <p:nvPr/>
        </p:nvPicPr>
        <p:blipFill>
          <a:blip r:embed="rId1"/>
          <a:stretch/>
        </p:blipFill>
        <p:spPr>
          <a:xfrm>
            <a:off x="1570680" y="2165400"/>
            <a:ext cx="6001920" cy="3641040"/>
          </a:xfrm>
          <a:prstGeom prst="rect">
            <a:avLst/>
          </a:prstGeom>
          <a:ln w="0">
            <a:noFill/>
          </a:ln>
        </p:spPr>
      </p:pic>
      <p:sp>
        <p:nvSpPr>
          <p:cNvPr id="444" name="PlaceHolder 3"/>
          <p:cNvSpPr>
            <a:spLocks noGrp="1"/>
          </p:cNvSpPr>
          <p:nvPr>
            <p:ph/>
          </p:nvPr>
        </p:nvSpPr>
        <p:spPr>
          <a:xfrm>
            <a:off x="2971440" y="6324120"/>
            <a:ext cx="3201120" cy="190080"/>
          </a:xfrm>
          <a:prstGeom prst="rect">
            <a:avLst/>
          </a:prstGeom>
          <a:noFill/>
          <a:ln w="0">
            <a:noFill/>
          </a:ln>
        </p:spPr>
        <p:txBody>
          <a:bodyPr anchor="b">
            <a:noAutofit/>
          </a:bodyPr>
          <a:p>
            <a:pPr indent="0" algn="ctr" defTabSz="914400">
              <a:lnSpc>
                <a:spcPct val="100000"/>
              </a:lnSpc>
              <a:spcBef>
                <a:spcPts val="1001"/>
              </a:spcBef>
              <a:buNone/>
              <a:tabLst>
                <a:tab algn="l" pos="0"/>
              </a:tabLst>
            </a:pPr>
            <a:r>
              <a:rPr b="0" lang="en-US" sz="1200" spc="-1" strike="noStrike" u="sng">
                <a:solidFill>
                  <a:schemeClr val="dk2"/>
                </a:solidFill>
                <a:uFillTx/>
                <a:latin typeface="Arial"/>
                <a:hlinkClick r:id="rId2" action="ppaction://hlinksldjump"/>
              </a:rPr>
              <a:t>Access the text alternative for slide images.</a:t>
            </a:r>
            <a:endParaRPr b="0" lang="en-US" sz="1200" spc="-1" strike="noStrike">
              <a:solidFill>
                <a:schemeClr val="dk2"/>
              </a:solidFill>
              <a:latin typeface="Arial"/>
            </a:endParaRPr>
          </a:p>
        </p:txBody>
      </p:sp>
      <p:sp>
        <p:nvSpPr>
          <p:cNvPr id="5" name="PlaceHolder 4"/>
          <p:cNvSpPr>
            <a:spLocks noGrp="1"/>
          </p:cNvSpPr>
          <p:nvPr>
            <p:ph type="sldNum" idx="1"/>
          </p:nvPr>
        </p:nvSpPr>
        <p:spPr/>
        <p:txBody>
          <a:bodyPr/>
          <a:p>
            <a:fld id="{BCFE4F13-50ED-4558-B5A6-5A460B4C6687}" type="slidenum">
              <a:t>27</a:t>
            </a:fld>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45" name="PlaceHolder 1"/>
          <p:cNvSpPr>
            <a:spLocks noGrp="1"/>
          </p:cNvSpPr>
          <p:nvPr>
            <p:ph type="title"/>
          </p:nvPr>
        </p:nvSpPr>
        <p:spPr>
          <a:xfrm>
            <a:off x="343080" y="925920"/>
            <a:ext cx="8457840" cy="902880"/>
          </a:xfrm>
          <a:prstGeom prst="rect">
            <a:avLst/>
          </a:prstGeom>
          <a:noFill/>
          <a:ln w="0">
            <a:noFill/>
          </a:ln>
        </p:spPr>
        <p:txBody>
          <a:bodyPr anchor="ctr">
            <a:normAutofit/>
          </a:bodyPr>
          <a:p>
            <a:pPr indent="0" defTabSz="914400">
              <a:lnSpc>
                <a:spcPct val="90000"/>
              </a:lnSpc>
              <a:buNone/>
            </a:pPr>
            <a:r>
              <a:rPr b="1" lang="en-US" sz="3600" spc="-1" strike="noStrike">
                <a:solidFill>
                  <a:schemeClr val="dk2"/>
                </a:solidFill>
                <a:latin typeface="Arial"/>
              </a:rPr>
              <a:t>Determining Bundle Branch Block</a:t>
            </a:r>
            <a:endParaRPr b="0" lang="en-US" sz="3600" spc="-1" strike="noStrike">
              <a:solidFill>
                <a:schemeClr val="dk1"/>
              </a:solidFill>
              <a:latin typeface="Arial"/>
            </a:endParaRPr>
          </a:p>
        </p:txBody>
      </p:sp>
      <p:sp>
        <p:nvSpPr>
          <p:cNvPr id="446" name="PlaceHolder 2"/>
          <p:cNvSpPr>
            <a:spLocks noGrp="1"/>
          </p:cNvSpPr>
          <p:nvPr>
            <p:ph/>
          </p:nvPr>
        </p:nvSpPr>
        <p:spPr>
          <a:xfrm>
            <a:off x="343080" y="2743200"/>
            <a:ext cx="8457840" cy="3504240"/>
          </a:xfrm>
          <a:prstGeom prst="rect">
            <a:avLst/>
          </a:prstGeom>
          <a:noFill/>
          <a:ln w="0">
            <a:noFill/>
          </a:ln>
        </p:spPr>
        <p:txBody>
          <a:bodyPr anchor="t">
            <a:noAutofit/>
          </a:bodyPr>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P wave is present.</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Q</a:t>
            </a:r>
            <a:r>
              <a:rPr b="0" lang="en-IN" sz="100" spc="-1" strike="noStrike">
                <a:solidFill>
                  <a:schemeClr val="dk2"/>
                </a:solidFill>
                <a:latin typeface="Arial"/>
              </a:rPr>
              <a:t> </a:t>
            </a:r>
            <a:r>
              <a:rPr b="0" lang="en-IN" sz="2400" spc="-1" strike="noStrike">
                <a:solidFill>
                  <a:schemeClr val="dk2"/>
                </a:solidFill>
                <a:latin typeface="Arial"/>
              </a:rPr>
              <a:t>R</a:t>
            </a:r>
            <a:r>
              <a:rPr b="0" lang="en-IN" sz="100" spc="-1" strike="noStrike">
                <a:solidFill>
                  <a:schemeClr val="dk2"/>
                </a:solidFill>
                <a:latin typeface="Arial"/>
              </a:rPr>
              <a:t> </a:t>
            </a:r>
            <a:r>
              <a:rPr b="0" lang="en-IN" sz="2400" spc="-1" strike="noStrike">
                <a:solidFill>
                  <a:schemeClr val="dk2"/>
                </a:solidFill>
                <a:latin typeface="Arial"/>
              </a:rPr>
              <a:t>S complex is 0.12 second or greater.</a:t>
            </a:r>
            <a:endParaRPr b="0" lang="en-US" sz="2400" spc="-1" strike="noStrike">
              <a:solidFill>
                <a:schemeClr val="dk2"/>
              </a:solidFill>
              <a:latin typeface="Arial"/>
            </a:endParaRPr>
          </a:p>
        </p:txBody>
      </p:sp>
      <p:sp>
        <p:nvSpPr>
          <p:cNvPr id="4" name="PlaceHolder 3"/>
          <p:cNvSpPr>
            <a:spLocks noGrp="1"/>
          </p:cNvSpPr>
          <p:nvPr>
            <p:ph type="sldNum" idx="1"/>
          </p:nvPr>
        </p:nvSpPr>
        <p:spPr/>
        <p:txBody>
          <a:bodyPr/>
          <a:p>
            <a:fld id="{87920789-E8E9-4CB1-A6F7-B85B35DFE4CC}" type="slidenum">
              <a:t>28</a:t>
            </a:fld>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47" name="PlaceHolder 1"/>
          <p:cNvSpPr>
            <a:spLocks noGrp="1"/>
          </p:cNvSpPr>
          <p:nvPr>
            <p:ph type="title"/>
          </p:nvPr>
        </p:nvSpPr>
        <p:spPr>
          <a:xfrm>
            <a:off x="343080" y="1095120"/>
            <a:ext cx="8457840" cy="902880"/>
          </a:xfrm>
          <a:prstGeom prst="rect">
            <a:avLst/>
          </a:prstGeom>
          <a:noFill/>
          <a:ln w="0">
            <a:noFill/>
          </a:ln>
        </p:spPr>
        <p:txBody>
          <a:bodyPr anchor="ctr">
            <a:normAutofit fontScale="84006"/>
          </a:bodyPr>
          <a:p>
            <a:pPr indent="0" algn="ctr" defTabSz="914400">
              <a:lnSpc>
                <a:spcPct val="90000"/>
              </a:lnSpc>
              <a:buNone/>
            </a:pPr>
            <a:r>
              <a:rPr b="1" lang="en-IN" sz="3600" spc="-1" strike="noStrike">
                <a:solidFill>
                  <a:schemeClr val="dk2"/>
                </a:solidFill>
                <a:latin typeface="Arial"/>
              </a:rPr>
              <a:t>Learning Outcome 15.4</a:t>
            </a:r>
            <a:br>
              <a:rPr sz="3600"/>
            </a:br>
            <a:r>
              <a:rPr b="1" lang="en-IN" sz="3600" spc="-1" strike="noStrike">
                <a:solidFill>
                  <a:schemeClr val="dk2"/>
                </a:solidFill>
                <a:latin typeface="Arial"/>
              </a:rPr>
              <a:t>Apply Your Knowledge</a:t>
            </a:r>
            <a:r>
              <a:rPr b="1" lang="en-US" sz="3600" spc="-1" strike="noStrike">
                <a:solidFill>
                  <a:schemeClr val="dk2"/>
                </a:solidFill>
                <a:latin typeface="Arial"/>
              </a:rPr>
              <a:t> </a:t>
            </a:r>
            <a:r>
              <a:rPr b="0" lang="en-US" sz="1100" spc="-1" strike="noStrike">
                <a:solidFill>
                  <a:schemeClr val="dk2"/>
                </a:solidFill>
                <a:latin typeface="Arial"/>
              </a:rPr>
              <a:t>1</a:t>
            </a:r>
            <a:endParaRPr b="0" lang="en-US" sz="1100" spc="-1" strike="noStrike">
              <a:solidFill>
                <a:schemeClr val="dk1"/>
              </a:solidFill>
              <a:latin typeface="Arial"/>
            </a:endParaRPr>
          </a:p>
        </p:txBody>
      </p:sp>
      <p:sp>
        <p:nvSpPr>
          <p:cNvPr id="448" name="PlaceHolder 2"/>
          <p:cNvSpPr>
            <a:spLocks noGrp="1"/>
          </p:cNvSpPr>
          <p:nvPr>
            <p:ph/>
          </p:nvPr>
        </p:nvSpPr>
        <p:spPr>
          <a:xfrm>
            <a:off x="228600" y="3218400"/>
            <a:ext cx="8457840" cy="1125000"/>
          </a:xfrm>
          <a:prstGeom prst="rect">
            <a:avLst/>
          </a:prstGeom>
          <a:noFill/>
          <a:ln w="0">
            <a:noFill/>
          </a:ln>
        </p:spPr>
        <p:txBody>
          <a:bodyPr anchor="t">
            <a:noAutofit/>
          </a:bodyPr>
          <a:p>
            <a:pPr indent="0" defTabSz="914400">
              <a:lnSpc>
                <a:spcPct val="100000"/>
              </a:lnSpc>
              <a:buNone/>
              <a:tabLst>
                <a:tab algn="l" pos="0"/>
              </a:tabLst>
            </a:pPr>
            <a:r>
              <a:rPr b="0" lang="en-IN" sz="2400" spc="-1" strike="noStrike">
                <a:solidFill>
                  <a:schemeClr val="dk2"/>
                </a:solidFill>
                <a:latin typeface="Arial"/>
              </a:rPr>
              <a:t>Which lead is referenced to distinguish between right and left bundle branch blocks?</a:t>
            </a:r>
            <a:endParaRPr b="0" lang="en-US" sz="2400" spc="-1" strike="noStrike">
              <a:solidFill>
                <a:schemeClr val="dk2"/>
              </a:solidFill>
              <a:latin typeface="Arial"/>
            </a:endParaRPr>
          </a:p>
        </p:txBody>
      </p:sp>
      <p:sp>
        <p:nvSpPr>
          <p:cNvPr id="4" name="PlaceHolder 3"/>
          <p:cNvSpPr>
            <a:spLocks noGrp="1"/>
          </p:cNvSpPr>
          <p:nvPr>
            <p:ph type="sldNum" idx="2"/>
          </p:nvPr>
        </p:nvSpPr>
        <p:spPr/>
        <p:txBody>
          <a:bodyPr/>
          <a:p>
            <a:fld id="{9FAC8773-9F66-4AD7-BDE5-F00FCC6CEE27}" type="slidenum">
              <a:t>29</a:t>
            </a:fld>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368" name="PlaceHolder 1"/>
          <p:cNvSpPr>
            <a:spLocks noGrp="1"/>
          </p:cNvSpPr>
          <p:nvPr>
            <p:ph type="title"/>
          </p:nvPr>
        </p:nvSpPr>
        <p:spPr>
          <a:xfrm>
            <a:off x="343080" y="468720"/>
            <a:ext cx="8457840" cy="902880"/>
          </a:xfrm>
          <a:prstGeom prst="rect">
            <a:avLst/>
          </a:prstGeom>
          <a:noFill/>
          <a:ln w="0">
            <a:noFill/>
          </a:ln>
        </p:spPr>
        <p:txBody>
          <a:bodyPr anchor="ctr">
            <a:normAutofit/>
          </a:bodyPr>
          <a:p>
            <a:pPr indent="0" algn="ctr" defTabSz="914400">
              <a:lnSpc>
                <a:spcPct val="90000"/>
              </a:lnSpc>
              <a:buNone/>
            </a:pPr>
            <a:r>
              <a:rPr b="1" lang="en-US" sz="3600" spc="-1" strike="noStrike">
                <a:solidFill>
                  <a:schemeClr val="dk2"/>
                </a:solidFill>
                <a:latin typeface="Arial"/>
              </a:rPr>
              <a:t>Typical 12 Lead E</a:t>
            </a:r>
            <a:r>
              <a:rPr b="1" lang="en-US" sz="100" spc="-1" strike="noStrike">
                <a:solidFill>
                  <a:schemeClr val="dk2"/>
                </a:solidFill>
                <a:latin typeface="Arial"/>
              </a:rPr>
              <a:t> </a:t>
            </a:r>
            <a:r>
              <a:rPr b="1" lang="en-US" sz="3600" spc="-1" strike="noStrike">
                <a:solidFill>
                  <a:schemeClr val="dk2"/>
                </a:solidFill>
                <a:latin typeface="Arial"/>
              </a:rPr>
              <a:t>C</a:t>
            </a:r>
            <a:r>
              <a:rPr b="1" lang="en-US" sz="100" spc="-1" strike="noStrike">
                <a:solidFill>
                  <a:schemeClr val="dk2"/>
                </a:solidFill>
                <a:latin typeface="Arial"/>
              </a:rPr>
              <a:t> </a:t>
            </a:r>
            <a:r>
              <a:rPr b="1" lang="en-US" sz="3600" spc="-1" strike="noStrike">
                <a:solidFill>
                  <a:schemeClr val="dk2"/>
                </a:solidFill>
                <a:latin typeface="Arial"/>
              </a:rPr>
              <a:t>G</a:t>
            </a:r>
            <a:endParaRPr b="0" lang="en-US" sz="3600" spc="-1" strike="noStrike">
              <a:solidFill>
                <a:schemeClr val="dk1"/>
              </a:solidFill>
              <a:latin typeface="Arial"/>
            </a:endParaRPr>
          </a:p>
        </p:txBody>
      </p:sp>
      <p:pic>
        <p:nvPicPr>
          <p:cNvPr id="369" name="Picture 2" descr="An illustration shows typical 12 lead E C G."/>
          <p:cNvPicPr/>
          <p:nvPr/>
        </p:nvPicPr>
        <p:blipFill>
          <a:blip r:embed="rId1"/>
          <a:stretch/>
        </p:blipFill>
        <p:spPr>
          <a:xfrm>
            <a:off x="603720" y="1541880"/>
            <a:ext cx="7936200" cy="4361760"/>
          </a:xfrm>
          <a:prstGeom prst="rect">
            <a:avLst/>
          </a:prstGeom>
          <a:ln w="0">
            <a:noFill/>
          </a:ln>
        </p:spPr>
      </p:pic>
      <p:sp>
        <p:nvSpPr>
          <p:cNvPr id="370" name="PlaceHolder 2"/>
          <p:cNvSpPr>
            <a:spLocks noGrp="1"/>
          </p:cNvSpPr>
          <p:nvPr>
            <p:ph/>
          </p:nvPr>
        </p:nvSpPr>
        <p:spPr>
          <a:xfrm>
            <a:off x="2811240" y="6324120"/>
            <a:ext cx="3521160" cy="190080"/>
          </a:xfrm>
          <a:prstGeom prst="rect">
            <a:avLst/>
          </a:prstGeom>
          <a:noFill/>
          <a:ln w="0">
            <a:noFill/>
          </a:ln>
        </p:spPr>
        <p:txBody>
          <a:bodyPr anchor="b">
            <a:noAutofit/>
          </a:bodyPr>
          <a:p>
            <a:pPr indent="0" algn="ctr" defTabSz="914400">
              <a:lnSpc>
                <a:spcPct val="100000"/>
              </a:lnSpc>
              <a:spcBef>
                <a:spcPts val="1001"/>
              </a:spcBef>
              <a:buNone/>
              <a:tabLst>
                <a:tab algn="l" pos="0"/>
              </a:tabLst>
            </a:pPr>
            <a:r>
              <a:rPr b="0" lang="en-US" sz="1200" spc="-1" strike="noStrike" u="sng">
                <a:solidFill>
                  <a:schemeClr val="dk2"/>
                </a:solidFill>
                <a:uFillTx/>
                <a:latin typeface="Arial"/>
                <a:hlinkClick r:id="rId2" action="ppaction://hlinksldjump"/>
              </a:rPr>
              <a:t>Access the text alternative for slide images.</a:t>
            </a:r>
            <a:endParaRPr b="0" lang="en-US" sz="1200" spc="-1" strike="noStrike">
              <a:solidFill>
                <a:schemeClr val="dk2"/>
              </a:solidFill>
              <a:latin typeface="Arial"/>
            </a:endParaRPr>
          </a:p>
        </p:txBody>
      </p:sp>
      <p:sp>
        <p:nvSpPr>
          <p:cNvPr id="4" name="PlaceHolder 3"/>
          <p:cNvSpPr>
            <a:spLocks noGrp="1"/>
          </p:cNvSpPr>
          <p:nvPr>
            <p:ph type="sldNum" idx="1"/>
          </p:nvPr>
        </p:nvSpPr>
        <p:spPr/>
        <p:txBody>
          <a:bodyPr/>
          <a:p>
            <a:fld id="{4547AA4F-1BAF-453F-8FD9-D84D460C99E5}" type="slidenum">
              <a:t>3</a:t>
            </a:fld>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49" name="PlaceHolder 1"/>
          <p:cNvSpPr>
            <a:spLocks noGrp="1"/>
          </p:cNvSpPr>
          <p:nvPr>
            <p:ph type="title"/>
          </p:nvPr>
        </p:nvSpPr>
        <p:spPr>
          <a:xfrm>
            <a:off x="343080" y="192240"/>
            <a:ext cx="8457840" cy="902880"/>
          </a:xfrm>
          <a:prstGeom prst="rect">
            <a:avLst/>
          </a:prstGeom>
          <a:noFill/>
          <a:ln w="0">
            <a:noFill/>
          </a:ln>
        </p:spPr>
        <p:txBody>
          <a:bodyPr anchor="ctr">
            <a:normAutofit fontScale="84006"/>
          </a:bodyPr>
          <a:p>
            <a:pPr indent="0" algn="ctr" defTabSz="914400">
              <a:lnSpc>
                <a:spcPct val="90000"/>
              </a:lnSpc>
              <a:buNone/>
            </a:pPr>
            <a:r>
              <a:rPr b="1" lang="en-IN" sz="3600" spc="-1" strike="noStrike">
                <a:solidFill>
                  <a:schemeClr val="dk2"/>
                </a:solidFill>
                <a:latin typeface="Arial"/>
              </a:rPr>
              <a:t>Learning Outcome 15.4</a:t>
            </a:r>
            <a:br>
              <a:rPr sz="3600"/>
            </a:br>
            <a:r>
              <a:rPr b="1" lang="en-IN" sz="3600" spc="-1" strike="noStrike">
                <a:solidFill>
                  <a:schemeClr val="dk2"/>
                </a:solidFill>
                <a:latin typeface="Arial"/>
              </a:rPr>
              <a:t>Apply Your Knowledge</a:t>
            </a:r>
            <a:r>
              <a:rPr b="1" lang="en-US" sz="3600" spc="-1" strike="noStrike">
                <a:solidFill>
                  <a:schemeClr val="dk2"/>
                </a:solidFill>
                <a:latin typeface="Arial"/>
              </a:rPr>
              <a:t> </a:t>
            </a:r>
            <a:r>
              <a:rPr b="0" lang="en-US" sz="1100" spc="-1" strike="noStrike">
                <a:solidFill>
                  <a:schemeClr val="dk2"/>
                </a:solidFill>
                <a:latin typeface="Arial"/>
              </a:rPr>
              <a:t>2</a:t>
            </a:r>
            <a:endParaRPr b="0" lang="en-US" sz="1100" spc="-1" strike="noStrike">
              <a:solidFill>
                <a:schemeClr val="dk1"/>
              </a:solidFill>
              <a:latin typeface="Arial"/>
            </a:endParaRPr>
          </a:p>
        </p:txBody>
      </p:sp>
      <p:sp>
        <p:nvSpPr>
          <p:cNvPr id="450" name="PlaceHolder 2"/>
          <p:cNvSpPr>
            <a:spLocks noGrp="1"/>
          </p:cNvSpPr>
          <p:nvPr>
            <p:ph/>
          </p:nvPr>
        </p:nvSpPr>
        <p:spPr>
          <a:xfrm>
            <a:off x="343080" y="1852200"/>
            <a:ext cx="8457840" cy="1576800"/>
          </a:xfrm>
          <a:prstGeom prst="rect">
            <a:avLst/>
          </a:prstGeom>
          <a:noFill/>
          <a:ln w="0">
            <a:noFill/>
          </a:ln>
        </p:spPr>
        <p:txBody>
          <a:bodyPr anchor="t">
            <a:noAutofit/>
          </a:bodyPr>
          <a:p>
            <a:pPr indent="0" defTabSz="914400">
              <a:lnSpc>
                <a:spcPct val="100000"/>
              </a:lnSpc>
              <a:spcBef>
                <a:spcPts val="1001"/>
              </a:spcBef>
              <a:buNone/>
              <a:tabLst>
                <a:tab algn="l" pos="0"/>
              </a:tabLst>
            </a:pPr>
            <a:r>
              <a:rPr b="0" lang="en-IN" sz="2400" spc="-1" strike="noStrike">
                <a:solidFill>
                  <a:schemeClr val="dk2"/>
                </a:solidFill>
                <a:latin typeface="Arial"/>
              </a:rPr>
              <a:t>Which lead is referenced to distinguish between right and left bundle branch blocks?</a:t>
            </a:r>
            <a:endParaRPr b="0" lang="en-US" sz="2400" spc="-1" strike="noStrike">
              <a:solidFill>
                <a:schemeClr val="dk2"/>
              </a:solidFill>
              <a:latin typeface="Arial"/>
            </a:endParaRPr>
          </a:p>
        </p:txBody>
      </p:sp>
      <p:sp>
        <p:nvSpPr>
          <p:cNvPr id="451" name="PlaceHolder 3"/>
          <p:cNvSpPr>
            <a:spLocks noGrp="1"/>
          </p:cNvSpPr>
          <p:nvPr>
            <p:ph/>
          </p:nvPr>
        </p:nvSpPr>
        <p:spPr>
          <a:xfrm>
            <a:off x="457200" y="3276000"/>
            <a:ext cx="8457840" cy="610200"/>
          </a:xfrm>
          <a:prstGeom prst="rect">
            <a:avLst/>
          </a:prstGeom>
          <a:noFill/>
          <a:ln w="0">
            <a:noFill/>
          </a:ln>
        </p:spPr>
        <p:txBody>
          <a:bodyPr anchor="t">
            <a:noAutofit/>
          </a:bodyPr>
          <a:p>
            <a:pPr indent="0" defTabSz="914400">
              <a:lnSpc>
                <a:spcPct val="100000"/>
              </a:lnSpc>
              <a:spcBef>
                <a:spcPts val="1001"/>
              </a:spcBef>
              <a:buNone/>
              <a:tabLst>
                <a:tab algn="l" pos="0"/>
              </a:tabLst>
            </a:pPr>
            <a:r>
              <a:rPr b="0" lang="en-US" sz="2400" spc="-1" strike="noStrike">
                <a:solidFill>
                  <a:schemeClr val="dk2"/>
                </a:solidFill>
                <a:latin typeface="Arial"/>
              </a:rPr>
              <a:t>Answer:</a:t>
            </a:r>
            <a:endParaRPr b="0" lang="en-US" sz="2400" spc="-1" strike="noStrike">
              <a:solidFill>
                <a:schemeClr val="dk2"/>
              </a:solidFill>
              <a:latin typeface="Arial"/>
            </a:endParaRPr>
          </a:p>
        </p:txBody>
      </p:sp>
      <p:sp>
        <p:nvSpPr>
          <p:cNvPr id="452" name="PlaceHolder 4"/>
          <p:cNvSpPr>
            <a:spLocks noGrp="1"/>
          </p:cNvSpPr>
          <p:nvPr>
            <p:ph/>
          </p:nvPr>
        </p:nvSpPr>
        <p:spPr>
          <a:xfrm>
            <a:off x="343080" y="4343400"/>
            <a:ext cx="8457840" cy="1576800"/>
          </a:xfrm>
          <a:prstGeom prst="rect">
            <a:avLst/>
          </a:prstGeom>
          <a:noFill/>
          <a:ln w="0">
            <a:noFill/>
          </a:ln>
        </p:spPr>
        <p:txBody>
          <a:bodyPr anchor="t">
            <a:noAutofit/>
          </a:bodyPr>
          <a:p>
            <a:pPr marL="292680" indent="-292680" defTabSz="914400">
              <a:lnSpc>
                <a:spcPct val="100000"/>
              </a:lnSpc>
              <a:spcBef>
                <a:spcPts val="1001"/>
              </a:spcBef>
              <a:buClr>
                <a:srgbClr val="002060"/>
              </a:buClr>
              <a:buFont typeface="Arial"/>
              <a:buChar char="•"/>
            </a:pPr>
            <a:r>
              <a:rPr b="0" lang="en-US" sz="2400" spc="-1" strike="noStrike">
                <a:solidFill>
                  <a:srgbClr val="002060"/>
                </a:solidFill>
                <a:latin typeface="Arial"/>
                <a:ea typeface="Arial"/>
              </a:rPr>
              <a:t>Lead V1</a:t>
            </a:r>
            <a:endParaRPr b="0" lang="en-US" sz="2400" spc="-1" strike="noStrike">
              <a:solidFill>
                <a:schemeClr val="dk2"/>
              </a:solidFill>
              <a:latin typeface="Arial"/>
            </a:endParaRPr>
          </a:p>
        </p:txBody>
      </p:sp>
      <p:sp>
        <p:nvSpPr>
          <p:cNvPr id="6" name="PlaceHolder 5"/>
          <p:cNvSpPr>
            <a:spLocks noGrp="1"/>
          </p:cNvSpPr>
          <p:nvPr>
            <p:ph type="sldNum" idx="3"/>
          </p:nvPr>
        </p:nvSpPr>
        <p:spPr/>
        <p:txBody>
          <a:bodyPr/>
          <a:p>
            <a:fld id="{3AD21CA4-1D6D-4498-948F-54D8E1CA7BD3}" type="slidenum">
              <a:t>30</a:t>
            </a:fld>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53" name="PlaceHolder 1"/>
          <p:cNvSpPr>
            <a:spLocks noGrp="1"/>
          </p:cNvSpPr>
          <p:nvPr>
            <p:ph type="title"/>
          </p:nvPr>
        </p:nvSpPr>
        <p:spPr>
          <a:xfrm>
            <a:off x="343080" y="192240"/>
            <a:ext cx="8457840" cy="902880"/>
          </a:xfrm>
          <a:prstGeom prst="rect">
            <a:avLst/>
          </a:prstGeom>
          <a:noFill/>
          <a:ln w="0">
            <a:noFill/>
          </a:ln>
        </p:spPr>
        <p:txBody>
          <a:bodyPr anchor="ctr">
            <a:noAutofit/>
          </a:bodyPr>
          <a:p>
            <a:pPr indent="0" algn="ctr" defTabSz="914400">
              <a:lnSpc>
                <a:spcPct val="90000"/>
              </a:lnSpc>
              <a:buNone/>
            </a:pPr>
            <a:r>
              <a:rPr b="1" lang="en-US" sz="3600" spc="-1" strike="noStrike">
                <a:solidFill>
                  <a:schemeClr val="dk2"/>
                </a:solidFill>
                <a:latin typeface="Arial"/>
              </a:rPr>
              <a:t>Electrical Axis Deviation</a:t>
            </a:r>
            <a:endParaRPr b="0" lang="en-US" sz="3600" spc="-1" strike="noStrike">
              <a:solidFill>
                <a:schemeClr val="dk1"/>
              </a:solidFill>
              <a:latin typeface="Arial"/>
            </a:endParaRPr>
          </a:p>
        </p:txBody>
      </p:sp>
      <p:sp>
        <p:nvSpPr>
          <p:cNvPr id="454" name="PlaceHolder 2"/>
          <p:cNvSpPr>
            <a:spLocks noGrp="1"/>
          </p:cNvSpPr>
          <p:nvPr>
            <p:ph/>
          </p:nvPr>
        </p:nvSpPr>
        <p:spPr>
          <a:xfrm>
            <a:off x="343080" y="2226240"/>
            <a:ext cx="4228920" cy="3031560"/>
          </a:xfrm>
          <a:prstGeom prst="rect">
            <a:avLst/>
          </a:prstGeom>
          <a:noFill/>
          <a:ln w="0">
            <a:noFill/>
          </a:ln>
        </p:spPr>
        <p:txBody>
          <a:bodyPr anchor="t">
            <a:noAutofit/>
          </a:bodyPr>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Changes that occur on 12-lead E</a:t>
            </a:r>
            <a:r>
              <a:rPr b="0" lang="en-IN" sz="100" spc="-1" strike="noStrike">
                <a:solidFill>
                  <a:schemeClr val="dk2"/>
                </a:solidFill>
                <a:latin typeface="Arial"/>
              </a:rPr>
              <a:t> </a:t>
            </a:r>
            <a:r>
              <a:rPr b="0" lang="en-IN" sz="2400" spc="-1" strike="noStrike">
                <a:solidFill>
                  <a:schemeClr val="dk2"/>
                </a:solidFill>
                <a:latin typeface="Arial"/>
              </a:rPr>
              <a:t>C</a:t>
            </a:r>
            <a:r>
              <a:rPr b="0" lang="en-IN" sz="100" spc="-1" strike="noStrike">
                <a:solidFill>
                  <a:schemeClr val="dk2"/>
                </a:solidFill>
                <a:latin typeface="Arial"/>
              </a:rPr>
              <a:t> </a:t>
            </a:r>
            <a:r>
              <a:rPr b="0" lang="en-IN" sz="2400" spc="-1" strike="noStrike">
                <a:solidFill>
                  <a:schemeClr val="dk2"/>
                </a:solidFill>
                <a:latin typeface="Arial"/>
              </a:rPr>
              <a:t>G due to position of patient’s heart.</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Heart location affects deflection of Q</a:t>
            </a:r>
            <a:r>
              <a:rPr b="0" lang="en-IN" sz="100" spc="-1" strike="noStrike">
                <a:solidFill>
                  <a:schemeClr val="dk2"/>
                </a:solidFill>
                <a:latin typeface="Arial"/>
              </a:rPr>
              <a:t> </a:t>
            </a:r>
            <a:r>
              <a:rPr b="0" lang="en-IN" sz="2400" spc="-1" strike="noStrike">
                <a:solidFill>
                  <a:schemeClr val="dk2"/>
                </a:solidFill>
                <a:latin typeface="Arial"/>
              </a:rPr>
              <a:t>R</a:t>
            </a:r>
            <a:r>
              <a:rPr b="0" lang="en-IN" sz="100" spc="-1" strike="noStrike">
                <a:solidFill>
                  <a:schemeClr val="dk2"/>
                </a:solidFill>
                <a:latin typeface="Arial"/>
              </a:rPr>
              <a:t> </a:t>
            </a:r>
            <a:r>
              <a:rPr b="0" lang="en-IN" sz="2400" spc="-1" strike="noStrike">
                <a:solidFill>
                  <a:schemeClr val="dk2"/>
                </a:solidFill>
                <a:latin typeface="Arial"/>
              </a:rPr>
              <a:t>S complexes.</a:t>
            </a:r>
            <a:endParaRPr b="0" lang="en-US" sz="2400" spc="-1" strike="noStrike">
              <a:solidFill>
                <a:schemeClr val="dk2"/>
              </a:solidFill>
              <a:latin typeface="Arial"/>
            </a:endParaRPr>
          </a:p>
        </p:txBody>
      </p:sp>
      <p:pic>
        <p:nvPicPr>
          <p:cNvPr id="455" name="Picture 4" descr="An illustration shows electrical axis deviation that occur on 12 lead E C G due to position of patient’s heart."/>
          <p:cNvPicPr/>
          <p:nvPr/>
        </p:nvPicPr>
        <p:blipFill>
          <a:blip r:embed="rId1"/>
          <a:stretch/>
        </p:blipFill>
        <p:spPr>
          <a:xfrm>
            <a:off x="4825080" y="2019600"/>
            <a:ext cx="3705120" cy="3380040"/>
          </a:xfrm>
          <a:prstGeom prst="rect">
            <a:avLst/>
          </a:prstGeom>
          <a:ln w="0">
            <a:noFill/>
          </a:ln>
        </p:spPr>
      </p:pic>
      <p:sp>
        <p:nvSpPr>
          <p:cNvPr id="456" name="PlaceHolder 3"/>
          <p:cNvSpPr>
            <a:spLocks noGrp="1"/>
          </p:cNvSpPr>
          <p:nvPr>
            <p:ph/>
          </p:nvPr>
        </p:nvSpPr>
        <p:spPr>
          <a:xfrm>
            <a:off x="2971440" y="6324120"/>
            <a:ext cx="3201120" cy="190080"/>
          </a:xfrm>
          <a:prstGeom prst="rect">
            <a:avLst/>
          </a:prstGeom>
          <a:noFill/>
          <a:ln w="0">
            <a:noFill/>
          </a:ln>
        </p:spPr>
        <p:txBody>
          <a:bodyPr anchor="b">
            <a:noAutofit/>
          </a:bodyPr>
          <a:p>
            <a:pPr indent="0" algn="ctr" defTabSz="914400">
              <a:lnSpc>
                <a:spcPct val="100000"/>
              </a:lnSpc>
              <a:spcBef>
                <a:spcPts val="1001"/>
              </a:spcBef>
              <a:buNone/>
              <a:tabLst>
                <a:tab algn="l" pos="0"/>
              </a:tabLst>
            </a:pPr>
            <a:r>
              <a:rPr b="0" lang="en-US" sz="1200" spc="-1" strike="noStrike" u="sng">
                <a:solidFill>
                  <a:schemeClr val="dk2"/>
                </a:solidFill>
                <a:uFillTx/>
                <a:latin typeface="Arial"/>
                <a:hlinkClick r:id="rId2" action="ppaction://hlinksldjump"/>
              </a:rPr>
              <a:t>Access the text alternative for slide images.</a:t>
            </a:r>
            <a:endParaRPr b="0" lang="en-US" sz="1200" spc="-1" strike="noStrike">
              <a:solidFill>
                <a:schemeClr val="dk2"/>
              </a:solidFill>
              <a:latin typeface="Arial"/>
            </a:endParaRPr>
          </a:p>
        </p:txBody>
      </p:sp>
      <p:sp>
        <p:nvSpPr>
          <p:cNvPr id="5" name="PlaceHolder 4"/>
          <p:cNvSpPr>
            <a:spLocks noGrp="1"/>
          </p:cNvSpPr>
          <p:nvPr>
            <p:ph type="sldNum" idx="1"/>
          </p:nvPr>
        </p:nvSpPr>
        <p:spPr/>
        <p:txBody>
          <a:bodyPr/>
          <a:p>
            <a:fld id="{40B4F4B3-EC19-4452-A835-5C04319E70E9}" type="slidenum">
              <a:t>31</a:t>
            </a:fld>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57" name="PlaceHolder 1"/>
          <p:cNvSpPr>
            <a:spLocks noGrp="1"/>
          </p:cNvSpPr>
          <p:nvPr>
            <p:ph type="title"/>
          </p:nvPr>
        </p:nvSpPr>
        <p:spPr>
          <a:xfrm>
            <a:off x="228960" y="914400"/>
            <a:ext cx="8457840" cy="902880"/>
          </a:xfrm>
          <a:prstGeom prst="rect">
            <a:avLst/>
          </a:prstGeom>
          <a:noFill/>
          <a:ln w="0">
            <a:noFill/>
          </a:ln>
        </p:spPr>
        <p:txBody>
          <a:bodyPr anchor="ctr">
            <a:normAutofit/>
          </a:bodyPr>
          <a:p>
            <a:pPr indent="0" algn="ctr" defTabSz="914400">
              <a:lnSpc>
                <a:spcPct val="90000"/>
              </a:lnSpc>
              <a:buNone/>
            </a:pPr>
            <a:r>
              <a:rPr b="1" lang="en-US" sz="3600" spc="-1" strike="noStrike">
                <a:solidFill>
                  <a:schemeClr val="dk2"/>
                </a:solidFill>
                <a:latin typeface="Arial"/>
              </a:rPr>
              <a:t>Causes of Left Axis Deviation</a:t>
            </a:r>
            <a:endParaRPr b="0" lang="en-US" sz="3600" spc="-1" strike="noStrike">
              <a:solidFill>
                <a:schemeClr val="dk1"/>
              </a:solidFill>
              <a:latin typeface="Arial"/>
            </a:endParaRPr>
          </a:p>
        </p:txBody>
      </p:sp>
      <p:sp>
        <p:nvSpPr>
          <p:cNvPr id="458" name="PlaceHolder 2"/>
          <p:cNvSpPr>
            <a:spLocks noGrp="1"/>
          </p:cNvSpPr>
          <p:nvPr>
            <p:ph/>
          </p:nvPr>
        </p:nvSpPr>
        <p:spPr>
          <a:xfrm>
            <a:off x="343080" y="2286000"/>
            <a:ext cx="8457840" cy="3961440"/>
          </a:xfrm>
          <a:prstGeom prst="rect">
            <a:avLst/>
          </a:prstGeom>
          <a:noFill/>
          <a:ln w="0">
            <a:noFill/>
          </a:ln>
        </p:spPr>
        <p:txBody>
          <a:bodyPr anchor="t">
            <a:noAutofit/>
          </a:bodyPr>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Left ventricular hypertrophy.</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Pregnancy.</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Obesity.</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Emphysema.</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Hyperkalemia.</a:t>
            </a:r>
            <a:endParaRPr b="0" lang="en-US" sz="2400" spc="-1" strike="noStrike">
              <a:solidFill>
                <a:schemeClr val="dk2"/>
              </a:solidFill>
              <a:latin typeface="Arial"/>
            </a:endParaRPr>
          </a:p>
        </p:txBody>
      </p:sp>
      <p:sp>
        <p:nvSpPr>
          <p:cNvPr id="4" name="PlaceHolder 3"/>
          <p:cNvSpPr>
            <a:spLocks noGrp="1"/>
          </p:cNvSpPr>
          <p:nvPr>
            <p:ph type="sldNum" idx="1"/>
          </p:nvPr>
        </p:nvSpPr>
        <p:spPr/>
        <p:txBody>
          <a:bodyPr/>
          <a:p>
            <a:fld id="{E733FB57-2A78-460A-B4F9-72FE4D9C01AD}" type="slidenum">
              <a:t>32</a:t>
            </a:fld>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59" name="PlaceHolder 1"/>
          <p:cNvSpPr>
            <a:spLocks noGrp="1"/>
          </p:cNvSpPr>
          <p:nvPr>
            <p:ph type="title"/>
          </p:nvPr>
        </p:nvSpPr>
        <p:spPr>
          <a:xfrm>
            <a:off x="228600" y="1143000"/>
            <a:ext cx="8457840" cy="902880"/>
          </a:xfrm>
          <a:prstGeom prst="rect">
            <a:avLst/>
          </a:prstGeom>
          <a:noFill/>
          <a:ln w="0">
            <a:noFill/>
          </a:ln>
        </p:spPr>
        <p:txBody>
          <a:bodyPr anchor="ctr">
            <a:normAutofit/>
          </a:bodyPr>
          <a:p>
            <a:pPr indent="0" algn="ctr" defTabSz="914400">
              <a:lnSpc>
                <a:spcPct val="90000"/>
              </a:lnSpc>
              <a:buNone/>
            </a:pPr>
            <a:r>
              <a:rPr b="1" lang="en-US" sz="3600" spc="-1" strike="noStrike">
                <a:solidFill>
                  <a:schemeClr val="dk2"/>
                </a:solidFill>
                <a:latin typeface="Arial"/>
              </a:rPr>
              <a:t>Causes of Right Axis Deviation</a:t>
            </a:r>
            <a:endParaRPr b="0" lang="en-US" sz="3600" spc="-1" strike="noStrike">
              <a:solidFill>
                <a:schemeClr val="dk1"/>
              </a:solidFill>
              <a:latin typeface="Arial"/>
            </a:endParaRPr>
          </a:p>
        </p:txBody>
      </p:sp>
      <p:sp>
        <p:nvSpPr>
          <p:cNvPr id="460" name="PlaceHolder 2"/>
          <p:cNvSpPr>
            <a:spLocks noGrp="1"/>
          </p:cNvSpPr>
          <p:nvPr>
            <p:ph/>
          </p:nvPr>
        </p:nvSpPr>
        <p:spPr>
          <a:xfrm>
            <a:off x="228960" y="2743200"/>
            <a:ext cx="8457840" cy="1047960"/>
          </a:xfrm>
          <a:prstGeom prst="rect">
            <a:avLst/>
          </a:prstGeom>
          <a:noFill/>
          <a:ln w="0">
            <a:noFill/>
          </a:ln>
        </p:spPr>
        <p:txBody>
          <a:bodyPr anchor="t">
            <a:noAutofit/>
          </a:bodyPr>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Right ventricular hypertrophy.</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Anterolateral wall M</a:t>
            </a:r>
            <a:r>
              <a:rPr b="0" lang="en-IN" sz="100" spc="-1" strike="noStrike">
                <a:solidFill>
                  <a:schemeClr val="dk2"/>
                </a:solidFill>
                <a:latin typeface="Arial"/>
              </a:rPr>
              <a:t> </a:t>
            </a:r>
            <a:r>
              <a:rPr b="0" lang="en-IN" sz="2400" spc="-1" strike="noStrike">
                <a:solidFill>
                  <a:schemeClr val="dk2"/>
                </a:solidFill>
                <a:latin typeface="Arial"/>
              </a:rPr>
              <a:t>I.</a:t>
            </a:r>
            <a:endParaRPr b="0" lang="en-US" sz="2400" spc="-1" strike="noStrike">
              <a:solidFill>
                <a:schemeClr val="dk2"/>
              </a:solidFill>
              <a:latin typeface="Arial"/>
            </a:endParaRPr>
          </a:p>
        </p:txBody>
      </p:sp>
      <p:sp>
        <p:nvSpPr>
          <p:cNvPr id="461" name="PlaceHolder 3"/>
          <p:cNvSpPr>
            <a:spLocks noGrp="1"/>
          </p:cNvSpPr>
          <p:nvPr>
            <p:ph/>
          </p:nvPr>
        </p:nvSpPr>
        <p:spPr>
          <a:xfrm>
            <a:off x="228600" y="4140720"/>
            <a:ext cx="8457840" cy="888480"/>
          </a:xfrm>
          <a:prstGeom prst="rect">
            <a:avLst/>
          </a:prstGeom>
          <a:noFill/>
          <a:ln w="0">
            <a:noFill/>
          </a:ln>
        </p:spPr>
        <p:txBody>
          <a:bodyPr anchor="t">
            <a:noAutofit/>
          </a:bodyPr>
          <a:p>
            <a:pPr indent="0" algn="ctr" defTabSz="914400">
              <a:lnSpc>
                <a:spcPct val="100000"/>
              </a:lnSpc>
              <a:spcBef>
                <a:spcPts val="1281"/>
              </a:spcBef>
              <a:buNone/>
              <a:tabLst>
                <a:tab algn="l" pos="0"/>
              </a:tabLst>
            </a:pPr>
            <a:r>
              <a:rPr b="1" i="1" lang="en-US" sz="2400" spc="-1" strike="noStrike">
                <a:solidFill>
                  <a:srgbClr val="002060"/>
                </a:solidFill>
                <a:latin typeface="Arial"/>
              </a:rPr>
              <a:t>Right axis deviation is considered normal in children and tall, thin adults.</a:t>
            </a:r>
            <a:endParaRPr b="0" lang="en-US" sz="2400" spc="-1" strike="noStrike">
              <a:solidFill>
                <a:schemeClr val="dk2"/>
              </a:solidFill>
              <a:latin typeface="Arial"/>
            </a:endParaRPr>
          </a:p>
        </p:txBody>
      </p:sp>
      <p:sp>
        <p:nvSpPr>
          <p:cNvPr id="5" name="PlaceHolder 4"/>
          <p:cNvSpPr>
            <a:spLocks noGrp="1"/>
          </p:cNvSpPr>
          <p:nvPr>
            <p:ph type="sldNum" idx="2"/>
          </p:nvPr>
        </p:nvSpPr>
        <p:spPr/>
        <p:txBody>
          <a:bodyPr/>
          <a:p>
            <a:fld id="{F0D04907-C473-4FD6-847E-71F47423E99C}" type="slidenum">
              <a:t>33</a:t>
            </a:fld>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62" name="PlaceHolder 1"/>
          <p:cNvSpPr>
            <a:spLocks noGrp="1"/>
          </p:cNvSpPr>
          <p:nvPr>
            <p:ph type="title"/>
          </p:nvPr>
        </p:nvSpPr>
        <p:spPr>
          <a:xfrm>
            <a:off x="343080" y="192240"/>
            <a:ext cx="8457840" cy="902880"/>
          </a:xfrm>
          <a:prstGeom prst="rect">
            <a:avLst/>
          </a:prstGeom>
          <a:noFill/>
          <a:ln w="0">
            <a:noFill/>
          </a:ln>
        </p:spPr>
        <p:txBody>
          <a:bodyPr anchor="ctr">
            <a:normAutofit/>
          </a:bodyPr>
          <a:p>
            <a:pPr indent="0" algn="ctr" defTabSz="914400">
              <a:lnSpc>
                <a:spcPct val="90000"/>
              </a:lnSpc>
              <a:buNone/>
            </a:pPr>
            <a:r>
              <a:rPr b="1" lang="en-US" sz="3600" spc="-1" strike="noStrike">
                <a:solidFill>
                  <a:schemeClr val="dk2"/>
                </a:solidFill>
                <a:latin typeface="Arial"/>
              </a:rPr>
              <a:t>Extreme Right Axis Deviation</a:t>
            </a:r>
            <a:endParaRPr b="0" lang="en-US" sz="3600" spc="-1" strike="noStrike">
              <a:solidFill>
                <a:schemeClr val="dk1"/>
              </a:solidFill>
              <a:latin typeface="Arial"/>
            </a:endParaRPr>
          </a:p>
        </p:txBody>
      </p:sp>
      <p:sp>
        <p:nvSpPr>
          <p:cNvPr id="463" name="PlaceHolder 2"/>
          <p:cNvSpPr>
            <a:spLocks noGrp="1"/>
          </p:cNvSpPr>
          <p:nvPr>
            <p:ph/>
          </p:nvPr>
        </p:nvSpPr>
        <p:spPr>
          <a:xfrm>
            <a:off x="343080" y="1828800"/>
            <a:ext cx="8457840" cy="2473200"/>
          </a:xfrm>
          <a:prstGeom prst="rect">
            <a:avLst/>
          </a:prstGeom>
          <a:noFill/>
          <a:ln w="0">
            <a:noFill/>
          </a:ln>
        </p:spPr>
        <p:txBody>
          <a:bodyPr anchor="t">
            <a:noAutofit/>
          </a:bodyPr>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Situs transversus or dextrocardia: Heart is on the right side of chest.</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Pacemaker rhythms.</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C</a:t>
            </a:r>
            <a:r>
              <a:rPr b="0" lang="en-IN" sz="100" spc="-1" strike="noStrike">
                <a:solidFill>
                  <a:schemeClr val="dk2"/>
                </a:solidFill>
                <a:latin typeface="Arial"/>
              </a:rPr>
              <a:t> </a:t>
            </a:r>
            <a:r>
              <a:rPr b="0" lang="en-IN" sz="2400" spc="-1" strike="noStrike">
                <a:solidFill>
                  <a:schemeClr val="dk2"/>
                </a:solidFill>
                <a:latin typeface="Arial"/>
              </a:rPr>
              <a:t>O</a:t>
            </a:r>
            <a:r>
              <a:rPr b="0" lang="en-IN" sz="100" spc="-1" strike="noStrike">
                <a:solidFill>
                  <a:schemeClr val="dk2"/>
                </a:solidFill>
                <a:latin typeface="Arial"/>
              </a:rPr>
              <a:t> </a:t>
            </a:r>
            <a:r>
              <a:rPr b="0" lang="en-IN" sz="2400" spc="-1" strike="noStrike">
                <a:solidFill>
                  <a:schemeClr val="dk2"/>
                </a:solidFill>
                <a:latin typeface="Arial"/>
              </a:rPr>
              <a:t>P</a:t>
            </a:r>
            <a:r>
              <a:rPr b="0" lang="en-IN" sz="100" spc="-1" strike="noStrike">
                <a:solidFill>
                  <a:schemeClr val="dk2"/>
                </a:solidFill>
                <a:latin typeface="Arial"/>
              </a:rPr>
              <a:t> </a:t>
            </a:r>
            <a:r>
              <a:rPr b="0" lang="en-IN" sz="2400" spc="-1" strike="noStrike">
                <a:solidFill>
                  <a:schemeClr val="dk2"/>
                </a:solidFill>
                <a:latin typeface="Arial"/>
              </a:rPr>
              <a:t>D patients.</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Hyperkalemia.</a:t>
            </a:r>
            <a:endParaRPr b="0" lang="en-US" sz="2400" spc="-1" strike="noStrike">
              <a:solidFill>
                <a:schemeClr val="dk2"/>
              </a:solidFill>
              <a:latin typeface="Arial"/>
            </a:endParaRPr>
          </a:p>
        </p:txBody>
      </p:sp>
      <p:sp>
        <p:nvSpPr>
          <p:cNvPr id="464" name="PlaceHolder 3"/>
          <p:cNvSpPr>
            <a:spLocks noGrp="1"/>
          </p:cNvSpPr>
          <p:nvPr>
            <p:ph/>
          </p:nvPr>
        </p:nvSpPr>
        <p:spPr>
          <a:xfrm>
            <a:off x="343080" y="4826520"/>
            <a:ext cx="8457840" cy="888480"/>
          </a:xfrm>
          <a:prstGeom prst="rect">
            <a:avLst/>
          </a:prstGeom>
          <a:noFill/>
          <a:ln w="0">
            <a:noFill/>
          </a:ln>
        </p:spPr>
        <p:txBody>
          <a:bodyPr anchor="t">
            <a:noAutofit/>
          </a:bodyPr>
          <a:p>
            <a:pPr indent="0" algn="ctr" defTabSz="914400">
              <a:lnSpc>
                <a:spcPct val="100000"/>
              </a:lnSpc>
              <a:spcBef>
                <a:spcPts val="1281"/>
              </a:spcBef>
              <a:buNone/>
              <a:tabLst>
                <a:tab algn="l" pos="0"/>
              </a:tabLst>
            </a:pPr>
            <a:r>
              <a:rPr b="1" i="1" lang="en-IN" sz="2400" spc="-1" strike="noStrike">
                <a:solidFill>
                  <a:srgbClr val="002060"/>
                </a:solidFill>
                <a:latin typeface="Arial"/>
              </a:rPr>
              <a:t>Extreme right axis deviation may also indicate lead reversal.</a:t>
            </a:r>
            <a:endParaRPr b="0" lang="en-US" sz="2400" spc="-1" strike="noStrike">
              <a:solidFill>
                <a:schemeClr val="dk2"/>
              </a:solidFill>
              <a:latin typeface="Arial"/>
            </a:endParaRPr>
          </a:p>
        </p:txBody>
      </p:sp>
      <p:sp>
        <p:nvSpPr>
          <p:cNvPr id="5" name="PlaceHolder 4"/>
          <p:cNvSpPr>
            <a:spLocks noGrp="1"/>
          </p:cNvSpPr>
          <p:nvPr>
            <p:ph type="sldNum" idx="2"/>
          </p:nvPr>
        </p:nvSpPr>
        <p:spPr/>
        <p:txBody>
          <a:bodyPr/>
          <a:p>
            <a:fld id="{F89060E4-F861-4BAF-B6BA-95E12F6F1752}" type="slidenum">
              <a:t>34</a:t>
            </a:fld>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65" name="PlaceHolder 1"/>
          <p:cNvSpPr>
            <a:spLocks noGrp="1"/>
          </p:cNvSpPr>
          <p:nvPr>
            <p:ph type="title"/>
          </p:nvPr>
        </p:nvSpPr>
        <p:spPr>
          <a:xfrm>
            <a:off x="343080" y="1095120"/>
            <a:ext cx="8457840" cy="902880"/>
          </a:xfrm>
          <a:prstGeom prst="rect">
            <a:avLst/>
          </a:prstGeom>
          <a:noFill/>
          <a:ln w="0">
            <a:noFill/>
          </a:ln>
        </p:spPr>
        <p:txBody>
          <a:bodyPr anchor="ctr">
            <a:normAutofit fontScale="87500" lnSpcReduction="10000"/>
          </a:bodyPr>
          <a:p>
            <a:pPr indent="0" algn="ctr" defTabSz="914400">
              <a:lnSpc>
                <a:spcPct val="90000"/>
              </a:lnSpc>
              <a:buNone/>
            </a:pPr>
            <a:r>
              <a:rPr b="1" lang="en-US" sz="3600" spc="-1" strike="noStrike">
                <a:solidFill>
                  <a:schemeClr val="dk2"/>
                </a:solidFill>
                <a:latin typeface="Arial"/>
              </a:rPr>
              <a:t>Determining the Presence of Axis Deviation</a:t>
            </a:r>
            <a:endParaRPr b="0" lang="en-US" sz="3600" spc="-1" strike="noStrike">
              <a:solidFill>
                <a:schemeClr val="dk1"/>
              </a:solidFill>
              <a:latin typeface="Arial"/>
            </a:endParaRPr>
          </a:p>
        </p:txBody>
      </p:sp>
      <p:graphicFrame>
        <p:nvGraphicFramePr>
          <p:cNvPr id="466" name="Table 7"/>
          <p:cNvGraphicFramePr/>
          <p:nvPr/>
        </p:nvGraphicFramePr>
        <p:xfrm>
          <a:off x="433080" y="2782440"/>
          <a:ext cx="8206920" cy="1853640"/>
        </p:xfrm>
        <a:graphic>
          <a:graphicData uri="http://schemas.openxmlformats.org/drawingml/2006/table">
            <a:tbl>
              <a:tblPr/>
              <a:tblGrid>
                <a:gridCol w="1611000"/>
                <a:gridCol w="1596240"/>
                <a:gridCol w="1952640"/>
                <a:gridCol w="3046680"/>
              </a:tblGrid>
              <a:tr h="370440">
                <a:tc>
                  <a:txBody>
                    <a:bodyPr anchor="t">
                      <a:noAutofit/>
                    </a:bodyPr>
                    <a:p>
                      <a:pPr defTabSz="914400">
                        <a:lnSpc>
                          <a:spcPct val="100000"/>
                        </a:lnSpc>
                        <a:tabLst>
                          <a:tab algn="l" pos="0"/>
                        </a:tabLst>
                      </a:pPr>
                      <a:r>
                        <a:rPr b="1" lang="en-US" sz="1800" spc="-1" strike="noStrike">
                          <a:solidFill>
                            <a:schemeClr val="lt1"/>
                          </a:solidFill>
                          <a:latin typeface="Arial"/>
                        </a:rPr>
                        <a:t>Step</a:t>
                      </a:r>
                      <a:endParaRPr b="0" lang="en-US" sz="18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nchor="t">
                      <a:noAutofit/>
                    </a:bodyPr>
                    <a:p>
                      <a:pPr defTabSz="914400">
                        <a:lnSpc>
                          <a:spcPct val="100000"/>
                        </a:lnSpc>
                        <a:tabLst>
                          <a:tab algn="l" pos="0"/>
                        </a:tabLst>
                      </a:pPr>
                      <a:r>
                        <a:rPr b="1" lang="en-US" sz="1800" spc="-1" strike="noStrike">
                          <a:solidFill>
                            <a:schemeClr val="lt1"/>
                          </a:solidFill>
                          <a:latin typeface="Arial"/>
                        </a:rPr>
                        <a:t>Lead 1</a:t>
                      </a:r>
                      <a:endParaRPr b="0" lang="en-US" sz="18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nchor="t">
                      <a:noAutofit/>
                    </a:bodyPr>
                    <a:p>
                      <a:pPr defTabSz="914400">
                        <a:lnSpc>
                          <a:spcPct val="100000"/>
                        </a:lnSpc>
                        <a:tabLst>
                          <a:tab algn="l" pos="0"/>
                        </a:tabLst>
                      </a:pPr>
                      <a:r>
                        <a:rPr b="1" lang="en-US" sz="1800" spc="-1" strike="noStrike">
                          <a:solidFill>
                            <a:schemeClr val="lt1"/>
                          </a:solidFill>
                          <a:latin typeface="Arial"/>
                        </a:rPr>
                        <a:t>Lead aV</a:t>
                      </a:r>
                      <a:r>
                        <a:rPr b="1" lang="en-US" sz="100" spc="-1" strike="noStrike">
                          <a:solidFill>
                            <a:schemeClr val="lt1"/>
                          </a:solidFill>
                          <a:latin typeface="Arial"/>
                        </a:rPr>
                        <a:t> </a:t>
                      </a:r>
                      <a:r>
                        <a:rPr b="1" lang="en-US" sz="1800" spc="-1" strike="noStrike">
                          <a:solidFill>
                            <a:schemeClr val="lt1"/>
                          </a:solidFill>
                          <a:latin typeface="Arial"/>
                        </a:rPr>
                        <a:t>F</a:t>
                      </a:r>
                      <a:endParaRPr b="0" lang="en-US" sz="18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nchor="t">
                      <a:noAutofit/>
                    </a:bodyPr>
                    <a:p>
                      <a:pPr defTabSz="914400">
                        <a:lnSpc>
                          <a:spcPct val="100000"/>
                        </a:lnSpc>
                        <a:tabLst>
                          <a:tab algn="l" pos="0"/>
                        </a:tabLst>
                      </a:pPr>
                      <a:r>
                        <a:rPr b="1" lang="en-US" sz="1800" spc="-1" strike="noStrike">
                          <a:solidFill>
                            <a:schemeClr val="lt1"/>
                          </a:solidFill>
                          <a:latin typeface="Arial"/>
                        </a:rPr>
                        <a:t>Axis Deviation</a:t>
                      </a:r>
                      <a:endParaRPr b="0" lang="en-US" sz="18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r>
              <a:tr h="370440">
                <a:tc>
                  <a:txBody>
                    <a:bodyPr anchor="t">
                      <a:noAutofit/>
                    </a:bodyPr>
                    <a:p>
                      <a:pPr defTabSz="914400">
                        <a:lnSpc>
                          <a:spcPct val="100000"/>
                        </a:lnSpc>
                        <a:tabLst>
                          <a:tab algn="l" pos="0"/>
                        </a:tabLst>
                      </a:pPr>
                      <a:r>
                        <a:rPr b="0" lang="en-US" sz="1800" spc="-1" strike="noStrike">
                          <a:solidFill>
                            <a:schemeClr val="dk1"/>
                          </a:solidFill>
                          <a:latin typeface="Arial"/>
                        </a:rPr>
                        <a:t>Step 1</a:t>
                      </a:r>
                      <a:endParaRPr b="0" lang="en-US" sz="18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nchor="t">
                      <a:noAutofit/>
                    </a:bodyPr>
                    <a:p>
                      <a:pPr defTabSz="914400">
                        <a:lnSpc>
                          <a:spcPct val="100000"/>
                        </a:lnSpc>
                        <a:tabLst>
                          <a:tab algn="l" pos="0"/>
                        </a:tabLst>
                      </a:pPr>
                      <a:r>
                        <a:rPr b="0" lang="en-US" sz="1800" spc="-1" strike="noStrike">
                          <a:solidFill>
                            <a:schemeClr val="dk1"/>
                          </a:solidFill>
                          <a:latin typeface="Arial"/>
                        </a:rPr>
                        <a:t>Positive</a:t>
                      </a:r>
                      <a:endParaRPr b="0" lang="en-US" sz="18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nchor="t">
                      <a:noAutofit/>
                    </a:bodyPr>
                    <a:p>
                      <a:pPr defTabSz="914400">
                        <a:lnSpc>
                          <a:spcPct val="100000"/>
                        </a:lnSpc>
                        <a:tabLst>
                          <a:tab algn="l" pos="0"/>
                        </a:tabLst>
                      </a:pPr>
                      <a:r>
                        <a:rPr b="0" lang="en-US" sz="1800" spc="-1" strike="noStrike">
                          <a:solidFill>
                            <a:schemeClr val="dk1"/>
                          </a:solidFill>
                          <a:latin typeface="Arial"/>
                        </a:rPr>
                        <a:t>Positive</a:t>
                      </a:r>
                      <a:endParaRPr b="0" lang="en-US" sz="18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nchor="t">
                      <a:noAutofit/>
                    </a:bodyPr>
                    <a:p>
                      <a:pPr defTabSz="914400">
                        <a:lnSpc>
                          <a:spcPct val="100000"/>
                        </a:lnSpc>
                        <a:tabLst>
                          <a:tab algn="l" pos="0"/>
                        </a:tabLst>
                      </a:pPr>
                      <a:r>
                        <a:rPr b="0" lang="en-US" sz="1800" spc="-1" strike="noStrike">
                          <a:solidFill>
                            <a:schemeClr val="dk1"/>
                          </a:solidFill>
                          <a:latin typeface="Arial"/>
                        </a:rPr>
                        <a:t>None (normal axis)</a:t>
                      </a:r>
                      <a:endParaRPr b="0" lang="en-US" sz="18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r>
              <a:tr h="370440">
                <a:tc>
                  <a:txBody>
                    <a:bodyPr anchor="t">
                      <a:noAutofit/>
                    </a:bodyPr>
                    <a:p>
                      <a:pPr defTabSz="914400">
                        <a:lnSpc>
                          <a:spcPct val="100000"/>
                        </a:lnSpc>
                        <a:tabLst>
                          <a:tab algn="l" pos="0"/>
                        </a:tabLst>
                      </a:pPr>
                      <a:r>
                        <a:rPr b="0" lang="en-US" sz="1800" spc="-1" strike="noStrike">
                          <a:solidFill>
                            <a:schemeClr val="dk1"/>
                          </a:solidFill>
                          <a:latin typeface="Arial"/>
                        </a:rPr>
                        <a:t>Step 2</a:t>
                      </a:r>
                      <a:endParaRPr b="0" lang="en-US" sz="18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nchor="t">
                      <a:noAutofit/>
                    </a:bodyPr>
                    <a:p>
                      <a:pPr defTabSz="914400">
                        <a:lnSpc>
                          <a:spcPct val="100000"/>
                        </a:lnSpc>
                        <a:tabLst>
                          <a:tab algn="l" pos="0"/>
                        </a:tabLst>
                      </a:pPr>
                      <a:r>
                        <a:rPr b="0" lang="en-US" sz="1800" spc="-1" strike="noStrike">
                          <a:solidFill>
                            <a:schemeClr val="dk1"/>
                          </a:solidFill>
                          <a:latin typeface="Arial"/>
                        </a:rPr>
                        <a:t>Positive</a:t>
                      </a:r>
                      <a:endParaRPr b="0" lang="en-US" sz="18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nchor="t">
                      <a:noAutofit/>
                    </a:bodyPr>
                    <a:p>
                      <a:pPr defTabSz="914400">
                        <a:lnSpc>
                          <a:spcPct val="100000"/>
                        </a:lnSpc>
                        <a:tabLst>
                          <a:tab algn="l" pos="0"/>
                        </a:tabLst>
                      </a:pPr>
                      <a:r>
                        <a:rPr b="0" lang="en-US" sz="1800" spc="-1" strike="noStrike">
                          <a:solidFill>
                            <a:schemeClr val="dk1"/>
                          </a:solidFill>
                          <a:latin typeface="Arial"/>
                        </a:rPr>
                        <a:t>Negative</a:t>
                      </a:r>
                      <a:endParaRPr b="0" lang="en-US" sz="18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nchor="t">
                      <a:noAutofit/>
                    </a:bodyPr>
                    <a:p>
                      <a:pPr defTabSz="914400">
                        <a:lnSpc>
                          <a:spcPct val="100000"/>
                        </a:lnSpc>
                        <a:tabLst>
                          <a:tab algn="l" pos="0"/>
                        </a:tabLst>
                      </a:pPr>
                      <a:r>
                        <a:rPr b="0" lang="en-US" sz="1800" spc="-1" strike="noStrike">
                          <a:solidFill>
                            <a:schemeClr val="dk1"/>
                          </a:solidFill>
                          <a:latin typeface="Arial"/>
                        </a:rPr>
                        <a:t>Left axis deviation</a:t>
                      </a:r>
                      <a:endParaRPr b="0" lang="en-US" sz="18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r>
              <a:tr h="370440">
                <a:tc>
                  <a:txBody>
                    <a:bodyPr anchor="t">
                      <a:noAutofit/>
                    </a:bodyPr>
                    <a:p>
                      <a:pPr defTabSz="914400">
                        <a:lnSpc>
                          <a:spcPct val="100000"/>
                        </a:lnSpc>
                        <a:tabLst>
                          <a:tab algn="l" pos="0"/>
                        </a:tabLst>
                      </a:pPr>
                      <a:r>
                        <a:rPr b="0" lang="en-US" sz="1800" spc="-1" strike="noStrike">
                          <a:solidFill>
                            <a:schemeClr val="dk1"/>
                          </a:solidFill>
                          <a:latin typeface="Arial"/>
                        </a:rPr>
                        <a:t>Step 3</a:t>
                      </a:r>
                      <a:endParaRPr b="0" lang="en-US" sz="18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nchor="t">
                      <a:noAutofit/>
                    </a:bodyPr>
                    <a:p>
                      <a:pPr defTabSz="914400">
                        <a:lnSpc>
                          <a:spcPct val="100000"/>
                        </a:lnSpc>
                        <a:tabLst>
                          <a:tab algn="l" pos="0"/>
                        </a:tabLst>
                      </a:pPr>
                      <a:r>
                        <a:rPr b="0" lang="en-US" sz="1800" spc="-1" strike="noStrike">
                          <a:solidFill>
                            <a:schemeClr val="dk1"/>
                          </a:solidFill>
                          <a:latin typeface="Arial"/>
                        </a:rPr>
                        <a:t>Negative</a:t>
                      </a:r>
                      <a:endParaRPr b="0" lang="en-US" sz="18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nchor="t">
                      <a:noAutofit/>
                    </a:bodyPr>
                    <a:p>
                      <a:pPr defTabSz="914400">
                        <a:lnSpc>
                          <a:spcPct val="100000"/>
                        </a:lnSpc>
                        <a:tabLst>
                          <a:tab algn="l" pos="0"/>
                        </a:tabLst>
                      </a:pPr>
                      <a:r>
                        <a:rPr b="0" lang="en-US" sz="1800" spc="-1" strike="noStrike">
                          <a:solidFill>
                            <a:schemeClr val="dk1"/>
                          </a:solidFill>
                          <a:latin typeface="Arial"/>
                        </a:rPr>
                        <a:t>Positive</a:t>
                      </a:r>
                      <a:endParaRPr b="0" lang="en-US" sz="18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nchor="t">
                      <a:noAutofit/>
                    </a:bodyPr>
                    <a:p>
                      <a:pPr defTabSz="914400">
                        <a:lnSpc>
                          <a:spcPct val="100000"/>
                        </a:lnSpc>
                        <a:tabLst>
                          <a:tab algn="l" pos="0"/>
                        </a:tabLst>
                      </a:pPr>
                      <a:r>
                        <a:rPr b="0" lang="en-US" sz="1800" spc="-1" strike="noStrike">
                          <a:solidFill>
                            <a:schemeClr val="dk1"/>
                          </a:solidFill>
                          <a:latin typeface="Arial"/>
                        </a:rPr>
                        <a:t>Right axis deviation</a:t>
                      </a:r>
                      <a:endParaRPr b="0" lang="en-US" sz="18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r>
              <a:tr h="370800">
                <a:tc>
                  <a:txBody>
                    <a:bodyPr anchor="t">
                      <a:noAutofit/>
                    </a:bodyPr>
                    <a:p>
                      <a:pPr defTabSz="914400">
                        <a:lnSpc>
                          <a:spcPct val="100000"/>
                        </a:lnSpc>
                        <a:tabLst>
                          <a:tab algn="l" pos="0"/>
                        </a:tabLst>
                      </a:pPr>
                      <a:r>
                        <a:rPr b="0" lang="en-US" sz="1800" spc="-1" strike="noStrike">
                          <a:solidFill>
                            <a:schemeClr val="dk1"/>
                          </a:solidFill>
                          <a:latin typeface="Arial"/>
                        </a:rPr>
                        <a:t>Step 4</a:t>
                      </a:r>
                      <a:endParaRPr b="0" lang="en-US" sz="18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nchor="t">
                      <a:noAutofit/>
                    </a:bodyPr>
                    <a:p>
                      <a:pPr defTabSz="914400">
                        <a:lnSpc>
                          <a:spcPct val="100000"/>
                        </a:lnSpc>
                        <a:tabLst>
                          <a:tab algn="l" pos="0"/>
                        </a:tabLst>
                      </a:pPr>
                      <a:r>
                        <a:rPr b="0" lang="en-US" sz="1800" spc="-1" strike="noStrike">
                          <a:solidFill>
                            <a:schemeClr val="dk1"/>
                          </a:solidFill>
                          <a:latin typeface="Arial"/>
                        </a:rPr>
                        <a:t>Negative</a:t>
                      </a:r>
                      <a:endParaRPr b="0" lang="en-US" sz="18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nchor="t">
                      <a:noAutofit/>
                    </a:bodyPr>
                    <a:p>
                      <a:pPr defTabSz="914400">
                        <a:lnSpc>
                          <a:spcPct val="100000"/>
                        </a:lnSpc>
                        <a:tabLst>
                          <a:tab algn="l" pos="0"/>
                        </a:tabLst>
                      </a:pPr>
                      <a:r>
                        <a:rPr b="0" lang="en-US" sz="1800" spc="-1" strike="noStrike">
                          <a:solidFill>
                            <a:schemeClr val="dk1"/>
                          </a:solidFill>
                          <a:latin typeface="Arial"/>
                        </a:rPr>
                        <a:t>Negative</a:t>
                      </a:r>
                      <a:endParaRPr b="0" lang="en-US" sz="18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nchor="t">
                      <a:noAutofit/>
                    </a:bodyPr>
                    <a:p>
                      <a:pPr defTabSz="914400">
                        <a:lnSpc>
                          <a:spcPct val="100000"/>
                        </a:lnSpc>
                        <a:tabLst>
                          <a:tab algn="l" pos="0"/>
                        </a:tabLst>
                      </a:pPr>
                      <a:r>
                        <a:rPr b="0" lang="en-US" sz="1800" spc="-1" strike="noStrike">
                          <a:solidFill>
                            <a:schemeClr val="dk1"/>
                          </a:solidFill>
                          <a:latin typeface="Arial"/>
                        </a:rPr>
                        <a:t>Extreme right axis deviation</a:t>
                      </a:r>
                      <a:endParaRPr b="0" lang="en-US" sz="18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r>
            </a:tbl>
          </a:graphicData>
        </a:graphic>
      </p:graphicFrame>
      <p:sp>
        <p:nvSpPr>
          <p:cNvPr id="3" name="PlaceHolder 2"/>
          <p:cNvSpPr>
            <a:spLocks noGrp="1"/>
          </p:cNvSpPr>
          <p:nvPr>
            <p:ph type="sldNum" idx="1"/>
          </p:nvPr>
        </p:nvSpPr>
        <p:spPr/>
        <p:txBody>
          <a:bodyPr/>
          <a:p>
            <a:fld id="{06BF3B83-13EE-4A18-BC16-6282AD0255BF}" type="slidenum">
              <a:t>35</a:t>
            </a:fld>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67" name="PlaceHolder 1"/>
          <p:cNvSpPr>
            <a:spLocks noGrp="1"/>
          </p:cNvSpPr>
          <p:nvPr>
            <p:ph type="title"/>
          </p:nvPr>
        </p:nvSpPr>
        <p:spPr>
          <a:xfrm>
            <a:off x="343080" y="925920"/>
            <a:ext cx="8457840" cy="902880"/>
          </a:xfrm>
          <a:prstGeom prst="rect">
            <a:avLst/>
          </a:prstGeom>
          <a:noFill/>
          <a:ln w="0">
            <a:noFill/>
          </a:ln>
        </p:spPr>
        <p:txBody>
          <a:bodyPr anchor="ctr">
            <a:normAutofit fontScale="84166"/>
          </a:bodyPr>
          <a:p>
            <a:pPr indent="0" algn="ctr" defTabSz="914400">
              <a:lnSpc>
                <a:spcPct val="90000"/>
              </a:lnSpc>
              <a:buNone/>
            </a:pPr>
            <a:r>
              <a:rPr b="1" lang="en-IN" sz="3600" spc="-1" strike="noStrike">
                <a:solidFill>
                  <a:schemeClr val="dk2"/>
                </a:solidFill>
                <a:latin typeface="Arial"/>
              </a:rPr>
              <a:t>Learning Outcome 15.5</a:t>
            </a:r>
            <a:br>
              <a:rPr sz="3600"/>
            </a:br>
            <a:r>
              <a:rPr b="1" lang="en-IN" sz="3600" spc="-1" strike="noStrike">
                <a:solidFill>
                  <a:schemeClr val="dk2"/>
                </a:solidFill>
                <a:latin typeface="Arial"/>
              </a:rPr>
              <a:t>Apply Your Knowledge</a:t>
            </a:r>
            <a:r>
              <a:rPr b="1" lang="en-US" sz="3600" spc="-1" strike="noStrike">
                <a:solidFill>
                  <a:schemeClr val="dk2"/>
                </a:solidFill>
                <a:latin typeface="Arial"/>
              </a:rPr>
              <a:t> </a:t>
            </a:r>
            <a:r>
              <a:rPr b="0" lang="en-US" sz="1100" spc="-1" strike="noStrike">
                <a:solidFill>
                  <a:schemeClr val="dk2"/>
                </a:solidFill>
                <a:latin typeface="Arial"/>
              </a:rPr>
              <a:t>1</a:t>
            </a:r>
            <a:endParaRPr b="0" lang="en-US" sz="1100" spc="-1" strike="noStrike">
              <a:solidFill>
                <a:schemeClr val="dk1"/>
              </a:solidFill>
              <a:latin typeface="Arial"/>
            </a:endParaRPr>
          </a:p>
        </p:txBody>
      </p:sp>
      <p:sp>
        <p:nvSpPr>
          <p:cNvPr id="468" name="PlaceHolder 2"/>
          <p:cNvSpPr>
            <a:spLocks noGrp="1"/>
          </p:cNvSpPr>
          <p:nvPr>
            <p:ph/>
          </p:nvPr>
        </p:nvSpPr>
        <p:spPr>
          <a:xfrm>
            <a:off x="343080" y="2743200"/>
            <a:ext cx="8457840" cy="3504240"/>
          </a:xfrm>
          <a:prstGeom prst="rect">
            <a:avLst/>
          </a:prstGeom>
          <a:noFill/>
          <a:ln w="0">
            <a:noFill/>
          </a:ln>
        </p:spPr>
        <p:txBody>
          <a:bodyPr anchor="t">
            <a:noAutofit/>
          </a:bodyPr>
          <a:p>
            <a:pPr indent="0" defTabSz="914400">
              <a:lnSpc>
                <a:spcPct val="100000"/>
              </a:lnSpc>
              <a:buNone/>
              <a:tabLst>
                <a:tab algn="l" pos="0"/>
              </a:tabLst>
            </a:pPr>
            <a:r>
              <a:rPr b="0" lang="en-IN" sz="2400" spc="-1" strike="noStrike">
                <a:solidFill>
                  <a:schemeClr val="dk2"/>
                </a:solidFill>
                <a:latin typeface="Arial"/>
              </a:rPr>
              <a:t>To which leads should you refer when determining the presence of axis deviation?</a:t>
            </a:r>
            <a:endParaRPr b="0" lang="en-US" sz="2400" spc="-1" strike="noStrike">
              <a:solidFill>
                <a:schemeClr val="dk2"/>
              </a:solidFill>
              <a:latin typeface="Arial"/>
            </a:endParaRPr>
          </a:p>
        </p:txBody>
      </p:sp>
      <p:sp>
        <p:nvSpPr>
          <p:cNvPr id="4" name="PlaceHolder 3"/>
          <p:cNvSpPr>
            <a:spLocks noGrp="1"/>
          </p:cNvSpPr>
          <p:nvPr>
            <p:ph type="sldNum" idx="1"/>
          </p:nvPr>
        </p:nvSpPr>
        <p:spPr/>
        <p:txBody>
          <a:bodyPr/>
          <a:p>
            <a:fld id="{A1635D03-2364-4A2D-A84C-D3A6AEE98C47}" type="slidenum">
              <a:t>36</a:t>
            </a:fld>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69" name="PlaceHolder 1"/>
          <p:cNvSpPr>
            <a:spLocks noGrp="1"/>
          </p:cNvSpPr>
          <p:nvPr>
            <p:ph type="title"/>
          </p:nvPr>
        </p:nvSpPr>
        <p:spPr>
          <a:xfrm>
            <a:off x="228960" y="914400"/>
            <a:ext cx="8457840" cy="902880"/>
          </a:xfrm>
          <a:prstGeom prst="rect">
            <a:avLst/>
          </a:prstGeom>
          <a:noFill/>
          <a:ln w="0">
            <a:noFill/>
          </a:ln>
        </p:spPr>
        <p:txBody>
          <a:bodyPr anchor="ctr">
            <a:normAutofit fontScale="84006"/>
          </a:bodyPr>
          <a:p>
            <a:pPr indent="0" algn="ctr" defTabSz="914400">
              <a:lnSpc>
                <a:spcPct val="90000"/>
              </a:lnSpc>
              <a:buNone/>
            </a:pPr>
            <a:r>
              <a:rPr b="1" lang="en-IN" sz="3600" spc="-1" strike="noStrike">
                <a:solidFill>
                  <a:schemeClr val="dk2"/>
                </a:solidFill>
                <a:latin typeface="Arial"/>
              </a:rPr>
              <a:t>Learning Outcome 15.5</a:t>
            </a:r>
            <a:br>
              <a:rPr sz="3600"/>
            </a:br>
            <a:r>
              <a:rPr b="1" lang="en-IN" sz="3600" spc="-1" strike="noStrike">
                <a:solidFill>
                  <a:schemeClr val="dk2"/>
                </a:solidFill>
                <a:latin typeface="Arial"/>
              </a:rPr>
              <a:t>Apply Your Knowledge</a:t>
            </a:r>
            <a:r>
              <a:rPr b="1" lang="en-US" sz="3600" spc="-1" strike="noStrike">
                <a:solidFill>
                  <a:schemeClr val="dk2"/>
                </a:solidFill>
                <a:latin typeface="Arial"/>
              </a:rPr>
              <a:t> </a:t>
            </a:r>
            <a:r>
              <a:rPr b="0" lang="en-US" sz="1100" spc="-1" strike="noStrike">
                <a:solidFill>
                  <a:schemeClr val="dk2"/>
                </a:solidFill>
                <a:latin typeface="Arial"/>
              </a:rPr>
              <a:t>2</a:t>
            </a:r>
            <a:endParaRPr b="0" lang="en-US" sz="1100" spc="-1" strike="noStrike">
              <a:solidFill>
                <a:schemeClr val="dk1"/>
              </a:solidFill>
              <a:latin typeface="Arial"/>
            </a:endParaRPr>
          </a:p>
        </p:txBody>
      </p:sp>
      <p:sp>
        <p:nvSpPr>
          <p:cNvPr id="470" name="PlaceHolder 2"/>
          <p:cNvSpPr>
            <a:spLocks noGrp="1"/>
          </p:cNvSpPr>
          <p:nvPr>
            <p:ph/>
          </p:nvPr>
        </p:nvSpPr>
        <p:spPr>
          <a:xfrm>
            <a:off x="356760" y="2526120"/>
            <a:ext cx="8457840" cy="902880"/>
          </a:xfrm>
          <a:prstGeom prst="rect">
            <a:avLst/>
          </a:prstGeom>
          <a:noFill/>
          <a:ln w="0">
            <a:noFill/>
          </a:ln>
        </p:spPr>
        <p:txBody>
          <a:bodyPr anchor="t">
            <a:noAutofit/>
          </a:bodyPr>
          <a:p>
            <a:pPr indent="0" defTabSz="914400">
              <a:lnSpc>
                <a:spcPct val="100000"/>
              </a:lnSpc>
              <a:spcBef>
                <a:spcPts val="1001"/>
              </a:spcBef>
              <a:buNone/>
              <a:tabLst>
                <a:tab algn="l" pos="0"/>
              </a:tabLst>
            </a:pPr>
            <a:r>
              <a:rPr b="0" lang="en-IN" sz="2400" spc="-1" strike="noStrike">
                <a:solidFill>
                  <a:schemeClr val="dk2"/>
                </a:solidFill>
                <a:latin typeface="Arial"/>
              </a:rPr>
              <a:t>To which leads should you refer when determining the presence of axis deviation?</a:t>
            </a:r>
            <a:endParaRPr b="0" lang="en-US" sz="2400" spc="-1" strike="noStrike">
              <a:solidFill>
                <a:schemeClr val="dk2"/>
              </a:solidFill>
              <a:latin typeface="Arial"/>
            </a:endParaRPr>
          </a:p>
        </p:txBody>
      </p:sp>
      <p:sp>
        <p:nvSpPr>
          <p:cNvPr id="471" name="PlaceHolder 3"/>
          <p:cNvSpPr>
            <a:spLocks noGrp="1"/>
          </p:cNvSpPr>
          <p:nvPr>
            <p:ph/>
          </p:nvPr>
        </p:nvSpPr>
        <p:spPr>
          <a:xfrm>
            <a:off x="457200" y="3886200"/>
            <a:ext cx="8457840" cy="397080"/>
          </a:xfrm>
          <a:prstGeom prst="rect">
            <a:avLst/>
          </a:prstGeom>
          <a:noFill/>
          <a:ln w="0">
            <a:noFill/>
          </a:ln>
        </p:spPr>
        <p:txBody>
          <a:bodyPr anchor="t">
            <a:noAutofit/>
          </a:bodyPr>
          <a:p>
            <a:pPr indent="0" defTabSz="914400">
              <a:lnSpc>
                <a:spcPct val="100000"/>
              </a:lnSpc>
              <a:spcBef>
                <a:spcPts val="1001"/>
              </a:spcBef>
              <a:buNone/>
              <a:tabLst>
                <a:tab algn="l" pos="0"/>
              </a:tabLst>
            </a:pPr>
            <a:r>
              <a:rPr b="0" lang="en-US" sz="2400" spc="-1" strike="noStrike">
                <a:solidFill>
                  <a:srgbClr val="002060"/>
                </a:solidFill>
                <a:latin typeface="Arial"/>
              </a:rPr>
              <a:t>Answer:</a:t>
            </a:r>
            <a:endParaRPr b="0" lang="en-US" sz="2400" spc="-1" strike="noStrike">
              <a:solidFill>
                <a:schemeClr val="dk2"/>
              </a:solidFill>
              <a:latin typeface="Arial"/>
            </a:endParaRPr>
          </a:p>
        </p:txBody>
      </p:sp>
      <p:sp>
        <p:nvSpPr>
          <p:cNvPr id="472" name="PlaceHolder 4"/>
          <p:cNvSpPr>
            <a:spLocks noGrp="1"/>
          </p:cNvSpPr>
          <p:nvPr>
            <p:ph/>
          </p:nvPr>
        </p:nvSpPr>
        <p:spPr>
          <a:xfrm>
            <a:off x="356760" y="4595400"/>
            <a:ext cx="8457840" cy="1576800"/>
          </a:xfrm>
          <a:prstGeom prst="rect">
            <a:avLst/>
          </a:prstGeom>
          <a:noFill/>
          <a:ln w="0">
            <a:noFill/>
          </a:ln>
        </p:spPr>
        <p:txBody>
          <a:bodyPr anchor="t">
            <a:noAutofit/>
          </a:bodyPr>
          <a:p>
            <a:pPr marL="292680" indent="-292680" defTabSz="914400">
              <a:lnSpc>
                <a:spcPct val="100000"/>
              </a:lnSpc>
              <a:spcBef>
                <a:spcPts val="1001"/>
              </a:spcBef>
              <a:buClr>
                <a:srgbClr val="002060"/>
              </a:buClr>
              <a:buFont typeface="Arial"/>
              <a:buChar char="•"/>
            </a:pPr>
            <a:r>
              <a:rPr b="0" lang="en-IN" sz="2400" spc="-1" strike="noStrike">
                <a:solidFill>
                  <a:srgbClr val="002060"/>
                </a:solidFill>
                <a:latin typeface="Arial"/>
              </a:rPr>
              <a:t>Leads 1 and aV</a:t>
            </a:r>
            <a:r>
              <a:rPr b="0" lang="en-IN" sz="100" spc="-1" strike="noStrike">
                <a:solidFill>
                  <a:srgbClr val="002060"/>
                </a:solidFill>
                <a:latin typeface="Arial"/>
              </a:rPr>
              <a:t> </a:t>
            </a:r>
            <a:r>
              <a:rPr b="0" lang="en-IN" sz="2400" spc="-1" strike="noStrike">
                <a:solidFill>
                  <a:srgbClr val="002060"/>
                </a:solidFill>
                <a:latin typeface="Arial"/>
              </a:rPr>
              <a:t>F</a:t>
            </a:r>
            <a:endParaRPr b="0" lang="en-US" sz="2400" spc="-1" strike="noStrike">
              <a:solidFill>
                <a:schemeClr val="dk2"/>
              </a:solidFill>
              <a:latin typeface="Arial"/>
            </a:endParaRPr>
          </a:p>
        </p:txBody>
      </p:sp>
      <p:sp>
        <p:nvSpPr>
          <p:cNvPr id="6" name="PlaceHolder 5"/>
          <p:cNvSpPr>
            <a:spLocks noGrp="1"/>
          </p:cNvSpPr>
          <p:nvPr>
            <p:ph type="sldNum" idx="3"/>
          </p:nvPr>
        </p:nvSpPr>
        <p:spPr/>
        <p:txBody>
          <a:bodyPr/>
          <a:p>
            <a:fld id="{13BBBCF1-1E30-41EA-A08C-8446682E68F0}" type="slidenum">
              <a:t>37</a:t>
            </a:fld>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73" name="PlaceHolder 1"/>
          <p:cNvSpPr>
            <a:spLocks noGrp="1"/>
          </p:cNvSpPr>
          <p:nvPr>
            <p:ph type="title"/>
          </p:nvPr>
        </p:nvSpPr>
        <p:spPr>
          <a:xfrm>
            <a:off x="228960" y="1154520"/>
            <a:ext cx="8457840" cy="902880"/>
          </a:xfrm>
          <a:prstGeom prst="rect">
            <a:avLst/>
          </a:prstGeom>
          <a:noFill/>
          <a:ln w="0">
            <a:noFill/>
          </a:ln>
        </p:spPr>
        <p:txBody>
          <a:bodyPr anchor="ctr">
            <a:noAutofit/>
          </a:bodyPr>
          <a:p>
            <a:pPr indent="0" algn="ctr" defTabSz="914400">
              <a:lnSpc>
                <a:spcPct val="90000"/>
              </a:lnSpc>
              <a:buNone/>
            </a:pPr>
            <a:r>
              <a:rPr b="1" lang="en-IN" sz="3200" spc="-1" strike="noStrike">
                <a:solidFill>
                  <a:schemeClr val="dk2"/>
                </a:solidFill>
                <a:latin typeface="Arial"/>
              </a:rPr>
              <a:t>Learning Outcome 15.6</a:t>
            </a:r>
            <a:br>
              <a:rPr sz="3200"/>
            </a:br>
            <a:r>
              <a:rPr b="1" lang="en-IN" sz="3200" spc="-1" strike="noStrike">
                <a:solidFill>
                  <a:schemeClr val="dk2"/>
                </a:solidFill>
                <a:latin typeface="Arial"/>
              </a:rPr>
              <a:t>Left Ventricular Hypertrophy</a:t>
            </a:r>
            <a:endParaRPr b="0" lang="en-US" sz="3200" spc="-1" strike="noStrike">
              <a:solidFill>
                <a:schemeClr val="dk1"/>
              </a:solidFill>
              <a:latin typeface="Arial"/>
            </a:endParaRPr>
          </a:p>
        </p:txBody>
      </p:sp>
      <p:sp>
        <p:nvSpPr>
          <p:cNvPr id="474" name="PlaceHolder 2"/>
          <p:cNvSpPr>
            <a:spLocks noGrp="1"/>
          </p:cNvSpPr>
          <p:nvPr>
            <p:ph/>
          </p:nvPr>
        </p:nvSpPr>
        <p:spPr>
          <a:xfrm>
            <a:off x="228960" y="2900160"/>
            <a:ext cx="8457840" cy="986040"/>
          </a:xfrm>
          <a:prstGeom prst="rect">
            <a:avLst/>
          </a:prstGeom>
          <a:noFill/>
          <a:ln w="0">
            <a:noFill/>
          </a:ln>
        </p:spPr>
        <p:txBody>
          <a:bodyPr anchor="t">
            <a:noAutofit/>
          </a:bodyPr>
          <a:p>
            <a:pPr indent="0" defTabSz="914400">
              <a:lnSpc>
                <a:spcPct val="100000"/>
              </a:lnSpc>
              <a:spcBef>
                <a:spcPts val="1001"/>
              </a:spcBef>
              <a:buNone/>
              <a:tabLst>
                <a:tab algn="l" pos="0"/>
              </a:tabLst>
            </a:pPr>
            <a:r>
              <a:rPr b="0" lang="en-IN" sz="2400" spc="-1" strike="noStrike">
                <a:solidFill>
                  <a:schemeClr val="dk2"/>
                </a:solidFill>
                <a:latin typeface="Arial"/>
              </a:rPr>
              <a:t>Abnormal thickening of ventricular wall:</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tabLst>
                <a:tab algn="l" pos="0"/>
              </a:tabLst>
            </a:pPr>
            <a:r>
              <a:rPr b="0" lang="en-IN" sz="2400" spc="-1" strike="noStrike">
                <a:solidFill>
                  <a:schemeClr val="dk2"/>
                </a:solidFill>
                <a:latin typeface="Arial"/>
              </a:rPr>
              <a:t>The wall thickens due to chronic pressure overload.</a:t>
            </a:r>
            <a:endParaRPr b="0" lang="en-US" sz="2400" spc="-1" strike="noStrike">
              <a:solidFill>
                <a:schemeClr val="dk2"/>
              </a:solidFill>
              <a:latin typeface="Arial"/>
            </a:endParaRPr>
          </a:p>
        </p:txBody>
      </p:sp>
      <p:sp>
        <p:nvSpPr>
          <p:cNvPr id="475" name="PlaceHolder 3"/>
          <p:cNvSpPr>
            <a:spLocks noGrp="1"/>
          </p:cNvSpPr>
          <p:nvPr>
            <p:ph/>
          </p:nvPr>
        </p:nvSpPr>
        <p:spPr>
          <a:xfrm>
            <a:off x="228960" y="4280400"/>
            <a:ext cx="8457840" cy="977400"/>
          </a:xfrm>
          <a:prstGeom prst="rect">
            <a:avLst/>
          </a:prstGeom>
          <a:noFill/>
          <a:ln w="0">
            <a:noFill/>
          </a:ln>
        </p:spPr>
        <p:txBody>
          <a:bodyPr anchor="t">
            <a:noAutofit/>
          </a:bodyPr>
          <a:p>
            <a:pPr indent="0" defTabSz="914400">
              <a:lnSpc>
                <a:spcPct val="100000"/>
              </a:lnSpc>
              <a:spcBef>
                <a:spcPts val="1001"/>
              </a:spcBef>
              <a:buNone/>
              <a:tabLst>
                <a:tab algn="l" pos="0"/>
              </a:tabLst>
            </a:pPr>
            <a:r>
              <a:rPr b="0" lang="en-IN" sz="2400" spc="-1" strike="noStrike">
                <a:solidFill>
                  <a:schemeClr val="dk2"/>
                </a:solidFill>
                <a:latin typeface="Arial"/>
              </a:rPr>
              <a:t>Q</a:t>
            </a:r>
            <a:r>
              <a:rPr b="0" lang="en-IN" sz="100" spc="-1" strike="noStrike">
                <a:solidFill>
                  <a:schemeClr val="dk2"/>
                </a:solidFill>
                <a:latin typeface="Arial"/>
              </a:rPr>
              <a:t> </a:t>
            </a:r>
            <a:r>
              <a:rPr b="0" lang="en-IN" sz="2400" spc="-1" strike="noStrike">
                <a:solidFill>
                  <a:schemeClr val="dk2"/>
                </a:solidFill>
                <a:latin typeface="Arial"/>
              </a:rPr>
              <a:t>R</a:t>
            </a:r>
            <a:r>
              <a:rPr b="0" lang="en-IN" sz="100" spc="-1" strike="noStrike">
                <a:solidFill>
                  <a:schemeClr val="dk2"/>
                </a:solidFill>
                <a:latin typeface="Arial"/>
              </a:rPr>
              <a:t> </a:t>
            </a:r>
            <a:r>
              <a:rPr b="0" lang="en-IN" sz="2400" spc="-1" strike="noStrike">
                <a:solidFill>
                  <a:schemeClr val="dk2"/>
                </a:solidFill>
                <a:latin typeface="Arial"/>
              </a:rPr>
              <a:t>S complex shows greater amplitude:</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tabLst>
                <a:tab algn="l" pos="0"/>
              </a:tabLst>
            </a:pPr>
            <a:r>
              <a:rPr b="0" lang="en-IN" sz="2400" spc="-1" strike="noStrike">
                <a:solidFill>
                  <a:schemeClr val="dk2"/>
                </a:solidFill>
                <a:latin typeface="Arial"/>
              </a:rPr>
              <a:t>Taller and deeper ventricular depolarization waves.</a:t>
            </a:r>
            <a:endParaRPr b="0" lang="en-US" sz="2400" spc="-1" strike="noStrike">
              <a:solidFill>
                <a:schemeClr val="dk2"/>
              </a:solidFill>
              <a:latin typeface="Arial"/>
            </a:endParaRPr>
          </a:p>
        </p:txBody>
      </p:sp>
      <p:sp>
        <p:nvSpPr>
          <p:cNvPr id="5" name="PlaceHolder 4"/>
          <p:cNvSpPr>
            <a:spLocks noGrp="1"/>
          </p:cNvSpPr>
          <p:nvPr>
            <p:ph type="sldNum" idx="2"/>
          </p:nvPr>
        </p:nvSpPr>
        <p:spPr/>
        <p:txBody>
          <a:bodyPr/>
          <a:p>
            <a:fld id="{A39456AC-E75E-4A3B-A1DA-97A549164434}" type="slidenum">
              <a:t>38</a:t>
            </a:fld>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76" name="PlaceHolder 1"/>
          <p:cNvSpPr>
            <a:spLocks noGrp="1"/>
          </p:cNvSpPr>
          <p:nvPr>
            <p:ph type="title"/>
          </p:nvPr>
        </p:nvSpPr>
        <p:spPr>
          <a:xfrm>
            <a:off x="343080" y="914400"/>
            <a:ext cx="8457840" cy="902880"/>
          </a:xfrm>
          <a:prstGeom prst="rect">
            <a:avLst/>
          </a:prstGeom>
          <a:noFill/>
          <a:ln w="0">
            <a:noFill/>
          </a:ln>
        </p:spPr>
        <p:txBody>
          <a:bodyPr anchor="ctr">
            <a:normAutofit fontScale="84166"/>
          </a:bodyPr>
          <a:p>
            <a:pPr indent="0" algn="ctr" defTabSz="914400">
              <a:lnSpc>
                <a:spcPct val="90000"/>
              </a:lnSpc>
              <a:buNone/>
            </a:pPr>
            <a:r>
              <a:rPr b="1" lang="en-IN" sz="3600" spc="-1" strike="noStrike">
                <a:solidFill>
                  <a:schemeClr val="dk2"/>
                </a:solidFill>
                <a:latin typeface="Arial"/>
              </a:rPr>
              <a:t>Determining Left Ventricular Hypertrophy: Step 1</a:t>
            </a:r>
            <a:endParaRPr b="0" lang="en-US" sz="3600" spc="-1" strike="noStrike">
              <a:solidFill>
                <a:schemeClr val="dk1"/>
              </a:solidFill>
              <a:latin typeface="Arial"/>
            </a:endParaRPr>
          </a:p>
        </p:txBody>
      </p:sp>
      <p:sp>
        <p:nvSpPr>
          <p:cNvPr id="477" name="PlaceHolder 2"/>
          <p:cNvSpPr>
            <a:spLocks noGrp="1"/>
          </p:cNvSpPr>
          <p:nvPr>
            <p:ph/>
          </p:nvPr>
        </p:nvSpPr>
        <p:spPr>
          <a:xfrm>
            <a:off x="343080" y="2286000"/>
            <a:ext cx="8457840" cy="3961440"/>
          </a:xfrm>
          <a:prstGeom prst="rect">
            <a:avLst/>
          </a:prstGeom>
          <a:noFill/>
          <a:ln w="0">
            <a:noFill/>
          </a:ln>
        </p:spPr>
        <p:txBody>
          <a:bodyPr anchor="t">
            <a:noAutofit/>
          </a:bodyPr>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Refer to V1 and V2.</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Select the deeper of the 2 views.</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Measure from the isoelectric line down to the tip of the deepest Q</a:t>
            </a:r>
            <a:r>
              <a:rPr b="0" lang="en-IN" sz="100" spc="-1" strike="noStrike">
                <a:solidFill>
                  <a:schemeClr val="dk2"/>
                </a:solidFill>
                <a:latin typeface="Arial"/>
              </a:rPr>
              <a:t> </a:t>
            </a:r>
            <a:r>
              <a:rPr b="0" lang="en-IN" sz="2400" spc="-1" strike="noStrike">
                <a:solidFill>
                  <a:schemeClr val="dk2"/>
                </a:solidFill>
                <a:latin typeface="Arial"/>
              </a:rPr>
              <a:t>S complex and count the millimetres.</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Write this number down.</a:t>
            </a:r>
            <a:endParaRPr b="0" lang="en-US" sz="2400" spc="-1" strike="noStrike">
              <a:solidFill>
                <a:schemeClr val="dk2"/>
              </a:solidFill>
              <a:latin typeface="Arial"/>
            </a:endParaRPr>
          </a:p>
        </p:txBody>
      </p:sp>
      <p:sp>
        <p:nvSpPr>
          <p:cNvPr id="4" name="PlaceHolder 3"/>
          <p:cNvSpPr>
            <a:spLocks noGrp="1"/>
          </p:cNvSpPr>
          <p:nvPr>
            <p:ph type="sldNum" idx="1"/>
          </p:nvPr>
        </p:nvSpPr>
        <p:spPr/>
        <p:txBody>
          <a:bodyPr/>
          <a:p>
            <a:fld id="{006EAC59-8A09-4C0F-885D-FB9AFF254AAB}" type="slidenum">
              <a:t>39</a:t>
            </a:fld>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371" name="PlaceHolder 1"/>
          <p:cNvSpPr>
            <a:spLocks noGrp="1"/>
          </p:cNvSpPr>
          <p:nvPr>
            <p:ph type="title"/>
          </p:nvPr>
        </p:nvSpPr>
        <p:spPr>
          <a:xfrm>
            <a:off x="343080" y="468720"/>
            <a:ext cx="8457840" cy="902880"/>
          </a:xfrm>
          <a:prstGeom prst="rect">
            <a:avLst/>
          </a:prstGeom>
          <a:noFill/>
          <a:ln w="0">
            <a:noFill/>
          </a:ln>
        </p:spPr>
        <p:txBody>
          <a:bodyPr anchor="ctr">
            <a:normAutofit fontScale="84166"/>
          </a:bodyPr>
          <a:p>
            <a:pPr indent="0" algn="ctr" defTabSz="914400">
              <a:lnSpc>
                <a:spcPct val="90000"/>
              </a:lnSpc>
              <a:buNone/>
            </a:pPr>
            <a:r>
              <a:rPr b="1" lang="en-US" sz="3600" spc="-1" strike="noStrike">
                <a:solidFill>
                  <a:schemeClr val="dk2"/>
                </a:solidFill>
                <a:latin typeface="Arial"/>
              </a:rPr>
              <a:t>Coronary Arteries Viewed </a:t>
            </a:r>
            <a:br>
              <a:rPr sz="3600"/>
            </a:br>
            <a:r>
              <a:rPr b="1" lang="en-US" sz="3600" spc="-1" strike="noStrike">
                <a:solidFill>
                  <a:schemeClr val="dk2"/>
                </a:solidFill>
                <a:latin typeface="Arial"/>
              </a:rPr>
              <a:t>in 12 Lead E</a:t>
            </a:r>
            <a:r>
              <a:rPr b="1" lang="en-US" sz="100" spc="-1" strike="noStrike">
                <a:solidFill>
                  <a:schemeClr val="dk2"/>
                </a:solidFill>
                <a:latin typeface="Arial"/>
              </a:rPr>
              <a:t> </a:t>
            </a:r>
            <a:r>
              <a:rPr b="1" lang="en-US" sz="3600" spc="-1" strike="noStrike">
                <a:solidFill>
                  <a:schemeClr val="dk2"/>
                </a:solidFill>
                <a:latin typeface="Arial"/>
              </a:rPr>
              <a:t>C</a:t>
            </a:r>
            <a:r>
              <a:rPr b="1" lang="en-US" sz="100" spc="-1" strike="noStrike">
                <a:solidFill>
                  <a:schemeClr val="dk2"/>
                </a:solidFill>
                <a:latin typeface="Arial"/>
              </a:rPr>
              <a:t> </a:t>
            </a:r>
            <a:r>
              <a:rPr b="1" lang="en-US" sz="3600" spc="-1" strike="noStrike">
                <a:solidFill>
                  <a:schemeClr val="dk2"/>
                </a:solidFill>
                <a:latin typeface="Arial"/>
              </a:rPr>
              <a:t>G</a:t>
            </a:r>
            <a:endParaRPr b="0" lang="en-US" sz="3600" spc="-1" strike="noStrike">
              <a:solidFill>
                <a:schemeClr val="dk1"/>
              </a:solidFill>
              <a:latin typeface="Arial"/>
            </a:endParaRPr>
          </a:p>
        </p:txBody>
      </p:sp>
      <p:pic>
        <p:nvPicPr>
          <p:cNvPr id="372" name="Picture 4" descr="An illustration shows anterior and posterior view of coronary arteries in 12 lead E C G."/>
          <p:cNvPicPr/>
          <p:nvPr/>
        </p:nvPicPr>
        <p:blipFill>
          <a:blip r:embed="rId1"/>
          <a:stretch/>
        </p:blipFill>
        <p:spPr>
          <a:xfrm>
            <a:off x="969480" y="1505160"/>
            <a:ext cx="7204680" cy="4559400"/>
          </a:xfrm>
          <a:prstGeom prst="rect">
            <a:avLst/>
          </a:prstGeom>
          <a:ln w="0">
            <a:noFill/>
          </a:ln>
        </p:spPr>
      </p:pic>
      <p:sp>
        <p:nvSpPr>
          <p:cNvPr id="373" name="PlaceHolder 2"/>
          <p:cNvSpPr>
            <a:spLocks noGrp="1"/>
          </p:cNvSpPr>
          <p:nvPr>
            <p:ph/>
          </p:nvPr>
        </p:nvSpPr>
        <p:spPr>
          <a:xfrm>
            <a:off x="2811240" y="6324120"/>
            <a:ext cx="3521160" cy="190080"/>
          </a:xfrm>
          <a:prstGeom prst="rect">
            <a:avLst/>
          </a:prstGeom>
          <a:noFill/>
          <a:ln w="0">
            <a:noFill/>
          </a:ln>
        </p:spPr>
        <p:txBody>
          <a:bodyPr anchor="b">
            <a:noAutofit/>
          </a:bodyPr>
          <a:p>
            <a:pPr indent="0" algn="ctr" defTabSz="914400">
              <a:lnSpc>
                <a:spcPct val="100000"/>
              </a:lnSpc>
              <a:spcBef>
                <a:spcPts val="1001"/>
              </a:spcBef>
              <a:buNone/>
              <a:tabLst>
                <a:tab algn="l" pos="0"/>
              </a:tabLst>
            </a:pPr>
            <a:r>
              <a:rPr b="0" lang="en-US" sz="1200" spc="-1" strike="noStrike" u="sng">
                <a:solidFill>
                  <a:schemeClr val="dk2"/>
                </a:solidFill>
                <a:uFillTx/>
                <a:latin typeface="Arial"/>
                <a:hlinkClick r:id="rId2" action="ppaction://hlinksldjump"/>
              </a:rPr>
              <a:t>Access the text alternative for slide images.</a:t>
            </a:r>
            <a:endParaRPr b="0" lang="en-US" sz="1200" spc="-1" strike="noStrike">
              <a:solidFill>
                <a:schemeClr val="dk2"/>
              </a:solidFill>
              <a:latin typeface="Arial"/>
            </a:endParaRPr>
          </a:p>
        </p:txBody>
      </p:sp>
      <p:sp>
        <p:nvSpPr>
          <p:cNvPr id="4" name="PlaceHolder 3"/>
          <p:cNvSpPr>
            <a:spLocks noGrp="1"/>
          </p:cNvSpPr>
          <p:nvPr>
            <p:ph type="sldNum" idx="1"/>
          </p:nvPr>
        </p:nvSpPr>
        <p:spPr/>
        <p:txBody>
          <a:bodyPr/>
          <a:p>
            <a:fld id="{ECBBA81C-DE66-4596-B408-A6E0561EB89E}" type="slidenum">
              <a:t>4</a:t>
            </a:fld>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78" name="PlaceHolder 1"/>
          <p:cNvSpPr>
            <a:spLocks noGrp="1"/>
          </p:cNvSpPr>
          <p:nvPr>
            <p:ph type="title"/>
          </p:nvPr>
        </p:nvSpPr>
        <p:spPr>
          <a:xfrm>
            <a:off x="343080" y="192240"/>
            <a:ext cx="8457840" cy="902880"/>
          </a:xfrm>
          <a:prstGeom prst="rect">
            <a:avLst/>
          </a:prstGeom>
          <a:noFill/>
          <a:ln w="0">
            <a:noFill/>
          </a:ln>
        </p:spPr>
        <p:txBody>
          <a:bodyPr anchor="ctr">
            <a:noAutofit/>
          </a:bodyPr>
          <a:p>
            <a:pPr indent="0" algn="ctr" defTabSz="914400">
              <a:lnSpc>
                <a:spcPct val="90000"/>
              </a:lnSpc>
              <a:buNone/>
            </a:pPr>
            <a:r>
              <a:rPr b="1" lang="en-US" sz="3600" spc="-1" strike="noStrike">
                <a:solidFill>
                  <a:schemeClr val="dk2"/>
                </a:solidFill>
                <a:latin typeface="Arial"/>
              </a:rPr>
              <a:t>Step 1 Example</a:t>
            </a:r>
            <a:endParaRPr b="0" lang="en-US" sz="3600" spc="-1" strike="noStrike">
              <a:solidFill>
                <a:schemeClr val="dk1"/>
              </a:solidFill>
              <a:latin typeface="Arial"/>
            </a:endParaRPr>
          </a:p>
        </p:txBody>
      </p:sp>
      <p:pic>
        <p:nvPicPr>
          <p:cNvPr id="479" name="Picture 9" descr="An illustration shows wave forms in V 1 and V 2."/>
          <p:cNvPicPr/>
          <p:nvPr/>
        </p:nvPicPr>
        <p:blipFill>
          <a:blip r:embed="rId1"/>
          <a:stretch/>
        </p:blipFill>
        <p:spPr>
          <a:xfrm>
            <a:off x="1938240" y="1553400"/>
            <a:ext cx="5267160" cy="4245840"/>
          </a:xfrm>
          <a:prstGeom prst="rect">
            <a:avLst/>
          </a:prstGeom>
          <a:ln w="0">
            <a:noFill/>
          </a:ln>
        </p:spPr>
      </p:pic>
      <p:sp>
        <p:nvSpPr>
          <p:cNvPr id="480" name="PlaceHolder 2"/>
          <p:cNvSpPr>
            <a:spLocks noGrp="1"/>
          </p:cNvSpPr>
          <p:nvPr>
            <p:ph/>
          </p:nvPr>
        </p:nvSpPr>
        <p:spPr>
          <a:xfrm>
            <a:off x="2971440" y="6324120"/>
            <a:ext cx="3201120" cy="190080"/>
          </a:xfrm>
          <a:prstGeom prst="rect">
            <a:avLst/>
          </a:prstGeom>
          <a:noFill/>
          <a:ln w="0">
            <a:noFill/>
          </a:ln>
        </p:spPr>
        <p:txBody>
          <a:bodyPr anchor="b">
            <a:noAutofit/>
          </a:bodyPr>
          <a:p>
            <a:pPr indent="0" algn="ctr" defTabSz="914400">
              <a:lnSpc>
                <a:spcPct val="100000"/>
              </a:lnSpc>
              <a:spcBef>
                <a:spcPts val="1001"/>
              </a:spcBef>
              <a:buNone/>
              <a:tabLst>
                <a:tab algn="l" pos="0"/>
              </a:tabLst>
            </a:pPr>
            <a:r>
              <a:rPr b="0" lang="en-US" sz="1200" spc="-1" strike="noStrike" u="sng">
                <a:solidFill>
                  <a:schemeClr val="dk2"/>
                </a:solidFill>
                <a:uFillTx/>
                <a:latin typeface="Arial"/>
                <a:hlinkClick r:id="rId2" action="ppaction://hlinksldjump"/>
              </a:rPr>
              <a:t>Access the text alternative for slide images.</a:t>
            </a:r>
            <a:endParaRPr b="0" lang="en-US" sz="1200" spc="-1" strike="noStrike">
              <a:solidFill>
                <a:schemeClr val="dk2"/>
              </a:solidFill>
              <a:latin typeface="Arial"/>
            </a:endParaRPr>
          </a:p>
        </p:txBody>
      </p:sp>
      <p:sp>
        <p:nvSpPr>
          <p:cNvPr id="4" name="PlaceHolder 3"/>
          <p:cNvSpPr>
            <a:spLocks noGrp="1"/>
          </p:cNvSpPr>
          <p:nvPr>
            <p:ph type="sldNum" idx="1"/>
          </p:nvPr>
        </p:nvSpPr>
        <p:spPr/>
        <p:txBody>
          <a:bodyPr/>
          <a:p>
            <a:fld id="{1F26E595-182C-4F21-AD8A-454420E5129E}" type="slidenum">
              <a:t>40</a:t>
            </a:fld>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81" name="PlaceHolder 1"/>
          <p:cNvSpPr>
            <a:spLocks noGrp="1"/>
          </p:cNvSpPr>
          <p:nvPr>
            <p:ph type="title"/>
          </p:nvPr>
        </p:nvSpPr>
        <p:spPr>
          <a:xfrm>
            <a:off x="343080" y="925920"/>
            <a:ext cx="8457840" cy="902880"/>
          </a:xfrm>
          <a:prstGeom prst="rect">
            <a:avLst/>
          </a:prstGeom>
          <a:noFill/>
          <a:ln w="0">
            <a:noFill/>
          </a:ln>
        </p:spPr>
        <p:txBody>
          <a:bodyPr anchor="ctr">
            <a:normAutofit fontScale="84166"/>
          </a:bodyPr>
          <a:p>
            <a:pPr indent="0" algn="ctr" defTabSz="914400">
              <a:lnSpc>
                <a:spcPct val="90000"/>
              </a:lnSpc>
              <a:buNone/>
            </a:pPr>
            <a:r>
              <a:rPr b="1" lang="en-US" sz="3600" spc="-1" strike="noStrike">
                <a:solidFill>
                  <a:schemeClr val="dk2"/>
                </a:solidFill>
                <a:latin typeface="Arial"/>
              </a:rPr>
              <a:t>Determining Left Ventricular Hypertrophy: Step 2</a:t>
            </a:r>
            <a:endParaRPr b="0" lang="en-US" sz="3600" spc="-1" strike="noStrike">
              <a:solidFill>
                <a:schemeClr val="dk1"/>
              </a:solidFill>
              <a:latin typeface="Arial"/>
            </a:endParaRPr>
          </a:p>
        </p:txBody>
      </p:sp>
      <p:sp>
        <p:nvSpPr>
          <p:cNvPr id="482" name="PlaceHolder 2"/>
          <p:cNvSpPr>
            <a:spLocks noGrp="1"/>
          </p:cNvSpPr>
          <p:nvPr>
            <p:ph/>
          </p:nvPr>
        </p:nvSpPr>
        <p:spPr>
          <a:xfrm>
            <a:off x="343080" y="2286000"/>
            <a:ext cx="8457840" cy="3961440"/>
          </a:xfrm>
          <a:prstGeom prst="rect">
            <a:avLst/>
          </a:prstGeom>
          <a:noFill/>
          <a:ln w="0">
            <a:noFill/>
          </a:ln>
        </p:spPr>
        <p:txBody>
          <a:bodyPr anchor="t">
            <a:noAutofit/>
          </a:bodyPr>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Refer to V5 and V6.</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Measure and select the taller of the 2 views.</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Measure from the isoelectric line to tip of tallest R wave and count the millimeters.</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Write the number down.</a:t>
            </a:r>
            <a:endParaRPr b="0" lang="en-US" sz="2400" spc="-1" strike="noStrike">
              <a:solidFill>
                <a:schemeClr val="dk2"/>
              </a:solidFill>
              <a:latin typeface="Arial"/>
            </a:endParaRPr>
          </a:p>
        </p:txBody>
      </p:sp>
      <p:sp>
        <p:nvSpPr>
          <p:cNvPr id="4" name="PlaceHolder 3"/>
          <p:cNvSpPr>
            <a:spLocks noGrp="1"/>
          </p:cNvSpPr>
          <p:nvPr>
            <p:ph type="sldNum" idx="1"/>
          </p:nvPr>
        </p:nvSpPr>
        <p:spPr/>
        <p:txBody>
          <a:bodyPr/>
          <a:p>
            <a:fld id="{9C810C93-7DB1-427E-8D03-7A9804F33FAF}" type="slidenum">
              <a:t>41</a:t>
            </a:fld>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83" name="PlaceHolder 1"/>
          <p:cNvSpPr>
            <a:spLocks noGrp="1"/>
          </p:cNvSpPr>
          <p:nvPr>
            <p:ph type="title"/>
          </p:nvPr>
        </p:nvSpPr>
        <p:spPr>
          <a:xfrm>
            <a:off x="343080" y="685800"/>
            <a:ext cx="8457840" cy="902880"/>
          </a:xfrm>
          <a:prstGeom prst="rect">
            <a:avLst/>
          </a:prstGeom>
          <a:noFill/>
          <a:ln w="0">
            <a:noFill/>
          </a:ln>
        </p:spPr>
        <p:txBody>
          <a:bodyPr anchor="ctr">
            <a:normAutofit fontScale="84166"/>
          </a:bodyPr>
          <a:p>
            <a:pPr indent="0" algn="ctr" defTabSz="914400">
              <a:lnSpc>
                <a:spcPct val="90000"/>
              </a:lnSpc>
              <a:buNone/>
            </a:pPr>
            <a:r>
              <a:rPr b="1" lang="en-US" sz="3600" spc="-1" strike="noStrike">
                <a:solidFill>
                  <a:schemeClr val="dk2"/>
                </a:solidFill>
                <a:latin typeface="Arial"/>
              </a:rPr>
              <a:t>Determining Left Ventricular Hypertrophy: Step 3</a:t>
            </a:r>
            <a:endParaRPr b="0" lang="en-US" sz="3600" spc="-1" strike="noStrike">
              <a:solidFill>
                <a:schemeClr val="dk1"/>
              </a:solidFill>
              <a:latin typeface="Arial"/>
            </a:endParaRPr>
          </a:p>
        </p:txBody>
      </p:sp>
      <p:sp>
        <p:nvSpPr>
          <p:cNvPr id="484" name="PlaceHolder 2"/>
          <p:cNvSpPr>
            <a:spLocks noGrp="1"/>
          </p:cNvSpPr>
          <p:nvPr>
            <p:ph/>
          </p:nvPr>
        </p:nvSpPr>
        <p:spPr>
          <a:xfrm>
            <a:off x="457200" y="2057400"/>
            <a:ext cx="8457840" cy="4114800"/>
          </a:xfrm>
          <a:prstGeom prst="rect">
            <a:avLst/>
          </a:prstGeom>
          <a:noFill/>
          <a:ln w="0">
            <a:noFill/>
          </a:ln>
        </p:spPr>
        <p:txBody>
          <a:bodyPr anchor="t">
            <a:noAutofit/>
          </a:bodyPr>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Add the two numbers together.</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If the sum is 35 mm or more, clinically you would suspect left ventricular hypertrophy.</a:t>
            </a:r>
            <a:endParaRPr b="0" lang="en-US" sz="2400" spc="-1" strike="noStrike">
              <a:solidFill>
                <a:schemeClr val="dk2"/>
              </a:solidFill>
              <a:latin typeface="Arial"/>
            </a:endParaRPr>
          </a:p>
        </p:txBody>
      </p:sp>
      <p:sp>
        <p:nvSpPr>
          <p:cNvPr id="4" name="PlaceHolder 3"/>
          <p:cNvSpPr>
            <a:spLocks noGrp="1"/>
          </p:cNvSpPr>
          <p:nvPr>
            <p:ph type="sldNum" idx="1"/>
          </p:nvPr>
        </p:nvSpPr>
        <p:spPr/>
        <p:txBody>
          <a:bodyPr/>
          <a:p>
            <a:fld id="{CC79615D-AD9D-4128-8DFF-82712C71E085}" type="slidenum">
              <a:t>42</a:t>
            </a:fld>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85" name="PlaceHolder 1"/>
          <p:cNvSpPr>
            <a:spLocks noGrp="1"/>
          </p:cNvSpPr>
          <p:nvPr>
            <p:ph type="title"/>
          </p:nvPr>
        </p:nvSpPr>
        <p:spPr>
          <a:xfrm>
            <a:off x="343080" y="685800"/>
            <a:ext cx="8457840" cy="902880"/>
          </a:xfrm>
          <a:prstGeom prst="rect">
            <a:avLst/>
          </a:prstGeom>
          <a:noFill/>
          <a:ln w="0">
            <a:noFill/>
          </a:ln>
        </p:spPr>
        <p:txBody>
          <a:bodyPr anchor="ctr">
            <a:normAutofit/>
          </a:bodyPr>
          <a:p>
            <a:pPr indent="0" algn="ctr" defTabSz="914400">
              <a:lnSpc>
                <a:spcPct val="90000"/>
              </a:lnSpc>
              <a:buNone/>
            </a:pPr>
            <a:r>
              <a:rPr b="1" lang="en-US" sz="3600" spc="-1" strike="noStrike">
                <a:solidFill>
                  <a:schemeClr val="dk2"/>
                </a:solidFill>
                <a:latin typeface="Arial"/>
              </a:rPr>
              <a:t>Step 3 Example</a:t>
            </a:r>
            <a:endParaRPr b="0" lang="en-US" sz="3600" spc="-1" strike="noStrike">
              <a:solidFill>
                <a:schemeClr val="dk1"/>
              </a:solidFill>
              <a:latin typeface="Arial"/>
            </a:endParaRPr>
          </a:p>
        </p:txBody>
      </p:sp>
      <p:sp>
        <p:nvSpPr>
          <p:cNvPr id="486" name="PlaceHolder 2"/>
          <p:cNvSpPr>
            <a:spLocks noGrp="1"/>
          </p:cNvSpPr>
          <p:nvPr>
            <p:ph/>
          </p:nvPr>
        </p:nvSpPr>
        <p:spPr>
          <a:xfrm>
            <a:off x="457200" y="2009520"/>
            <a:ext cx="8457840" cy="505080"/>
          </a:xfrm>
          <a:prstGeom prst="rect">
            <a:avLst/>
          </a:prstGeom>
          <a:noFill/>
          <a:ln w="0">
            <a:noFill/>
          </a:ln>
        </p:spPr>
        <p:txBody>
          <a:bodyPr anchor="t">
            <a:noAutofit/>
          </a:bodyPr>
          <a:p>
            <a:pPr marL="292680" indent="-292680" defTabSz="914400">
              <a:lnSpc>
                <a:spcPct val="100000"/>
              </a:lnSpc>
              <a:spcBef>
                <a:spcPts val="1001"/>
              </a:spcBef>
              <a:buClr>
                <a:srgbClr val="000000"/>
              </a:buClr>
              <a:buFont typeface="Arial"/>
              <a:buChar char="•"/>
            </a:pPr>
            <a:r>
              <a:rPr b="0" lang="en-US" sz="2400" spc="-1" strike="noStrike">
                <a:solidFill>
                  <a:schemeClr val="dk2"/>
                </a:solidFill>
                <a:latin typeface="Arial"/>
              </a:rPr>
              <a:t>In our example:</a:t>
            </a:r>
            <a:endParaRPr b="0" lang="en-US" sz="2400" spc="-1" strike="noStrike">
              <a:solidFill>
                <a:schemeClr val="dk2"/>
              </a:solidFill>
              <a:latin typeface="Arial"/>
            </a:endParaRPr>
          </a:p>
        </p:txBody>
      </p:sp>
      <p:sp>
        <p:nvSpPr>
          <p:cNvPr id="487" name="PlaceHolder 3"/>
          <p:cNvSpPr>
            <a:spLocks noGrp="1"/>
          </p:cNvSpPr>
          <p:nvPr>
            <p:ph/>
          </p:nvPr>
        </p:nvSpPr>
        <p:spPr>
          <a:xfrm>
            <a:off x="228960" y="2698200"/>
            <a:ext cx="8457840" cy="502200"/>
          </a:xfrm>
          <a:prstGeom prst="rect">
            <a:avLst/>
          </a:prstGeom>
          <a:noFill/>
          <a:ln w="0">
            <a:noFill/>
          </a:ln>
        </p:spPr>
        <p:txBody>
          <a:bodyPr anchor="t">
            <a:noAutofit/>
          </a:bodyPr>
          <a:p>
            <a:pPr indent="0" algn="ctr" defTabSz="914400">
              <a:lnSpc>
                <a:spcPct val="100000"/>
              </a:lnSpc>
              <a:spcBef>
                <a:spcPts val="1001"/>
              </a:spcBef>
              <a:buNone/>
              <a:tabLst>
                <a:tab algn="l" pos="0"/>
              </a:tabLst>
            </a:pPr>
            <a:r>
              <a:rPr b="0" lang="en-US" sz="2400" spc="-1" strike="noStrike">
                <a:solidFill>
                  <a:srgbClr val="002060"/>
                </a:solidFill>
                <a:latin typeface="Arial"/>
              </a:rPr>
              <a:t>12 mm + 24 mm = 36 mm</a:t>
            </a:r>
            <a:endParaRPr b="0" lang="en-US" sz="2400" spc="-1" strike="noStrike">
              <a:solidFill>
                <a:schemeClr val="dk2"/>
              </a:solidFill>
              <a:latin typeface="Arial"/>
            </a:endParaRPr>
          </a:p>
        </p:txBody>
      </p:sp>
      <p:sp>
        <p:nvSpPr>
          <p:cNvPr id="488" name="PlaceHolder 4"/>
          <p:cNvSpPr>
            <a:spLocks noGrp="1"/>
          </p:cNvSpPr>
          <p:nvPr>
            <p:ph/>
          </p:nvPr>
        </p:nvSpPr>
        <p:spPr>
          <a:xfrm>
            <a:off x="356760" y="3438720"/>
            <a:ext cx="8457840" cy="904680"/>
          </a:xfrm>
          <a:prstGeom prst="rect">
            <a:avLst/>
          </a:prstGeom>
          <a:noFill/>
          <a:ln w="0">
            <a:noFill/>
          </a:ln>
        </p:spPr>
        <p:txBody>
          <a:bodyPr anchor="t">
            <a:noAutofit/>
          </a:bodyPr>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36 mm is more than 35 mm, so you must suspect left ventricular hypertrophy.</a:t>
            </a:r>
            <a:endParaRPr b="0" lang="en-US" sz="2400" spc="-1" strike="noStrike">
              <a:solidFill>
                <a:schemeClr val="dk2"/>
              </a:solidFill>
              <a:latin typeface="Arial"/>
            </a:endParaRPr>
          </a:p>
        </p:txBody>
      </p:sp>
      <p:sp>
        <p:nvSpPr>
          <p:cNvPr id="6" name="PlaceHolder 5"/>
          <p:cNvSpPr>
            <a:spLocks noGrp="1"/>
          </p:cNvSpPr>
          <p:nvPr>
            <p:ph type="sldNum" idx="3"/>
          </p:nvPr>
        </p:nvSpPr>
        <p:spPr/>
        <p:txBody>
          <a:bodyPr/>
          <a:p>
            <a:fld id="{B05BC548-FB52-448A-B0E7-C5794F9C382A}" type="slidenum">
              <a:t>43</a:t>
            </a:fld>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89" name="PlaceHolder 1"/>
          <p:cNvSpPr>
            <a:spLocks noGrp="1"/>
          </p:cNvSpPr>
          <p:nvPr>
            <p:ph type="title"/>
          </p:nvPr>
        </p:nvSpPr>
        <p:spPr>
          <a:xfrm>
            <a:off x="343080" y="1095120"/>
            <a:ext cx="8457840" cy="902880"/>
          </a:xfrm>
          <a:prstGeom prst="rect">
            <a:avLst/>
          </a:prstGeom>
          <a:noFill/>
          <a:ln w="0">
            <a:noFill/>
          </a:ln>
        </p:spPr>
        <p:txBody>
          <a:bodyPr anchor="ctr">
            <a:normAutofit fontScale="84166"/>
          </a:bodyPr>
          <a:p>
            <a:pPr indent="0" algn="ctr" defTabSz="914400">
              <a:lnSpc>
                <a:spcPct val="90000"/>
              </a:lnSpc>
              <a:buNone/>
            </a:pPr>
            <a:r>
              <a:rPr b="1" lang="en-US" sz="3600" spc="-1" strike="noStrike">
                <a:solidFill>
                  <a:schemeClr val="dk2"/>
                </a:solidFill>
                <a:latin typeface="Arial"/>
              </a:rPr>
              <a:t>Learning Outcome 15.6</a:t>
            </a:r>
            <a:br>
              <a:rPr sz="3600"/>
            </a:br>
            <a:r>
              <a:rPr b="1" lang="en-US" sz="3600" spc="-1" strike="noStrike">
                <a:solidFill>
                  <a:schemeClr val="dk2"/>
                </a:solidFill>
                <a:latin typeface="Arial"/>
              </a:rPr>
              <a:t>Apply Your Knowledge </a:t>
            </a:r>
            <a:r>
              <a:rPr b="0" lang="en-US" sz="1100" spc="-1" strike="noStrike">
                <a:solidFill>
                  <a:schemeClr val="dk2"/>
                </a:solidFill>
                <a:latin typeface="Arial"/>
              </a:rPr>
              <a:t>1</a:t>
            </a:r>
            <a:endParaRPr b="0" lang="en-US" sz="1100" spc="-1" strike="noStrike">
              <a:solidFill>
                <a:schemeClr val="dk1"/>
              </a:solidFill>
              <a:latin typeface="Arial"/>
            </a:endParaRPr>
          </a:p>
        </p:txBody>
      </p:sp>
      <p:sp>
        <p:nvSpPr>
          <p:cNvPr id="490" name="PlaceHolder 2"/>
          <p:cNvSpPr>
            <a:spLocks noGrp="1"/>
          </p:cNvSpPr>
          <p:nvPr>
            <p:ph/>
          </p:nvPr>
        </p:nvSpPr>
        <p:spPr>
          <a:xfrm>
            <a:off x="457200" y="2743200"/>
            <a:ext cx="8457840" cy="3504240"/>
          </a:xfrm>
          <a:prstGeom prst="rect">
            <a:avLst/>
          </a:prstGeom>
          <a:noFill/>
          <a:ln w="0">
            <a:noFill/>
          </a:ln>
        </p:spPr>
        <p:txBody>
          <a:bodyPr anchor="t">
            <a:noAutofit/>
          </a:bodyPr>
          <a:p>
            <a:pPr indent="0" defTabSz="914400">
              <a:lnSpc>
                <a:spcPct val="100000"/>
              </a:lnSpc>
              <a:spcBef>
                <a:spcPts val="1001"/>
              </a:spcBef>
              <a:buNone/>
              <a:tabLst>
                <a:tab algn="l" pos="0"/>
              </a:tabLst>
            </a:pPr>
            <a:r>
              <a:rPr b="0" lang="en-IN" sz="2400" spc="-1" strike="noStrike">
                <a:solidFill>
                  <a:schemeClr val="dk2"/>
                </a:solidFill>
                <a:latin typeface="Arial"/>
              </a:rPr>
              <a:t>When totalled, how many millimeters is the minimum necessary to clinically suspect left ventricular hypertrophy?</a:t>
            </a:r>
            <a:endParaRPr b="0" lang="en-US" sz="2400" spc="-1" strike="noStrike">
              <a:solidFill>
                <a:schemeClr val="dk2"/>
              </a:solidFill>
              <a:latin typeface="Arial"/>
            </a:endParaRPr>
          </a:p>
        </p:txBody>
      </p:sp>
      <p:sp>
        <p:nvSpPr>
          <p:cNvPr id="4" name="PlaceHolder 3"/>
          <p:cNvSpPr>
            <a:spLocks noGrp="1"/>
          </p:cNvSpPr>
          <p:nvPr>
            <p:ph type="sldNum" idx="1"/>
          </p:nvPr>
        </p:nvSpPr>
        <p:spPr/>
        <p:txBody>
          <a:bodyPr/>
          <a:p>
            <a:fld id="{3E138CB6-C366-4BAC-8B22-2E79B63CC8F4}" type="slidenum">
              <a:t>44</a:t>
            </a:fld>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91" name="PlaceHolder 1"/>
          <p:cNvSpPr>
            <a:spLocks noGrp="1"/>
          </p:cNvSpPr>
          <p:nvPr>
            <p:ph type="title"/>
          </p:nvPr>
        </p:nvSpPr>
        <p:spPr>
          <a:xfrm>
            <a:off x="343080" y="697320"/>
            <a:ext cx="8457840" cy="902880"/>
          </a:xfrm>
          <a:prstGeom prst="rect">
            <a:avLst/>
          </a:prstGeom>
          <a:noFill/>
          <a:ln w="0">
            <a:noFill/>
          </a:ln>
        </p:spPr>
        <p:txBody>
          <a:bodyPr anchor="ctr">
            <a:normAutofit fontScale="84006"/>
          </a:bodyPr>
          <a:p>
            <a:pPr indent="0" algn="ctr" defTabSz="914400">
              <a:lnSpc>
                <a:spcPct val="90000"/>
              </a:lnSpc>
              <a:buNone/>
            </a:pPr>
            <a:r>
              <a:rPr b="1" lang="en-US" sz="3600" spc="-1" strike="noStrike">
                <a:solidFill>
                  <a:schemeClr val="dk2"/>
                </a:solidFill>
                <a:latin typeface="Arial"/>
              </a:rPr>
              <a:t>Learning Outcome 15.6</a:t>
            </a:r>
            <a:br>
              <a:rPr sz="3600"/>
            </a:br>
            <a:r>
              <a:rPr b="1" lang="en-US" sz="3600" spc="-1" strike="noStrike">
                <a:solidFill>
                  <a:schemeClr val="dk2"/>
                </a:solidFill>
                <a:latin typeface="Arial"/>
              </a:rPr>
              <a:t>Apply Your Knowledge </a:t>
            </a:r>
            <a:r>
              <a:rPr b="0" lang="en-US" sz="1100" spc="-1" strike="noStrike">
                <a:solidFill>
                  <a:schemeClr val="dk2"/>
                </a:solidFill>
                <a:latin typeface="Arial"/>
              </a:rPr>
              <a:t>2</a:t>
            </a:r>
            <a:endParaRPr b="0" lang="en-US" sz="1100" spc="-1" strike="noStrike">
              <a:solidFill>
                <a:schemeClr val="dk1"/>
              </a:solidFill>
              <a:latin typeface="Arial"/>
            </a:endParaRPr>
          </a:p>
        </p:txBody>
      </p:sp>
      <p:sp>
        <p:nvSpPr>
          <p:cNvPr id="492" name="PlaceHolder 2"/>
          <p:cNvSpPr>
            <a:spLocks noGrp="1"/>
          </p:cNvSpPr>
          <p:nvPr>
            <p:ph/>
          </p:nvPr>
        </p:nvSpPr>
        <p:spPr>
          <a:xfrm>
            <a:off x="343080" y="1813320"/>
            <a:ext cx="8457840" cy="902880"/>
          </a:xfrm>
          <a:prstGeom prst="rect">
            <a:avLst/>
          </a:prstGeom>
          <a:noFill/>
          <a:ln w="0">
            <a:noFill/>
          </a:ln>
        </p:spPr>
        <p:txBody>
          <a:bodyPr anchor="t">
            <a:noAutofit/>
          </a:bodyPr>
          <a:p>
            <a:pPr indent="0" defTabSz="914400">
              <a:lnSpc>
                <a:spcPct val="100000"/>
              </a:lnSpc>
              <a:spcBef>
                <a:spcPts val="1001"/>
              </a:spcBef>
              <a:buNone/>
              <a:tabLst>
                <a:tab algn="l" pos="0"/>
              </a:tabLst>
            </a:pPr>
            <a:r>
              <a:rPr b="0" lang="en-IN" sz="2400" spc="-1" strike="noStrike">
                <a:solidFill>
                  <a:schemeClr val="dk2"/>
                </a:solidFill>
                <a:latin typeface="Arial"/>
              </a:rPr>
              <a:t>When totalled, how many millimeters is the minimum necessary to clinically suspect left ventricular hypertrophy?</a:t>
            </a:r>
            <a:endParaRPr b="0" lang="en-US" sz="2400" spc="-1" strike="noStrike">
              <a:solidFill>
                <a:schemeClr val="dk2"/>
              </a:solidFill>
              <a:latin typeface="Arial"/>
            </a:endParaRPr>
          </a:p>
        </p:txBody>
      </p:sp>
      <p:sp>
        <p:nvSpPr>
          <p:cNvPr id="493" name="PlaceHolder 3"/>
          <p:cNvSpPr>
            <a:spLocks noGrp="1"/>
          </p:cNvSpPr>
          <p:nvPr>
            <p:ph/>
          </p:nvPr>
        </p:nvSpPr>
        <p:spPr>
          <a:xfrm>
            <a:off x="343080" y="2909160"/>
            <a:ext cx="8457840" cy="579960"/>
          </a:xfrm>
          <a:prstGeom prst="rect">
            <a:avLst/>
          </a:prstGeom>
          <a:noFill/>
          <a:ln w="0">
            <a:noFill/>
          </a:ln>
        </p:spPr>
        <p:txBody>
          <a:bodyPr anchor="t">
            <a:noAutofit/>
          </a:bodyPr>
          <a:p>
            <a:pPr indent="0" defTabSz="914400">
              <a:lnSpc>
                <a:spcPct val="100000"/>
              </a:lnSpc>
              <a:spcBef>
                <a:spcPts val="1001"/>
              </a:spcBef>
              <a:buNone/>
              <a:tabLst>
                <a:tab algn="l" pos="0"/>
              </a:tabLst>
            </a:pPr>
            <a:r>
              <a:rPr b="0" lang="en-IN" sz="2400" spc="-1" strike="noStrike">
                <a:solidFill>
                  <a:srgbClr val="002060"/>
                </a:solidFill>
                <a:latin typeface="Arial"/>
              </a:rPr>
              <a:t>Answer</a:t>
            </a:r>
            <a:r>
              <a:rPr b="0" lang="en-US" sz="2400" spc="-1" strike="noStrike">
                <a:solidFill>
                  <a:srgbClr val="002060"/>
                </a:solidFill>
                <a:latin typeface="Arial"/>
              </a:rPr>
              <a:t>:</a:t>
            </a:r>
            <a:endParaRPr b="0" lang="en-US" sz="2400" spc="-1" strike="noStrike">
              <a:solidFill>
                <a:schemeClr val="dk2"/>
              </a:solidFill>
              <a:latin typeface="Arial"/>
            </a:endParaRPr>
          </a:p>
        </p:txBody>
      </p:sp>
      <p:sp>
        <p:nvSpPr>
          <p:cNvPr id="494" name="PlaceHolder 4"/>
          <p:cNvSpPr>
            <a:spLocks noGrp="1"/>
          </p:cNvSpPr>
          <p:nvPr>
            <p:ph/>
          </p:nvPr>
        </p:nvSpPr>
        <p:spPr>
          <a:xfrm>
            <a:off x="343080" y="3714840"/>
            <a:ext cx="8457840" cy="1576800"/>
          </a:xfrm>
          <a:prstGeom prst="rect">
            <a:avLst/>
          </a:prstGeom>
          <a:noFill/>
          <a:ln w="0">
            <a:noFill/>
          </a:ln>
        </p:spPr>
        <p:txBody>
          <a:bodyPr anchor="t">
            <a:noAutofit/>
          </a:bodyPr>
          <a:p>
            <a:pPr marL="292680" indent="-292680" defTabSz="914400">
              <a:lnSpc>
                <a:spcPct val="100000"/>
              </a:lnSpc>
              <a:spcBef>
                <a:spcPts val="1001"/>
              </a:spcBef>
              <a:buClr>
                <a:srgbClr val="002060"/>
              </a:buClr>
              <a:buFont typeface="Arial"/>
              <a:buChar char="•"/>
            </a:pPr>
            <a:r>
              <a:rPr b="0" lang="en-US" sz="2400" spc="-1" strike="noStrike">
                <a:solidFill>
                  <a:srgbClr val="002060"/>
                </a:solidFill>
                <a:latin typeface="Arial"/>
              </a:rPr>
              <a:t>35 mm</a:t>
            </a:r>
            <a:endParaRPr b="0" lang="en-US" sz="2400" spc="-1" strike="noStrike">
              <a:solidFill>
                <a:schemeClr val="dk2"/>
              </a:solidFill>
              <a:latin typeface="Arial"/>
            </a:endParaRPr>
          </a:p>
        </p:txBody>
      </p:sp>
      <p:sp>
        <p:nvSpPr>
          <p:cNvPr id="6" name="PlaceHolder 5"/>
          <p:cNvSpPr>
            <a:spLocks noGrp="1"/>
          </p:cNvSpPr>
          <p:nvPr>
            <p:ph type="sldNum" idx="3"/>
          </p:nvPr>
        </p:nvSpPr>
        <p:spPr/>
        <p:txBody>
          <a:bodyPr/>
          <a:p>
            <a:fld id="{FA69FB47-2F00-4901-B121-C9FCA21AB846}" type="slidenum">
              <a:t>45</a:t>
            </a:fld>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95" name="PlaceHolder 1"/>
          <p:cNvSpPr>
            <a:spLocks noGrp="1"/>
          </p:cNvSpPr>
          <p:nvPr>
            <p:ph type="title"/>
          </p:nvPr>
        </p:nvSpPr>
        <p:spPr>
          <a:xfrm>
            <a:off x="343080" y="192240"/>
            <a:ext cx="8457840" cy="902880"/>
          </a:xfrm>
          <a:prstGeom prst="rect">
            <a:avLst/>
          </a:prstGeom>
          <a:noFill/>
          <a:ln w="0">
            <a:noFill/>
          </a:ln>
        </p:spPr>
        <p:txBody>
          <a:bodyPr anchor="ctr">
            <a:noAutofit/>
          </a:bodyPr>
          <a:p>
            <a:pPr indent="0" algn="ctr" defTabSz="914400">
              <a:lnSpc>
                <a:spcPct val="90000"/>
              </a:lnSpc>
              <a:buNone/>
            </a:pPr>
            <a:r>
              <a:rPr b="1" lang="en-US" sz="3600" spc="-1" strike="noStrike">
                <a:solidFill>
                  <a:schemeClr val="dk2"/>
                </a:solidFill>
                <a:latin typeface="Arial"/>
              </a:rPr>
              <a:t>Chapter Summary </a:t>
            </a:r>
            <a:r>
              <a:rPr b="0" lang="en-US" sz="1000" spc="-1" strike="noStrike">
                <a:solidFill>
                  <a:schemeClr val="dk2"/>
                </a:solidFill>
                <a:latin typeface="Arial"/>
              </a:rPr>
              <a:t>1</a:t>
            </a:r>
            <a:endParaRPr b="0" lang="en-US" sz="1000" spc="-1" strike="noStrike">
              <a:solidFill>
                <a:schemeClr val="dk1"/>
              </a:solidFill>
              <a:latin typeface="Arial"/>
            </a:endParaRPr>
          </a:p>
        </p:txBody>
      </p:sp>
      <p:sp>
        <p:nvSpPr>
          <p:cNvPr id="496" name="PlaceHolder 2"/>
          <p:cNvSpPr>
            <a:spLocks noGrp="1"/>
          </p:cNvSpPr>
          <p:nvPr>
            <p:ph/>
          </p:nvPr>
        </p:nvSpPr>
        <p:spPr>
          <a:xfrm>
            <a:off x="343080" y="1276200"/>
            <a:ext cx="8457840" cy="4971240"/>
          </a:xfrm>
          <a:prstGeom prst="rect">
            <a:avLst/>
          </a:prstGeom>
          <a:noFill/>
          <a:ln w="0">
            <a:noFill/>
          </a:ln>
        </p:spPr>
        <p:txBody>
          <a:bodyPr anchor="t">
            <a:noAutofit/>
          </a:bodyPr>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The leads of a 12-lead E</a:t>
            </a:r>
            <a:r>
              <a:rPr b="0" lang="en-IN" sz="100" spc="-1" strike="noStrike">
                <a:solidFill>
                  <a:schemeClr val="dk2"/>
                </a:solidFill>
                <a:latin typeface="Arial"/>
              </a:rPr>
              <a:t> </a:t>
            </a:r>
            <a:r>
              <a:rPr b="0" lang="en-IN" sz="2400" spc="-1" strike="noStrike">
                <a:solidFill>
                  <a:schemeClr val="dk2"/>
                </a:solidFill>
                <a:latin typeface="Arial"/>
              </a:rPr>
              <a:t>C</a:t>
            </a:r>
            <a:r>
              <a:rPr b="0" lang="en-IN" sz="100" spc="-1" strike="noStrike">
                <a:solidFill>
                  <a:schemeClr val="dk2"/>
                </a:solidFill>
                <a:latin typeface="Arial"/>
              </a:rPr>
              <a:t> </a:t>
            </a:r>
            <a:r>
              <a:rPr b="0" lang="en-IN" sz="2400" spc="-1" strike="noStrike">
                <a:solidFill>
                  <a:schemeClr val="dk2"/>
                </a:solidFill>
                <a:latin typeface="Arial"/>
              </a:rPr>
              <a:t>G provide 12 different “pictures” of the heart’s electrical activity, focusing on the left ventricle.</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S</a:t>
            </a:r>
            <a:r>
              <a:rPr b="0" lang="en-IN" sz="100" spc="-1" strike="noStrike">
                <a:solidFill>
                  <a:schemeClr val="dk2"/>
                </a:solidFill>
                <a:latin typeface="Arial"/>
              </a:rPr>
              <a:t> </a:t>
            </a:r>
            <a:r>
              <a:rPr b="0" lang="en-IN" sz="2400" spc="-1" strike="noStrike">
                <a:solidFill>
                  <a:schemeClr val="dk2"/>
                </a:solidFill>
                <a:latin typeface="Arial"/>
              </a:rPr>
              <a:t>T segment depression of 1 mm or more with possible T wave inversion indicates myocardial ischemia.</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S</a:t>
            </a:r>
            <a:r>
              <a:rPr b="0" lang="en-IN" sz="100" spc="-1" strike="noStrike">
                <a:solidFill>
                  <a:schemeClr val="dk2"/>
                </a:solidFill>
                <a:latin typeface="Arial"/>
              </a:rPr>
              <a:t> </a:t>
            </a:r>
            <a:r>
              <a:rPr b="0" lang="en-IN" sz="2400" spc="-1" strike="noStrike">
                <a:solidFill>
                  <a:schemeClr val="dk2"/>
                </a:solidFill>
                <a:latin typeface="Arial"/>
              </a:rPr>
              <a:t>T segment elevation of 1 mm or more with T wave inversion indicates myocardial injury.</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A pathologic Q wave indicates tissue death or M</a:t>
            </a:r>
            <a:r>
              <a:rPr b="0" lang="en-IN" sz="100" spc="-1" strike="noStrike">
                <a:solidFill>
                  <a:schemeClr val="dk2"/>
                </a:solidFill>
                <a:latin typeface="Arial"/>
              </a:rPr>
              <a:t> </a:t>
            </a:r>
            <a:r>
              <a:rPr b="0" lang="en-IN" sz="2400" spc="-1" strike="noStrike">
                <a:solidFill>
                  <a:schemeClr val="dk2"/>
                </a:solidFill>
                <a:latin typeface="Arial"/>
              </a:rPr>
              <a:t>I.</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It is important to follow the same steps in the same order each time you interpret an E</a:t>
            </a:r>
            <a:r>
              <a:rPr b="0" lang="en-IN" sz="100" spc="-1" strike="noStrike">
                <a:solidFill>
                  <a:schemeClr val="dk2"/>
                </a:solidFill>
                <a:latin typeface="Arial"/>
              </a:rPr>
              <a:t> </a:t>
            </a:r>
            <a:r>
              <a:rPr b="0" lang="en-IN" sz="2400" spc="-1" strike="noStrike">
                <a:solidFill>
                  <a:schemeClr val="dk2"/>
                </a:solidFill>
                <a:latin typeface="Arial"/>
              </a:rPr>
              <a:t>C</a:t>
            </a:r>
            <a:r>
              <a:rPr b="0" lang="en-IN" sz="100" spc="-1" strike="noStrike">
                <a:solidFill>
                  <a:schemeClr val="dk2"/>
                </a:solidFill>
                <a:latin typeface="Arial"/>
              </a:rPr>
              <a:t> </a:t>
            </a:r>
            <a:r>
              <a:rPr b="0" lang="en-IN" sz="2400" spc="-1" strike="noStrike">
                <a:solidFill>
                  <a:schemeClr val="dk2"/>
                </a:solidFill>
                <a:latin typeface="Arial"/>
              </a:rPr>
              <a:t>G tracing.</a:t>
            </a:r>
            <a:endParaRPr b="0" lang="en-US" sz="2400" spc="-1" strike="noStrike">
              <a:solidFill>
                <a:schemeClr val="dk2"/>
              </a:solidFill>
              <a:latin typeface="Arial"/>
            </a:endParaRPr>
          </a:p>
        </p:txBody>
      </p:sp>
      <p:sp>
        <p:nvSpPr>
          <p:cNvPr id="4" name="PlaceHolder 3"/>
          <p:cNvSpPr>
            <a:spLocks noGrp="1"/>
          </p:cNvSpPr>
          <p:nvPr>
            <p:ph type="sldNum" idx="1"/>
          </p:nvPr>
        </p:nvSpPr>
        <p:spPr/>
        <p:txBody>
          <a:bodyPr/>
          <a:p>
            <a:fld id="{D2B041C5-F706-4048-AC0D-894C9F6EF9EB}" type="slidenum">
              <a:t>46</a:t>
            </a:fld>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97" name="PlaceHolder 1"/>
          <p:cNvSpPr>
            <a:spLocks noGrp="1"/>
          </p:cNvSpPr>
          <p:nvPr>
            <p:ph type="title"/>
          </p:nvPr>
        </p:nvSpPr>
        <p:spPr>
          <a:xfrm>
            <a:off x="343080" y="192240"/>
            <a:ext cx="8457840" cy="902880"/>
          </a:xfrm>
          <a:prstGeom prst="rect">
            <a:avLst/>
          </a:prstGeom>
          <a:noFill/>
          <a:ln w="0">
            <a:noFill/>
          </a:ln>
        </p:spPr>
        <p:txBody>
          <a:bodyPr anchor="ctr">
            <a:noAutofit/>
          </a:bodyPr>
          <a:p>
            <a:pPr indent="0" algn="ctr" defTabSz="914400">
              <a:lnSpc>
                <a:spcPct val="90000"/>
              </a:lnSpc>
              <a:buNone/>
            </a:pPr>
            <a:r>
              <a:rPr b="1" lang="en-US" sz="3600" spc="-1" strike="noStrike">
                <a:solidFill>
                  <a:schemeClr val="dk2"/>
                </a:solidFill>
                <a:latin typeface="Arial"/>
              </a:rPr>
              <a:t>Chapter Summary </a:t>
            </a:r>
            <a:r>
              <a:rPr b="0" lang="en-US" sz="1000" spc="-1" strike="noStrike">
                <a:solidFill>
                  <a:schemeClr val="dk2"/>
                </a:solidFill>
                <a:latin typeface="Arial"/>
              </a:rPr>
              <a:t>2</a:t>
            </a:r>
            <a:endParaRPr b="0" lang="en-US" sz="1000" spc="-1" strike="noStrike">
              <a:solidFill>
                <a:schemeClr val="dk1"/>
              </a:solidFill>
              <a:latin typeface="Arial"/>
            </a:endParaRPr>
          </a:p>
        </p:txBody>
      </p:sp>
      <p:sp>
        <p:nvSpPr>
          <p:cNvPr id="498" name="PlaceHolder 2"/>
          <p:cNvSpPr>
            <a:spLocks noGrp="1"/>
          </p:cNvSpPr>
          <p:nvPr>
            <p:ph/>
          </p:nvPr>
        </p:nvSpPr>
        <p:spPr>
          <a:xfrm>
            <a:off x="343080" y="1276200"/>
            <a:ext cx="8457840" cy="4971240"/>
          </a:xfrm>
          <a:prstGeom prst="rect">
            <a:avLst/>
          </a:prstGeom>
          <a:noFill/>
          <a:ln w="0">
            <a:noFill/>
          </a:ln>
        </p:spPr>
        <p:txBody>
          <a:bodyPr anchor="t">
            <a:noAutofit/>
          </a:bodyPr>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Bundle branch blocks occur when one or both ventricular pathways are damaged due to cardiac disease, drugs, or other conditions.</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Bundle branch blocks prevent current from traveling to one or both ventricles.</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Left bundle branch block can be distinguished from right bundle branch block by viewing lead V1.</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L</a:t>
            </a:r>
            <a:r>
              <a:rPr b="0" lang="en-IN" sz="100" spc="-1" strike="noStrike">
                <a:solidFill>
                  <a:schemeClr val="dk2"/>
                </a:solidFill>
                <a:latin typeface="Arial"/>
              </a:rPr>
              <a:t> </a:t>
            </a:r>
            <a:r>
              <a:rPr b="0" lang="en-IN" sz="2400" spc="-1" strike="noStrike">
                <a:solidFill>
                  <a:schemeClr val="dk2"/>
                </a:solidFill>
                <a:latin typeface="Arial"/>
              </a:rPr>
              <a:t>B</a:t>
            </a:r>
            <a:r>
              <a:rPr b="0" lang="en-IN" sz="100" spc="-1" strike="noStrike">
                <a:solidFill>
                  <a:schemeClr val="dk2"/>
                </a:solidFill>
                <a:latin typeface="Arial"/>
              </a:rPr>
              <a:t> </a:t>
            </a:r>
            <a:r>
              <a:rPr b="0" lang="en-IN" sz="2400" spc="-1" strike="noStrike">
                <a:solidFill>
                  <a:schemeClr val="dk2"/>
                </a:solidFill>
                <a:latin typeface="Arial"/>
              </a:rPr>
              <a:t>B</a:t>
            </a:r>
            <a:r>
              <a:rPr b="0" lang="en-IN" sz="100" spc="-1" strike="noStrike">
                <a:solidFill>
                  <a:schemeClr val="dk2"/>
                </a:solidFill>
                <a:latin typeface="Arial"/>
              </a:rPr>
              <a:t> </a:t>
            </a:r>
            <a:r>
              <a:rPr b="0" lang="en-IN" sz="2400" spc="-1" strike="noStrike">
                <a:solidFill>
                  <a:schemeClr val="dk2"/>
                </a:solidFill>
                <a:latin typeface="Arial"/>
              </a:rPr>
              <a:t>B presents with a P wave and a Q</a:t>
            </a:r>
            <a:r>
              <a:rPr b="0" lang="en-IN" sz="100" spc="-1" strike="noStrike">
                <a:solidFill>
                  <a:schemeClr val="dk2"/>
                </a:solidFill>
                <a:latin typeface="Arial"/>
              </a:rPr>
              <a:t> </a:t>
            </a:r>
            <a:r>
              <a:rPr b="0" lang="en-IN" sz="2400" spc="-1" strike="noStrike">
                <a:solidFill>
                  <a:schemeClr val="dk2"/>
                </a:solidFill>
                <a:latin typeface="Arial"/>
              </a:rPr>
              <a:t>S complex 0.12 second or more.</a:t>
            </a:r>
            <a:endParaRPr b="0" lang="en-US" sz="2400" spc="-1" strike="noStrike">
              <a:solidFill>
                <a:schemeClr val="dk2"/>
              </a:solidFill>
              <a:latin typeface="Arial"/>
            </a:endParaRPr>
          </a:p>
        </p:txBody>
      </p:sp>
      <p:sp>
        <p:nvSpPr>
          <p:cNvPr id="4" name="PlaceHolder 3"/>
          <p:cNvSpPr>
            <a:spLocks noGrp="1"/>
          </p:cNvSpPr>
          <p:nvPr>
            <p:ph type="sldNum" idx="1"/>
          </p:nvPr>
        </p:nvSpPr>
        <p:spPr/>
        <p:txBody>
          <a:bodyPr/>
          <a:p>
            <a:fld id="{7073B709-3D1F-4BAA-8F4C-8C6FA1322C22}" type="slidenum">
              <a:t>47</a:t>
            </a:fld>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499" name="PlaceHolder 1"/>
          <p:cNvSpPr>
            <a:spLocks noGrp="1"/>
          </p:cNvSpPr>
          <p:nvPr>
            <p:ph type="title"/>
          </p:nvPr>
        </p:nvSpPr>
        <p:spPr>
          <a:xfrm>
            <a:off x="343080" y="192240"/>
            <a:ext cx="8457840" cy="902880"/>
          </a:xfrm>
          <a:prstGeom prst="rect">
            <a:avLst/>
          </a:prstGeom>
          <a:noFill/>
          <a:ln w="0">
            <a:noFill/>
          </a:ln>
        </p:spPr>
        <p:txBody>
          <a:bodyPr anchor="ctr">
            <a:noAutofit/>
          </a:bodyPr>
          <a:p>
            <a:pPr indent="0" algn="ctr" defTabSz="914400">
              <a:lnSpc>
                <a:spcPct val="90000"/>
              </a:lnSpc>
              <a:buNone/>
            </a:pPr>
            <a:r>
              <a:rPr b="1" lang="en-US" sz="3600" spc="-1" strike="noStrike">
                <a:solidFill>
                  <a:schemeClr val="dk2"/>
                </a:solidFill>
                <a:latin typeface="Arial"/>
              </a:rPr>
              <a:t>Chapter Summary </a:t>
            </a:r>
            <a:r>
              <a:rPr b="0" lang="en-US" sz="1000" spc="-1" strike="noStrike">
                <a:solidFill>
                  <a:schemeClr val="dk2"/>
                </a:solidFill>
                <a:latin typeface="Arial"/>
              </a:rPr>
              <a:t>3</a:t>
            </a:r>
            <a:endParaRPr b="0" lang="en-US" sz="1000" spc="-1" strike="noStrike">
              <a:solidFill>
                <a:schemeClr val="dk1"/>
              </a:solidFill>
              <a:latin typeface="Arial"/>
            </a:endParaRPr>
          </a:p>
        </p:txBody>
      </p:sp>
      <p:sp>
        <p:nvSpPr>
          <p:cNvPr id="500" name="PlaceHolder 2"/>
          <p:cNvSpPr>
            <a:spLocks noGrp="1"/>
          </p:cNvSpPr>
          <p:nvPr>
            <p:ph/>
          </p:nvPr>
        </p:nvSpPr>
        <p:spPr>
          <a:xfrm>
            <a:off x="343080" y="1828800"/>
            <a:ext cx="8457840" cy="4418640"/>
          </a:xfrm>
          <a:prstGeom prst="rect">
            <a:avLst/>
          </a:prstGeom>
          <a:noFill/>
          <a:ln w="0">
            <a:noFill/>
          </a:ln>
        </p:spPr>
        <p:txBody>
          <a:bodyPr anchor="t">
            <a:noAutofit/>
          </a:bodyPr>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R</a:t>
            </a:r>
            <a:r>
              <a:rPr b="0" lang="en-IN" sz="100" spc="-1" strike="noStrike">
                <a:solidFill>
                  <a:schemeClr val="dk2"/>
                </a:solidFill>
                <a:latin typeface="Arial"/>
              </a:rPr>
              <a:t> </a:t>
            </a:r>
            <a:r>
              <a:rPr b="0" lang="en-IN" sz="2400" spc="-1" strike="noStrike">
                <a:solidFill>
                  <a:schemeClr val="dk2"/>
                </a:solidFill>
                <a:latin typeface="Arial"/>
              </a:rPr>
              <a:t>B</a:t>
            </a:r>
            <a:r>
              <a:rPr b="0" lang="en-IN" sz="100" spc="-1" strike="noStrike">
                <a:solidFill>
                  <a:schemeClr val="dk2"/>
                </a:solidFill>
                <a:latin typeface="Arial"/>
              </a:rPr>
              <a:t> </a:t>
            </a:r>
            <a:r>
              <a:rPr b="0" lang="en-IN" sz="2400" spc="-1" strike="noStrike">
                <a:solidFill>
                  <a:schemeClr val="dk2"/>
                </a:solidFill>
                <a:latin typeface="Arial"/>
              </a:rPr>
              <a:t>B</a:t>
            </a:r>
            <a:r>
              <a:rPr b="0" lang="en-IN" sz="100" spc="-1" strike="noStrike">
                <a:solidFill>
                  <a:schemeClr val="dk2"/>
                </a:solidFill>
                <a:latin typeface="Arial"/>
              </a:rPr>
              <a:t> </a:t>
            </a:r>
            <a:r>
              <a:rPr b="0" lang="en-IN" sz="2400" spc="-1" strike="noStrike">
                <a:solidFill>
                  <a:schemeClr val="dk2"/>
                </a:solidFill>
                <a:latin typeface="Arial"/>
              </a:rPr>
              <a:t>B presents with a P wave and a R wave that has 2 points and a Q</a:t>
            </a:r>
            <a:r>
              <a:rPr b="0" lang="en-IN" sz="100" spc="-1" strike="noStrike">
                <a:solidFill>
                  <a:schemeClr val="dk2"/>
                </a:solidFill>
                <a:latin typeface="Arial"/>
              </a:rPr>
              <a:t> </a:t>
            </a:r>
            <a:r>
              <a:rPr b="0" lang="en-IN" sz="2400" spc="-1" strike="noStrike">
                <a:solidFill>
                  <a:schemeClr val="dk2"/>
                </a:solidFill>
                <a:latin typeface="Arial"/>
              </a:rPr>
              <a:t>S complex of 0.12 second or more.</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Electrical deviation causes changes in the E</a:t>
            </a:r>
            <a:r>
              <a:rPr b="0" lang="en-IN" sz="100" spc="-1" strike="noStrike">
                <a:solidFill>
                  <a:schemeClr val="dk2"/>
                </a:solidFill>
                <a:latin typeface="Arial"/>
              </a:rPr>
              <a:t> </a:t>
            </a:r>
            <a:r>
              <a:rPr b="0" lang="en-IN" sz="2400" spc="-1" strike="noStrike">
                <a:solidFill>
                  <a:schemeClr val="dk2"/>
                </a:solidFill>
                <a:latin typeface="Arial"/>
              </a:rPr>
              <a:t>C</a:t>
            </a:r>
            <a:r>
              <a:rPr b="0" lang="en-IN" sz="100" spc="-1" strike="noStrike">
                <a:solidFill>
                  <a:schemeClr val="dk2"/>
                </a:solidFill>
                <a:latin typeface="Arial"/>
              </a:rPr>
              <a:t> </a:t>
            </a:r>
            <a:r>
              <a:rPr b="0" lang="en-IN" sz="2400" spc="-1" strike="noStrike">
                <a:solidFill>
                  <a:schemeClr val="dk2"/>
                </a:solidFill>
                <a:latin typeface="Arial"/>
              </a:rPr>
              <a:t>G due to the position of the heart in the patient’s chest.</a:t>
            </a:r>
            <a:endParaRPr b="0" lang="en-US" sz="2400" spc="-1" strike="noStrike">
              <a:solidFill>
                <a:schemeClr val="dk2"/>
              </a:solidFill>
              <a:latin typeface="Arial"/>
            </a:endParaRPr>
          </a:p>
          <a:p>
            <a:pPr marL="292680" indent="-292680" defTabSz="914400">
              <a:lnSpc>
                <a:spcPct val="100000"/>
              </a:lnSpc>
              <a:spcBef>
                <a:spcPts val="1001"/>
              </a:spcBef>
              <a:buClr>
                <a:srgbClr val="000000"/>
              </a:buClr>
              <a:buFont typeface="Arial"/>
              <a:buChar char="•"/>
            </a:pPr>
            <a:r>
              <a:rPr b="0" lang="en-IN" sz="2400" spc="-1" strike="noStrike">
                <a:solidFill>
                  <a:schemeClr val="dk2"/>
                </a:solidFill>
                <a:latin typeface="Arial"/>
              </a:rPr>
              <a:t>Left ventricular hypertrophy is a thickening of the ventricular wall due to pumping against increased vascular resistance.</a:t>
            </a:r>
            <a:endParaRPr b="0" lang="en-US" sz="2400" spc="-1" strike="noStrike">
              <a:solidFill>
                <a:schemeClr val="dk2"/>
              </a:solidFill>
              <a:latin typeface="Arial"/>
            </a:endParaRPr>
          </a:p>
        </p:txBody>
      </p:sp>
      <p:sp>
        <p:nvSpPr>
          <p:cNvPr id="4" name="PlaceHolder 3"/>
          <p:cNvSpPr>
            <a:spLocks noGrp="1"/>
          </p:cNvSpPr>
          <p:nvPr>
            <p:ph type="sldNum" idx="1"/>
          </p:nvPr>
        </p:nvSpPr>
        <p:spPr/>
        <p:txBody>
          <a:bodyPr/>
          <a:p>
            <a:fld id="{926984DB-27BB-4BC1-9AFF-9F5324DF378A}" type="slidenum">
              <a:t>48</a:t>
            </a:fld>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374" name="PlaceHolder 1"/>
          <p:cNvSpPr>
            <a:spLocks noGrp="1"/>
          </p:cNvSpPr>
          <p:nvPr>
            <p:ph type="title"/>
          </p:nvPr>
        </p:nvSpPr>
        <p:spPr>
          <a:xfrm>
            <a:off x="343080" y="192240"/>
            <a:ext cx="8457840" cy="902880"/>
          </a:xfrm>
          <a:prstGeom prst="rect">
            <a:avLst/>
          </a:prstGeom>
          <a:noFill/>
          <a:ln w="0">
            <a:noFill/>
          </a:ln>
        </p:spPr>
        <p:txBody>
          <a:bodyPr anchor="ctr">
            <a:normAutofit/>
          </a:bodyPr>
          <a:p>
            <a:pPr indent="0" algn="ctr" defTabSz="914400">
              <a:lnSpc>
                <a:spcPct val="90000"/>
              </a:lnSpc>
              <a:buNone/>
            </a:pPr>
            <a:r>
              <a:rPr b="1" lang="en-US" sz="3600" spc="-1" strike="noStrike">
                <a:solidFill>
                  <a:schemeClr val="dk2"/>
                </a:solidFill>
                <a:latin typeface="Arial"/>
              </a:rPr>
              <a:t>Inferior Infarction</a:t>
            </a:r>
            <a:endParaRPr b="0" lang="en-US" sz="3600" spc="-1" strike="noStrike">
              <a:solidFill>
                <a:schemeClr val="dk1"/>
              </a:solidFill>
              <a:latin typeface="Arial"/>
            </a:endParaRPr>
          </a:p>
        </p:txBody>
      </p:sp>
      <p:pic>
        <p:nvPicPr>
          <p:cNvPr id="375" name="Picture 6" descr="An illustration shows anterior and posterior views of the heart with an electrocardiograph depicting inferior infarction."/>
          <p:cNvPicPr/>
          <p:nvPr/>
        </p:nvPicPr>
        <p:blipFill>
          <a:blip r:embed="rId1"/>
          <a:stretch/>
        </p:blipFill>
        <p:spPr>
          <a:xfrm>
            <a:off x="1340640" y="1426320"/>
            <a:ext cx="6462720" cy="4314240"/>
          </a:xfrm>
          <a:prstGeom prst="rect">
            <a:avLst/>
          </a:prstGeom>
          <a:ln w="0">
            <a:noFill/>
          </a:ln>
        </p:spPr>
      </p:pic>
      <p:sp>
        <p:nvSpPr>
          <p:cNvPr id="376" name="PlaceHolder 2"/>
          <p:cNvSpPr>
            <a:spLocks noGrp="1"/>
          </p:cNvSpPr>
          <p:nvPr>
            <p:ph/>
          </p:nvPr>
        </p:nvSpPr>
        <p:spPr>
          <a:xfrm>
            <a:off x="2811240" y="6324120"/>
            <a:ext cx="3521160" cy="190080"/>
          </a:xfrm>
          <a:prstGeom prst="rect">
            <a:avLst/>
          </a:prstGeom>
          <a:noFill/>
          <a:ln w="0">
            <a:noFill/>
          </a:ln>
        </p:spPr>
        <p:txBody>
          <a:bodyPr anchor="b">
            <a:noAutofit/>
          </a:bodyPr>
          <a:p>
            <a:pPr indent="0" algn="ctr" defTabSz="914400">
              <a:lnSpc>
                <a:spcPct val="100000"/>
              </a:lnSpc>
              <a:spcBef>
                <a:spcPts val="1001"/>
              </a:spcBef>
              <a:buNone/>
              <a:tabLst>
                <a:tab algn="l" pos="0"/>
              </a:tabLst>
            </a:pPr>
            <a:r>
              <a:rPr b="0" lang="en-US" sz="1200" spc="-1" strike="noStrike" u="sng">
                <a:solidFill>
                  <a:schemeClr val="dk2"/>
                </a:solidFill>
                <a:uFillTx/>
                <a:latin typeface="Arial"/>
                <a:hlinkClick r:id="rId2" action="ppaction://hlinksldjump"/>
              </a:rPr>
              <a:t>Access the text alternative for slide images.</a:t>
            </a:r>
            <a:endParaRPr b="0" lang="en-US" sz="1200" spc="-1" strike="noStrike">
              <a:solidFill>
                <a:schemeClr val="dk2"/>
              </a:solidFill>
              <a:latin typeface="Arial"/>
            </a:endParaRPr>
          </a:p>
        </p:txBody>
      </p:sp>
      <p:sp>
        <p:nvSpPr>
          <p:cNvPr id="4" name="PlaceHolder 3"/>
          <p:cNvSpPr>
            <a:spLocks noGrp="1"/>
          </p:cNvSpPr>
          <p:nvPr>
            <p:ph type="sldNum" idx="1"/>
          </p:nvPr>
        </p:nvSpPr>
        <p:spPr/>
        <p:txBody>
          <a:bodyPr/>
          <a:p>
            <a:fld id="{A25FF152-D9A8-4E1D-95E3-5E22029A0776}" type="slidenum">
              <a:t>5</a:t>
            </a:fld>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377" name="PlaceHolder 1"/>
          <p:cNvSpPr>
            <a:spLocks noGrp="1"/>
          </p:cNvSpPr>
          <p:nvPr>
            <p:ph type="title"/>
          </p:nvPr>
        </p:nvSpPr>
        <p:spPr>
          <a:xfrm>
            <a:off x="343080" y="192240"/>
            <a:ext cx="8457840" cy="902880"/>
          </a:xfrm>
          <a:prstGeom prst="rect">
            <a:avLst/>
          </a:prstGeom>
          <a:noFill/>
          <a:ln w="0">
            <a:noFill/>
          </a:ln>
        </p:spPr>
        <p:txBody>
          <a:bodyPr anchor="ctr">
            <a:normAutofit/>
          </a:bodyPr>
          <a:p>
            <a:pPr indent="0" algn="ctr" defTabSz="914400">
              <a:lnSpc>
                <a:spcPct val="90000"/>
              </a:lnSpc>
              <a:buNone/>
            </a:pPr>
            <a:r>
              <a:rPr b="1" lang="en-US" sz="3600" spc="-1" strike="noStrike">
                <a:solidFill>
                  <a:schemeClr val="dk2"/>
                </a:solidFill>
                <a:latin typeface="Arial"/>
              </a:rPr>
              <a:t>Lateral Infarction</a:t>
            </a:r>
            <a:endParaRPr b="0" lang="en-US" sz="3600" spc="-1" strike="noStrike">
              <a:solidFill>
                <a:schemeClr val="dk1"/>
              </a:solidFill>
              <a:latin typeface="Arial"/>
            </a:endParaRPr>
          </a:p>
        </p:txBody>
      </p:sp>
      <p:pic>
        <p:nvPicPr>
          <p:cNvPr id="378" name="Picture 7" descr="An illustration shows anterior and posterior views of heart with electrocardiograph of various leads depicting lateral infarction."/>
          <p:cNvPicPr/>
          <p:nvPr/>
        </p:nvPicPr>
        <p:blipFill>
          <a:blip r:embed="rId1"/>
          <a:stretch/>
        </p:blipFill>
        <p:spPr>
          <a:xfrm>
            <a:off x="1404720" y="1373400"/>
            <a:ext cx="6334200" cy="4419720"/>
          </a:xfrm>
          <a:prstGeom prst="rect">
            <a:avLst/>
          </a:prstGeom>
          <a:ln w="0">
            <a:noFill/>
          </a:ln>
        </p:spPr>
      </p:pic>
      <p:sp>
        <p:nvSpPr>
          <p:cNvPr id="379" name="PlaceHolder 2"/>
          <p:cNvSpPr>
            <a:spLocks noGrp="1"/>
          </p:cNvSpPr>
          <p:nvPr>
            <p:ph/>
          </p:nvPr>
        </p:nvSpPr>
        <p:spPr>
          <a:xfrm>
            <a:off x="2811240" y="6324120"/>
            <a:ext cx="3521160" cy="190080"/>
          </a:xfrm>
          <a:prstGeom prst="rect">
            <a:avLst/>
          </a:prstGeom>
          <a:noFill/>
          <a:ln w="0">
            <a:noFill/>
          </a:ln>
        </p:spPr>
        <p:txBody>
          <a:bodyPr anchor="b">
            <a:noAutofit/>
          </a:bodyPr>
          <a:p>
            <a:pPr indent="0" algn="ctr" defTabSz="914400">
              <a:lnSpc>
                <a:spcPct val="100000"/>
              </a:lnSpc>
              <a:spcBef>
                <a:spcPts val="1001"/>
              </a:spcBef>
              <a:buNone/>
              <a:tabLst>
                <a:tab algn="l" pos="0"/>
              </a:tabLst>
            </a:pPr>
            <a:r>
              <a:rPr b="0" lang="en-US" sz="1200" spc="-1" strike="noStrike" u="sng">
                <a:solidFill>
                  <a:schemeClr val="dk2"/>
                </a:solidFill>
                <a:uFillTx/>
                <a:latin typeface="Arial"/>
                <a:hlinkClick r:id="rId2" action="ppaction://hlinksldjump"/>
              </a:rPr>
              <a:t>Access the text alternative for slide images.</a:t>
            </a:r>
            <a:endParaRPr b="0" lang="en-US" sz="1200" spc="-1" strike="noStrike">
              <a:solidFill>
                <a:schemeClr val="dk2"/>
              </a:solidFill>
              <a:latin typeface="Arial"/>
            </a:endParaRPr>
          </a:p>
        </p:txBody>
      </p:sp>
      <p:sp>
        <p:nvSpPr>
          <p:cNvPr id="4" name="PlaceHolder 3"/>
          <p:cNvSpPr>
            <a:spLocks noGrp="1"/>
          </p:cNvSpPr>
          <p:nvPr>
            <p:ph type="sldNum" idx="1"/>
          </p:nvPr>
        </p:nvSpPr>
        <p:spPr/>
        <p:txBody>
          <a:bodyPr/>
          <a:p>
            <a:fld id="{F8675611-5F5A-43BA-B32E-61CD316F8B91}" type="slidenum">
              <a:t>6</a:t>
            </a:fld>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380" name="PlaceHolder 1"/>
          <p:cNvSpPr>
            <a:spLocks noGrp="1"/>
          </p:cNvSpPr>
          <p:nvPr>
            <p:ph type="title"/>
          </p:nvPr>
        </p:nvSpPr>
        <p:spPr>
          <a:xfrm>
            <a:off x="343080" y="192240"/>
            <a:ext cx="8457840" cy="902880"/>
          </a:xfrm>
          <a:prstGeom prst="rect">
            <a:avLst/>
          </a:prstGeom>
          <a:noFill/>
          <a:ln w="0">
            <a:noFill/>
          </a:ln>
        </p:spPr>
        <p:txBody>
          <a:bodyPr anchor="ctr">
            <a:normAutofit/>
          </a:bodyPr>
          <a:p>
            <a:pPr indent="0" algn="ctr" defTabSz="914400">
              <a:lnSpc>
                <a:spcPct val="90000"/>
              </a:lnSpc>
              <a:buNone/>
            </a:pPr>
            <a:r>
              <a:rPr b="1" lang="en-US" sz="3600" spc="-1" strike="noStrike">
                <a:solidFill>
                  <a:schemeClr val="dk2"/>
                </a:solidFill>
                <a:latin typeface="Arial"/>
              </a:rPr>
              <a:t>Septal Infarction</a:t>
            </a:r>
            <a:endParaRPr b="0" lang="en-US" sz="3600" spc="-1" strike="noStrike">
              <a:solidFill>
                <a:schemeClr val="dk1"/>
              </a:solidFill>
              <a:latin typeface="Arial"/>
            </a:endParaRPr>
          </a:p>
        </p:txBody>
      </p:sp>
      <p:pic>
        <p:nvPicPr>
          <p:cNvPr id="381" name="Picture 6" descr="An illustration shows anterior view of heart with electrograph depicting septal infarction."/>
          <p:cNvPicPr/>
          <p:nvPr/>
        </p:nvPicPr>
        <p:blipFill>
          <a:blip r:embed="rId1"/>
          <a:stretch/>
        </p:blipFill>
        <p:spPr>
          <a:xfrm>
            <a:off x="2291040" y="1400040"/>
            <a:ext cx="4561560" cy="4552560"/>
          </a:xfrm>
          <a:prstGeom prst="rect">
            <a:avLst/>
          </a:prstGeom>
          <a:ln w="0">
            <a:noFill/>
          </a:ln>
        </p:spPr>
      </p:pic>
      <p:sp>
        <p:nvSpPr>
          <p:cNvPr id="382" name="PlaceHolder 2"/>
          <p:cNvSpPr>
            <a:spLocks noGrp="1"/>
          </p:cNvSpPr>
          <p:nvPr>
            <p:ph/>
          </p:nvPr>
        </p:nvSpPr>
        <p:spPr>
          <a:xfrm>
            <a:off x="2811240" y="6324120"/>
            <a:ext cx="3521160" cy="190080"/>
          </a:xfrm>
          <a:prstGeom prst="rect">
            <a:avLst/>
          </a:prstGeom>
          <a:noFill/>
          <a:ln w="0">
            <a:noFill/>
          </a:ln>
        </p:spPr>
        <p:txBody>
          <a:bodyPr anchor="b">
            <a:noAutofit/>
          </a:bodyPr>
          <a:p>
            <a:pPr indent="0" algn="ctr" defTabSz="914400">
              <a:lnSpc>
                <a:spcPct val="100000"/>
              </a:lnSpc>
              <a:spcBef>
                <a:spcPts val="1001"/>
              </a:spcBef>
              <a:buNone/>
              <a:tabLst>
                <a:tab algn="l" pos="0"/>
              </a:tabLst>
            </a:pPr>
            <a:r>
              <a:rPr b="0" lang="en-US" sz="1200" spc="-1" strike="noStrike" u="sng">
                <a:solidFill>
                  <a:schemeClr val="dk2"/>
                </a:solidFill>
                <a:uFillTx/>
                <a:latin typeface="Arial"/>
                <a:hlinkClick r:id="rId2" action="ppaction://hlinksldjump"/>
              </a:rPr>
              <a:t>Access the text alternative for slide images.</a:t>
            </a:r>
            <a:endParaRPr b="0" lang="en-US" sz="1200" spc="-1" strike="noStrike">
              <a:solidFill>
                <a:schemeClr val="dk2"/>
              </a:solidFill>
              <a:latin typeface="Arial"/>
            </a:endParaRPr>
          </a:p>
        </p:txBody>
      </p:sp>
      <p:sp>
        <p:nvSpPr>
          <p:cNvPr id="4" name="PlaceHolder 3"/>
          <p:cNvSpPr>
            <a:spLocks noGrp="1"/>
          </p:cNvSpPr>
          <p:nvPr>
            <p:ph type="sldNum" idx="1"/>
          </p:nvPr>
        </p:nvSpPr>
        <p:spPr/>
        <p:txBody>
          <a:bodyPr/>
          <a:p>
            <a:fld id="{C69E5474-2FA1-4972-8B83-E294C91A850C}" type="slidenum">
              <a:t>7</a:t>
            </a:fld>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383" name="PlaceHolder 1"/>
          <p:cNvSpPr>
            <a:spLocks noGrp="1"/>
          </p:cNvSpPr>
          <p:nvPr>
            <p:ph type="title"/>
          </p:nvPr>
        </p:nvSpPr>
        <p:spPr>
          <a:xfrm>
            <a:off x="343080" y="468720"/>
            <a:ext cx="8457840" cy="902880"/>
          </a:xfrm>
          <a:prstGeom prst="rect">
            <a:avLst/>
          </a:prstGeom>
          <a:noFill/>
          <a:ln w="0">
            <a:noFill/>
          </a:ln>
        </p:spPr>
        <p:txBody>
          <a:bodyPr anchor="ctr">
            <a:normAutofit/>
          </a:bodyPr>
          <a:p>
            <a:pPr indent="0" algn="ctr" defTabSz="914400">
              <a:lnSpc>
                <a:spcPct val="90000"/>
              </a:lnSpc>
              <a:buNone/>
            </a:pPr>
            <a:r>
              <a:rPr b="1" lang="en-US" sz="3600" spc="-1" strike="noStrike">
                <a:solidFill>
                  <a:schemeClr val="dk2"/>
                </a:solidFill>
                <a:latin typeface="Arial"/>
              </a:rPr>
              <a:t>Anterior Infarction</a:t>
            </a:r>
            <a:endParaRPr b="0" lang="en-US" sz="3600" spc="-1" strike="noStrike">
              <a:solidFill>
                <a:schemeClr val="dk1"/>
              </a:solidFill>
              <a:latin typeface="Arial"/>
            </a:endParaRPr>
          </a:p>
        </p:txBody>
      </p:sp>
      <p:pic>
        <p:nvPicPr>
          <p:cNvPr id="384" name="Picture 6" descr="An illustration shows anterior view of heart with electrograph depicting anterior infarction."/>
          <p:cNvPicPr/>
          <p:nvPr/>
        </p:nvPicPr>
        <p:blipFill>
          <a:blip r:embed="rId1"/>
          <a:stretch/>
        </p:blipFill>
        <p:spPr>
          <a:xfrm>
            <a:off x="2602440" y="1694520"/>
            <a:ext cx="3938760" cy="3963600"/>
          </a:xfrm>
          <a:prstGeom prst="rect">
            <a:avLst/>
          </a:prstGeom>
          <a:ln w="0">
            <a:noFill/>
          </a:ln>
        </p:spPr>
      </p:pic>
      <p:sp>
        <p:nvSpPr>
          <p:cNvPr id="385" name="PlaceHolder 2"/>
          <p:cNvSpPr>
            <a:spLocks noGrp="1"/>
          </p:cNvSpPr>
          <p:nvPr>
            <p:ph/>
          </p:nvPr>
        </p:nvSpPr>
        <p:spPr>
          <a:xfrm>
            <a:off x="2811240" y="6324120"/>
            <a:ext cx="3521160" cy="190080"/>
          </a:xfrm>
          <a:prstGeom prst="rect">
            <a:avLst/>
          </a:prstGeom>
          <a:noFill/>
          <a:ln w="0">
            <a:noFill/>
          </a:ln>
        </p:spPr>
        <p:txBody>
          <a:bodyPr anchor="b">
            <a:noAutofit/>
          </a:bodyPr>
          <a:p>
            <a:pPr indent="0" algn="ctr" defTabSz="914400">
              <a:lnSpc>
                <a:spcPct val="100000"/>
              </a:lnSpc>
              <a:spcBef>
                <a:spcPts val="1001"/>
              </a:spcBef>
              <a:buNone/>
              <a:tabLst>
                <a:tab algn="l" pos="0"/>
              </a:tabLst>
            </a:pPr>
            <a:r>
              <a:rPr b="0" lang="en-US" sz="1200" spc="-1" strike="noStrike" u="sng">
                <a:solidFill>
                  <a:schemeClr val="dk2"/>
                </a:solidFill>
                <a:uFillTx/>
                <a:latin typeface="Arial"/>
                <a:hlinkClick r:id="rId2" action="ppaction://hlinksldjump"/>
              </a:rPr>
              <a:t>Access the text alternative for slide images.</a:t>
            </a:r>
            <a:endParaRPr b="0" lang="en-US" sz="1200" spc="-1" strike="noStrike">
              <a:solidFill>
                <a:schemeClr val="dk2"/>
              </a:solidFill>
              <a:latin typeface="Arial"/>
            </a:endParaRPr>
          </a:p>
        </p:txBody>
      </p:sp>
      <p:sp>
        <p:nvSpPr>
          <p:cNvPr id="4" name="PlaceHolder 3"/>
          <p:cNvSpPr>
            <a:spLocks noGrp="1"/>
          </p:cNvSpPr>
          <p:nvPr>
            <p:ph type="sldNum" idx="1"/>
          </p:nvPr>
        </p:nvSpPr>
        <p:spPr/>
        <p:txBody>
          <a:bodyPr/>
          <a:p>
            <a:fld id="{D2E03AD5-F023-47D1-94EA-F5756ADD67F8}" type="slidenum">
              <a:t>8</a:t>
            </a:fld>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38a8b6"/>
            </a:gs>
            <a:gs pos="50000">
              <a:srgbClr val="81c8c4"/>
            </a:gs>
            <a:gs pos="75000">
              <a:srgbClr val="b7ceb2"/>
            </a:gs>
            <a:gs pos="100000">
              <a:srgbClr val="d6a085"/>
            </a:gs>
          </a:gsLst>
          <a:lin ang="5400000"/>
        </a:gradFill>
      </p:bgPr>
    </p:bg>
    <p:spTree>
      <p:nvGrpSpPr>
        <p:cNvPr id="1" name=""/>
        <p:cNvGrpSpPr/>
        <p:nvPr/>
      </p:nvGrpSpPr>
      <p:grpSpPr>
        <a:xfrm>
          <a:off x="0" y="0"/>
          <a:ext cx="0" cy="0"/>
          <a:chOff x="0" y="0"/>
          <a:chExt cx="0" cy="0"/>
        </a:xfrm>
      </p:grpSpPr>
      <p:sp>
        <p:nvSpPr>
          <p:cNvPr id="386" name="PlaceHolder 1"/>
          <p:cNvSpPr>
            <a:spLocks noGrp="1"/>
          </p:cNvSpPr>
          <p:nvPr>
            <p:ph type="title"/>
          </p:nvPr>
        </p:nvSpPr>
        <p:spPr>
          <a:xfrm>
            <a:off x="457200" y="1143000"/>
            <a:ext cx="8457840" cy="902880"/>
          </a:xfrm>
          <a:prstGeom prst="rect">
            <a:avLst/>
          </a:prstGeom>
          <a:noFill/>
          <a:ln w="0">
            <a:noFill/>
          </a:ln>
        </p:spPr>
        <p:txBody>
          <a:bodyPr anchor="ctr">
            <a:normAutofit fontScale="84166"/>
          </a:bodyPr>
          <a:p>
            <a:pPr indent="0" algn="ctr" defTabSz="914400">
              <a:lnSpc>
                <a:spcPct val="90000"/>
              </a:lnSpc>
              <a:buNone/>
            </a:pPr>
            <a:r>
              <a:rPr b="1" lang="en-US" sz="3600" spc="-1" strike="noStrike">
                <a:solidFill>
                  <a:schemeClr val="dk2"/>
                </a:solidFill>
                <a:latin typeface="Arial"/>
              </a:rPr>
              <a:t>Learning Outcome 15.1</a:t>
            </a:r>
            <a:br>
              <a:rPr sz="3600"/>
            </a:br>
            <a:r>
              <a:rPr b="1" lang="en-US" sz="3600" spc="-1" strike="noStrike">
                <a:solidFill>
                  <a:schemeClr val="dk2"/>
                </a:solidFill>
                <a:latin typeface="Arial"/>
              </a:rPr>
              <a:t>Apply Your Knowledge </a:t>
            </a:r>
            <a:r>
              <a:rPr b="0" lang="en-US" sz="1100" spc="-1" strike="noStrike">
                <a:solidFill>
                  <a:schemeClr val="dk2"/>
                </a:solidFill>
                <a:latin typeface="Arial"/>
              </a:rPr>
              <a:t>1</a:t>
            </a:r>
            <a:endParaRPr b="0" lang="en-US" sz="1100" spc="-1" strike="noStrike">
              <a:solidFill>
                <a:schemeClr val="dk1"/>
              </a:solidFill>
              <a:latin typeface="Arial"/>
            </a:endParaRPr>
          </a:p>
        </p:txBody>
      </p:sp>
      <p:sp>
        <p:nvSpPr>
          <p:cNvPr id="387" name="PlaceHolder 2"/>
          <p:cNvSpPr>
            <a:spLocks noGrp="1"/>
          </p:cNvSpPr>
          <p:nvPr>
            <p:ph/>
          </p:nvPr>
        </p:nvSpPr>
        <p:spPr>
          <a:xfrm>
            <a:off x="343080" y="2971800"/>
            <a:ext cx="8457840" cy="3275640"/>
          </a:xfrm>
          <a:prstGeom prst="rect">
            <a:avLst/>
          </a:prstGeom>
          <a:noFill/>
          <a:ln w="0">
            <a:noFill/>
          </a:ln>
        </p:spPr>
        <p:txBody>
          <a:bodyPr anchor="t">
            <a:noAutofit/>
          </a:bodyPr>
          <a:p>
            <a:pPr indent="0" defTabSz="914400">
              <a:lnSpc>
                <a:spcPct val="100000"/>
              </a:lnSpc>
              <a:spcBef>
                <a:spcPts val="1001"/>
              </a:spcBef>
              <a:buNone/>
              <a:tabLst>
                <a:tab algn="l" pos="0"/>
              </a:tabLst>
            </a:pPr>
            <a:r>
              <a:rPr b="0" lang="en-IN" sz="2400" spc="-1" strike="noStrike">
                <a:solidFill>
                  <a:schemeClr val="dk2"/>
                </a:solidFill>
                <a:latin typeface="Arial"/>
              </a:rPr>
              <a:t>The standard 12-lead E</a:t>
            </a:r>
            <a:r>
              <a:rPr b="0" lang="en-IN" sz="100" spc="-1" strike="noStrike">
                <a:solidFill>
                  <a:schemeClr val="dk2"/>
                </a:solidFill>
                <a:latin typeface="Arial"/>
              </a:rPr>
              <a:t> </a:t>
            </a:r>
            <a:r>
              <a:rPr b="0" lang="en-IN" sz="2400" spc="-1" strike="noStrike">
                <a:solidFill>
                  <a:schemeClr val="dk2"/>
                </a:solidFill>
                <a:latin typeface="Arial"/>
              </a:rPr>
              <a:t>C</a:t>
            </a:r>
            <a:r>
              <a:rPr b="0" lang="en-IN" sz="100" spc="-1" strike="noStrike">
                <a:solidFill>
                  <a:schemeClr val="dk2"/>
                </a:solidFill>
                <a:latin typeface="Arial"/>
              </a:rPr>
              <a:t> </a:t>
            </a:r>
            <a:r>
              <a:rPr b="0" lang="en-IN" sz="2400" spc="-1" strike="noStrike">
                <a:solidFill>
                  <a:schemeClr val="dk2"/>
                </a:solidFill>
                <a:latin typeface="Arial"/>
              </a:rPr>
              <a:t>G focuses directly on what part of the heart?</a:t>
            </a:r>
            <a:endParaRPr b="0" lang="en-US" sz="2400" spc="-1" strike="noStrike">
              <a:solidFill>
                <a:schemeClr val="dk2"/>
              </a:solidFill>
              <a:latin typeface="Arial"/>
            </a:endParaRPr>
          </a:p>
        </p:txBody>
      </p:sp>
      <p:sp>
        <p:nvSpPr>
          <p:cNvPr id="4" name="PlaceHolder 3"/>
          <p:cNvSpPr>
            <a:spLocks noGrp="1"/>
          </p:cNvSpPr>
          <p:nvPr>
            <p:ph type="sldNum" idx="1"/>
          </p:nvPr>
        </p:nvSpPr>
        <p:spPr/>
        <p:txBody>
          <a:bodyPr/>
          <a:p>
            <a:fld id="{468FD1FF-907E-4A4A-A0FA-2BB35BDE386C}" type="slidenum">
              <a:t>9</a:t>
            </a:fld>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Title Slides Master">
  <a:themeElements>
    <a:clrScheme name="Custom 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2060"/>
      </a:hlink>
      <a:folHlink>
        <a:srgbClr val="002060"/>
      </a:folHlink>
    </a:clrScheme>
    <a:fontScheme name="Arial">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xml><?xml version="1.0" encoding="utf-8"?>
<a:theme xmlns:a="http://schemas.openxmlformats.org/drawingml/2006/main" xmlns:r="http://schemas.openxmlformats.org/officeDocument/2006/relationships" name="MainContentSlideMaster">
  <a:themeElements>
    <a:clrScheme name="Custom 164">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2060"/>
      </a:hlink>
      <a:folHlink>
        <a:srgbClr val="002060"/>
      </a:folHlink>
    </a:clrScheme>
    <a:fontScheme name="Arial">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xml><?xml version="1.0" encoding="utf-8"?>
<a:theme xmlns:a="http://schemas.openxmlformats.org/drawingml/2006/main" xmlns:r="http://schemas.openxmlformats.org/officeDocument/2006/relationships" name="Title Slides Master">
  <a:themeElements>
    <a:clrScheme name="Custom 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2060"/>
      </a:hlink>
      <a:folHlink>
        <a:srgbClr val="002060"/>
      </a:folHlink>
    </a:clrScheme>
    <a:fontScheme name="Arial">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xml><?xml version="1.0" encoding="utf-8"?>
<a:theme xmlns:a="http://schemas.openxmlformats.org/drawingml/2006/main" xmlns:r="http://schemas.openxmlformats.org/officeDocument/2006/relationships" name="MainContentSlideMaster">
  <a:themeElements>
    <a:clrScheme name="Custom 164">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2060"/>
      </a:hlink>
      <a:folHlink>
        <a:srgbClr val="002060"/>
      </a:folHlink>
    </a:clrScheme>
    <a:fontScheme name="Arial">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xml><?xml version="1.0" encoding="utf-8"?>
<a:theme xmlns:a="http://schemas.openxmlformats.org/drawingml/2006/main" xmlns:r="http://schemas.openxmlformats.org/officeDocument/2006/relationships" name="MainContentSlideMaster">
  <a:themeElements>
    <a:clrScheme name="Custom 164">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2060"/>
      </a:hlink>
      <a:folHlink>
        <a:srgbClr val="002060"/>
      </a:folHlink>
    </a:clrScheme>
    <a:fontScheme name="Arial">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xml><?xml version="1.0" encoding="utf-8"?>
<a:theme xmlns:a="http://schemas.openxmlformats.org/drawingml/2006/main" xmlns:r="http://schemas.openxmlformats.org/officeDocument/2006/relationships" name="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xml><?xml version="1.0" encoding="utf-8"?>
<a:theme xmlns:a="http://schemas.openxmlformats.org/drawingml/2006/main" xmlns:r="http://schemas.openxmlformats.org/officeDocument/2006/relationships" name="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xml><?xml version="1.0" encoding="utf-8"?>
<a:theme xmlns:a="http://schemas.openxmlformats.org/drawingml/2006/main" xmlns:r="http://schemas.openxmlformats.org/officeDocument/2006/relationships" name="ImageDescriptionAppendixSlideMaster">
  <a:themeElements>
    <a:clrScheme name="Custom 163">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2060"/>
      </a:hlink>
      <a:folHlink>
        <a:srgbClr val="002060"/>
      </a:folHlink>
    </a:clrScheme>
    <a:fontScheme name="Arial">
      <a:majorFont>
        <a:latin typeface="Arial" pitchFamily="0" charset="1"/>
        <a:ea typeface=""/>
        <a:cs typeface=""/>
      </a:majorFont>
      <a:minorFont>
        <a:latin typeface="Arial"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Nickels_UB13e_PPT_Instructor_Ch03</Template>
  <TotalTime>6880</TotalTime>
  <Application>LibreOffice/7.6.0.3$Windows_X86_64 LibreOffice_project/69edd8b8ebc41d00b4de3915dc82f8f0fc3b6265</Application>
  <AppVersion>15.0000</AppVersion>
  <Words>7081</Words>
  <Paragraphs>684</Paragraphs>
  <Company>McGraw Hill</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2020-12-08T04:00:13Z</dcterms:created>
  <dc:creator>Emma Flores</dc:creator>
  <dc:description/>
  <dc:language>en-US</dc:language>
  <cp:lastModifiedBy/>
  <dcterms:modified xsi:type="dcterms:W3CDTF">2024-10-23T10:59:37Z</dcterms:modified>
  <cp:revision>2329</cp:revision>
  <dc:subject/>
  <dc:title>Chapter 15</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i4>18</vt:i4>
  </property>
  <property fmtid="{D5CDD505-2E9C-101B-9397-08002B2CF9AE}" pid="3" name="Notes">
    <vt:i4>56</vt:i4>
  </property>
  <property fmtid="{D5CDD505-2E9C-101B-9397-08002B2CF9AE}" pid="4" name="PresentationFormat">
    <vt:lpwstr>On-screen Show (4:3)</vt:lpwstr>
  </property>
  <property fmtid="{D5CDD505-2E9C-101B-9397-08002B2CF9AE}" pid="5" name="Slides">
    <vt:i4>78</vt:i4>
  </property>
</Properties>
</file>